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007578178" r:id="rId2"/>
    <p:sldId id="2007578180" r:id="rId3"/>
    <p:sldId id="2007578182" r:id="rId4"/>
    <p:sldId id="2007578184" r:id="rId5"/>
    <p:sldId id="2007578181" r:id="rId6"/>
    <p:sldId id="2007578203" r:id="rId7"/>
    <p:sldId id="2007578185" r:id="rId8"/>
    <p:sldId id="2007578186" r:id="rId9"/>
    <p:sldId id="2007578205" r:id="rId10"/>
    <p:sldId id="2007578187" r:id="rId11"/>
    <p:sldId id="2007578189" r:id="rId12"/>
    <p:sldId id="2007578190" r:id="rId13"/>
    <p:sldId id="2007578202" r:id="rId14"/>
    <p:sldId id="2007578191" r:id="rId15"/>
    <p:sldId id="2007578206" r:id="rId16"/>
    <p:sldId id="2007578192" r:id="rId17"/>
    <p:sldId id="2007578194" r:id="rId18"/>
    <p:sldId id="2007578195" r:id="rId19"/>
    <p:sldId id="2007578196" r:id="rId20"/>
    <p:sldId id="2007578207" r:id="rId21"/>
    <p:sldId id="2007578201" r:id="rId22"/>
    <p:sldId id="2007578197" r:id="rId23"/>
    <p:sldId id="2007578199" r:id="rId24"/>
    <p:sldId id="2007578200" r:id="rId25"/>
    <p:sldId id="2007578208" r:id="rId26"/>
    <p:sldId id="2007578158" r:id="rId27"/>
    <p:sldId id="346" r:id="rId28"/>
    <p:sldId id="345" r:id="rId29"/>
    <p:sldId id="343" r:id="rId30"/>
    <p:sldId id="317" r:id="rId31"/>
    <p:sldId id="2007578209" r:id="rId3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7242" userDrawn="1">
          <p15:clr>
            <a:srgbClr val="A4A3A4"/>
          </p15:clr>
        </p15:guide>
        <p15:guide id="2" orient="horz" pos="2296" userDrawn="1">
          <p15:clr>
            <a:srgbClr val="A4A3A4"/>
          </p15:clr>
        </p15:guide>
        <p15:guide id="3" pos="1598" userDrawn="1">
          <p15:clr>
            <a:srgbClr val="A4A3A4"/>
          </p15:clr>
        </p15:guide>
        <p15:guide id="4" orient="horz" pos="459" userDrawn="1">
          <p15:clr>
            <a:srgbClr val="A4A3A4"/>
          </p15:clr>
        </p15:guide>
        <p15:guide id="5" pos="438" userDrawn="1">
          <p15:clr>
            <a:srgbClr val="A4A3A4"/>
          </p15:clr>
        </p15:guide>
        <p15:guide id="6" orient="horz" pos="3952" userDrawn="1">
          <p15:clr>
            <a:srgbClr val="A4A3A4"/>
          </p15:clr>
        </p15:guide>
        <p15:guide id="7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300B4"/>
    <a:srgbClr val="0203C2"/>
    <a:srgbClr val="0732F0"/>
    <a:srgbClr val="093BF1"/>
    <a:srgbClr val="0043BC"/>
    <a:srgbClr val="01A7FA"/>
    <a:srgbClr val="0096EA"/>
    <a:srgbClr val="00A5F2"/>
    <a:srgbClr val="00A5F8"/>
    <a:srgbClr val="005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92" autoAdjust="0"/>
    <p:restoredTop sz="96770" autoAdjust="0"/>
  </p:normalViewPr>
  <p:slideViewPr>
    <p:cSldViewPr snapToGrid="0">
      <p:cViewPr>
        <p:scale>
          <a:sx n="33" d="100"/>
          <a:sy n="33" d="100"/>
        </p:scale>
        <p:origin x="1728" y="1188"/>
      </p:cViewPr>
      <p:guideLst>
        <p:guide pos="7242"/>
        <p:guide orient="horz" pos="2296"/>
        <p:guide pos="1598"/>
        <p:guide orient="horz" pos="459"/>
        <p:guide pos="438"/>
        <p:guide orient="horz" pos="3952"/>
        <p:guide pos="3840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150" d="100"/>
        <a:sy n="150" d="100"/>
      </p:scale>
      <p:origin x="0" y="-193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fld id="{68048218-76B2-4B5F-9CE5-60A15445B2C7}" type="datetimeFigureOut">
              <a:rPr lang="zh-CN" altLang="en-US" smtClean="0"/>
              <a:pPr/>
              <a:t>2023/7/3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fld id="{EF9325A4-0BD1-42EF-A589-38D8F64840E8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655061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思源黑体 CN Light" panose="020B0300000000000000" pitchFamily="34" charset="-122"/>
        <a:ea typeface="思源黑体 CN Light" panose="020B0300000000000000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黑体 CN Light" panose="020B0300000000000000" pitchFamily="34" charset="-122"/>
        <a:ea typeface="思源黑体 CN Light" panose="020B0300000000000000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黑体 CN Light" panose="020B0300000000000000" pitchFamily="34" charset="-122"/>
        <a:ea typeface="思源黑体 CN Light" panose="020B0300000000000000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黑体 CN Light" panose="020B0300000000000000" pitchFamily="34" charset="-122"/>
        <a:ea typeface="思源黑体 CN Light" panose="020B0300000000000000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黑体 CN Light" panose="020B0300000000000000" pitchFamily="34" charset="-122"/>
        <a:ea typeface="思源黑体 CN Light" panose="020B0300000000000000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41BD-A7E2-4481-BC3F-BADB229BC04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1139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41BD-A7E2-4481-BC3F-BADB229BC04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002134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41BD-A7E2-4481-BC3F-BADB229BC04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17788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41BD-A7E2-4481-BC3F-BADB229BC04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202715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41BD-A7E2-4481-BC3F-BADB229BC04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90856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41BD-A7E2-4481-BC3F-BADB229BC04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053697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41BD-A7E2-4481-BC3F-BADB229BC04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587853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41BD-A7E2-4481-BC3F-BADB229BC04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469230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41BD-A7E2-4481-BC3F-BADB229BC04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536707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41BD-A7E2-4481-BC3F-BADB229BC04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27689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41BD-A7E2-4481-BC3F-BADB229BC04F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99102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41BD-A7E2-4481-BC3F-BADB229BC04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767132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41BD-A7E2-4481-BC3F-BADB229BC04F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3086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41BD-A7E2-4481-BC3F-BADB229BC04F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334765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41BD-A7E2-4481-BC3F-BADB229BC04F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541538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41BD-A7E2-4481-BC3F-BADB229BC04F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721550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41BD-A7E2-4481-BC3F-BADB229BC04F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239563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41BD-A7E2-4481-BC3F-BADB229BC04F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000464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752085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676081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118900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43695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41BD-A7E2-4481-BC3F-BADB229BC04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596126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9325A4-0BD1-42EF-A589-38D8F64840E8}" type="slidenum">
              <a:rPr lang="zh-CN" altLang="en-US" smtClean="0"/>
              <a:pPr/>
              <a:t>30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159972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41BD-A7E2-4481-BC3F-BADB229BC04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46934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41BD-A7E2-4481-BC3F-BADB229BC04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54433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41BD-A7E2-4481-BC3F-BADB229BC04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8249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41BD-A7E2-4481-BC3F-BADB229BC04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87361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41BD-A7E2-4481-BC3F-BADB229BC04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26453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41BD-A7E2-4481-BC3F-BADB229BC04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11318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B5244E33-7934-7CE4-5782-3DE8584AADF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09700FB1-FD7A-4A2D-86D9-7B212EC44EE8}"/>
              </a:ext>
            </a:extLst>
          </p:cNvPr>
          <p:cNvSpPr/>
          <p:nvPr userDrawn="1"/>
        </p:nvSpPr>
        <p:spPr>
          <a:xfrm>
            <a:off x="0" y="1"/>
            <a:ext cx="12192000" cy="6857999"/>
          </a:xfrm>
          <a:prstGeom prst="rect">
            <a:avLst/>
          </a:prstGeom>
          <a:gradFill flip="none" rotWithShape="1">
            <a:gsLst>
              <a:gs pos="15000">
                <a:schemeClr val="bg1">
                  <a:alpha val="95000"/>
                </a:schemeClr>
              </a:gs>
              <a:gs pos="100000">
                <a:schemeClr val="bg1">
                  <a:alpha val="74000"/>
                </a:schemeClr>
              </a:gs>
            </a:gsLst>
            <a:lin ang="27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矩形 1" hidden="1">
            <a:extLst>
              <a:ext uri="{FF2B5EF4-FFF2-40B4-BE49-F238E27FC236}">
                <a16:creationId xmlns:a16="http://schemas.microsoft.com/office/drawing/2014/main" id="{2E961F28-A51C-4235-9635-CE91B6A78ECE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3320143" y="7114224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2C97145F-F889-9946-4B46-AEF822B5C849}"/>
              </a:ext>
            </a:extLst>
          </p:cNvPr>
          <p:cNvSpPr/>
          <p:nvPr userDrawn="1"/>
        </p:nvSpPr>
        <p:spPr>
          <a:xfrm>
            <a:off x="1" y="0"/>
            <a:ext cx="12191999" cy="6858001"/>
          </a:xfrm>
          <a:prstGeom prst="rect">
            <a:avLst/>
          </a:prstGeom>
          <a:gradFill flip="none" rotWithShape="1">
            <a:gsLst>
              <a:gs pos="57000">
                <a:schemeClr val="bg1">
                  <a:alpha val="88000"/>
                </a:schemeClr>
              </a:gs>
              <a:gs pos="100000">
                <a:schemeClr val="bg1">
                  <a:alpha val="6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6091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DE16747-1B47-4011-8C9C-33D8AAC094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305194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98F92D-6BE1-44B8-8929-AD982B873A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994194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A6590677-E2A7-47DD-B60B-D018D0812EF7}"/>
              </a:ext>
            </a:extLst>
          </p:cNvPr>
          <p:cNvSpPr/>
          <p:nvPr userDrawn="1"/>
        </p:nvSpPr>
        <p:spPr>
          <a:xfrm>
            <a:off x="566057" y="2029748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】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F7742A18-498B-4093-8BA9-F74095A247FD}"/>
              </a:ext>
            </a:extLst>
          </p:cNvPr>
          <p:cNvSpPr/>
          <p:nvPr userDrawn="1"/>
        </p:nvSpPr>
        <p:spPr>
          <a:xfrm>
            <a:off x="566057" y="5371737"/>
            <a:ext cx="11059886" cy="9687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endParaRPr lang="en-US" altLang="zh-CN" sz="20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20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61577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DD40078-FDAF-49C7-8BFF-D830DBCD20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766750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E4543F8-7AF7-4861-84E8-11D9AE3D83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矩形 2" hidden="1">
            <a:extLst>
              <a:ext uri="{FF2B5EF4-FFF2-40B4-BE49-F238E27FC236}">
                <a16:creationId xmlns:a16="http://schemas.microsoft.com/office/drawing/2014/main" id="{31F02539-0BA4-4A7C-915C-82103BCB738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3320143" y="7114224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77589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57BE0BD-F004-4493-9BC3-B04AC389F1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矩形 2" hidden="1">
            <a:extLst>
              <a:ext uri="{FF2B5EF4-FFF2-40B4-BE49-F238E27FC236}">
                <a16:creationId xmlns:a16="http://schemas.microsoft.com/office/drawing/2014/main" id="{66297F16-E864-4C92-9F56-815240C5EE5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3320143" y="7114224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6265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31D6F15-10D9-43C9-88FF-465F2039F2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矩形 2" hidden="1">
            <a:extLst>
              <a:ext uri="{FF2B5EF4-FFF2-40B4-BE49-F238E27FC236}">
                <a16:creationId xmlns:a16="http://schemas.microsoft.com/office/drawing/2014/main" id="{BF8EE16E-0C8A-47A0-AF5E-7111E4959D88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3320143" y="7114224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58872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898835-307F-4736-863C-2E62DE1FCE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930169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A6590677-E2A7-47DD-B60B-D018D0812EF7}"/>
              </a:ext>
            </a:extLst>
          </p:cNvPr>
          <p:cNvSpPr/>
          <p:nvPr userDrawn="1"/>
        </p:nvSpPr>
        <p:spPr>
          <a:xfrm>
            <a:off x="566057" y="2029748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】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F7742A18-498B-4093-8BA9-F74095A247FD}"/>
              </a:ext>
            </a:extLst>
          </p:cNvPr>
          <p:cNvSpPr/>
          <p:nvPr userDrawn="1"/>
        </p:nvSpPr>
        <p:spPr>
          <a:xfrm>
            <a:off x="566057" y="5371737"/>
            <a:ext cx="11059886" cy="9687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endParaRPr lang="en-US" altLang="zh-CN" sz="20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20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43467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EF09F94-F45A-4BCD-ABCE-5EDABE4BF0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矩形 2" hidden="1">
            <a:extLst>
              <a:ext uri="{FF2B5EF4-FFF2-40B4-BE49-F238E27FC236}">
                <a16:creationId xmlns:a16="http://schemas.microsoft.com/office/drawing/2014/main" id="{42768532-941C-4C5F-AB75-558974B2AB8E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3320143" y="7114224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09550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 hidden="1">
            <a:extLst>
              <a:ext uri="{FF2B5EF4-FFF2-40B4-BE49-F238E27FC236}">
                <a16:creationId xmlns:a16="http://schemas.microsoft.com/office/drawing/2014/main" id="{9AC4694D-B42A-417D-BE23-2C94214066BC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3320143" y="7114224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32003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245362-9F00-421E-B650-7EA717F147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643657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26C997F-6CFA-448B-A878-FE1DC3906C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矩形 2" hidden="1">
            <a:extLst>
              <a:ext uri="{FF2B5EF4-FFF2-40B4-BE49-F238E27FC236}">
                <a16:creationId xmlns:a16="http://schemas.microsoft.com/office/drawing/2014/main" id="{2F495622-D29D-4994-A26F-FF0A2E7E05B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3320143" y="7114224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62499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A6590677-E2A7-47DD-B60B-D018D0812EF7}"/>
              </a:ext>
            </a:extLst>
          </p:cNvPr>
          <p:cNvSpPr/>
          <p:nvPr userDrawn="1"/>
        </p:nvSpPr>
        <p:spPr>
          <a:xfrm>
            <a:off x="566057" y="2029748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】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F7742A18-498B-4093-8BA9-F74095A247FD}"/>
              </a:ext>
            </a:extLst>
          </p:cNvPr>
          <p:cNvSpPr/>
          <p:nvPr userDrawn="1"/>
        </p:nvSpPr>
        <p:spPr>
          <a:xfrm>
            <a:off x="566057" y="5371737"/>
            <a:ext cx="11059886" cy="9687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endParaRPr lang="en-US" altLang="zh-CN" sz="20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20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90351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0F41045-9CC6-40F6-AA9E-27F87846DD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187787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2690A26-0AE3-488E-B5A6-A6041EB75E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矩形 2" hidden="1">
            <a:extLst>
              <a:ext uri="{FF2B5EF4-FFF2-40B4-BE49-F238E27FC236}">
                <a16:creationId xmlns:a16="http://schemas.microsoft.com/office/drawing/2014/main" id="{E17C0361-6646-4745-8078-ED9ADFE3BBD4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3320143" y="7114224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08481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A203746-8BC1-48DA-BB8D-3CE23F92A1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033733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A6590677-E2A7-47DD-B60B-D018D0812EF7}"/>
              </a:ext>
            </a:extLst>
          </p:cNvPr>
          <p:cNvSpPr/>
          <p:nvPr userDrawn="1"/>
        </p:nvSpPr>
        <p:spPr>
          <a:xfrm>
            <a:off x="566057" y="2029748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】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F7742A18-498B-4093-8BA9-F74095A247FD}"/>
              </a:ext>
            </a:extLst>
          </p:cNvPr>
          <p:cNvSpPr/>
          <p:nvPr userDrawn="1"/>
        </p:nvSpPr>
        <p:spPr>
          <a:xfrm>
            <a:off x="566057" y="5371737"/>
            <a:ext cx="11059886" cy="9687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endParaRPr lang="en-US" altLang="zh-CN" sz="20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20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26165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117EA08-FB0A-40AD-ACDD-2C7828E88F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512598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6858F3A-3EC5-4CAF-85BB-B8E6B1CF2B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矩形 2" hidden="1">
            <a:extLst>
              <a:ext uri="{FF2B5EF4-FFF2-40B4-BE49-F238E27FC236}">
                <a16:creationId xmlns:a16="http://schemas.microsoft.com/office/drawing/2014/main" id="{C4EF84F8-1745-44A4-A3B0-690CDD4B4CED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3320143" y="7114224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49040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81E5CC3-7852-4D42-97AF-ABFD069BB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933661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 hidden="1">
            <a:extLst>
              <a:ext uri="{FF2B5EF4-FFF2-40B4-BE49-F238E27FC236}">
                <a16:creationId xmlns:a16="http://schemas.microsoft.com/office/drawing/2014/main" id="{8A2E7C0B-282B-4C5E-9AF2-631A105A9B9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3320143" y="7114224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65708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A6590677-E2A7-47DD-B60B-D018D0812EF7}"/>
              </a:ext>
            </a:extLst>
          </p:cNvPr>
          <p:cNvSpPr/>
          <p:nvPr userDrawn="1"/>
        </p:nvSpPr>
        <p:spPr>
          <a:xfrm>
            <a:off x="566057" y="2029748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】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F7742A18-498B-4093-8BA9-F74095A247FD}"/>
              </a:ext>
            </a:extLst>
          </p:cNvPr>
          <p:cNvSpPr/>
          <p:nvPr userDrawn="1"/>
        </p:nvSpPr>
        <p:spPr>
          <a:xfrm>
            <a:off x="566057" y="5371737"/>
            <a:ext cx="11059886" cy="9687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endParaRPr lang="en-US" altLang="zh-CN" sz="20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20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9347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A8530E4-C0BB-4029-86A5-8B7505F694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422033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CE2CCA3-0AE3-49AB-AF64-011B50278E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矩形 2" hidden="1">
            <a:extLst>
              <a:ext uri="{FF2B5EF4-FFF2-40B4-BE49-F238E27FC236}">
                <a16:creationId xmlns:a16="http://schemas.microsoft.com/office/drawing/2014/main" id="{5CF39B0E-6426-4495-B65E-E4FEC3ACFE0D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3320143" y="7114224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2415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FFB147-6F8F-4FAE-88A9-C491A585C0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405767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A6590677-E2A7-47DD-B60B-D018D0812EF7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2802995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1822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6B659D0-1B45-411D-BB0E-73D0EE5761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363331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28100BA-6161-4B1A-A2A1-7447DEE49A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449339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A6590677-E2A7-47DD-B60B-D018D0812EF7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2063651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C65A3D8-2F65-4701-BD96-4E1D9FDC02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638072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05A4976-D9EF-43F7-9CF2-7ED0B1E268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189377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7F104ED-9271-4B67-AACB-5BCF4D6FCF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874939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A6590677-E2A7-47DD-B60B-D018D0812EF7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2715577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5C487DE-6171-43FF-BEE0-83515ADE07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374287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61538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DE277B5B-A1CB-43C6-A151-2EEF01ECCED2}"/>
              </a:ext>
            </a:extLst>
          </p:cNvPr>
          <p:cNvSpPr/>
          <p:nvPr userDrawn="1"/>
        </p:nvSpPr>
        <p:spPr>
          <a:xfrm>
            <a:off x="247055" y="248906"/>
            <a:ext cx="11697890" cy="63601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55014DCC-4016-6439-638E-B0693E1584E0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4" name="组合 3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8EBB92FB-DE52-61E9-796A-CFE51EFFDDA4}"/>
              </a:ext>
            </a:extLst>
          </p:cNvPr>
          <p:cNvGrpSpPr/>
          <p:nvPr userDrawn="1"/>
        </p:nvGrpSpPr>
        <p:grpSpPr>
          <a:xfrm>
            <a:off x="1095698" y="3312070"/>
            <a:ext cx="2824283" cy="781959"/>
            <a:chOff x="1086173" y="3300162"/>
            <a:chExt cx="2824283" cy="781959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56A63895-1EDD-2231-28A7-4773B9C193F5}"/>
                </a:ext>
              </a:extLst>
            </p:cNvPr>
            <p:cNvSpPr/>
            <p:nvPr userDrawn="1"/>
          </p:nvSpPr>
          <p:spPr>
            <a:xfrm>
              <a:off x="2111882" y="3451828"/>
              <a:ext cx="250109" cy="332432"/>
            </a:xfrm>
            <a:custGeom>
              <a:avLst/>
              <a:gdLst>
                <a:gd name="connsiteX0" fmla="*/ 79937 w 250109"/>
                <a:gd name="connsiteY0" fmla="*/ 159025 h 332432"/>
                <a:gd name="connsiteX1" fmla="*/ 79937 w 250109"/>
                <a:gd name="connsiteY1" fmla="*/ 62949 h 332432"/>
                <a:gd name="connsiteX2" fmla="*/ 112574 w 250109"/>
                <a:gd name="connsiteY2" fmla="*/ 62949 h 332432"/>
                <a:gd name="connsiteX3" fmla="*/ 156891 w 250109"/>
                <a:gd name="connsiteY3" fmla="*/ 72996 h 332432"/>
                <a:gd name="connsiteX4" fmla="*/ 172401 w 250109"/>
                <a:gd name="connsiteY4" fmla="*/ 108130 h 332432"/>
                <a:gd name="connsiteX5" fmla="*/ 158257 w 250109"/>
                <a:gd name="connsiteY5" fmla="*/ 145870 h 332432"/>
                <a:gd name="connsiteX6" fmla="*/ 114820 w 250109"/>
                <a:gd name="connsiteY6" fmla="*/ 159025 h 332432"/>
                <a:gd name="connsiteX7" fmla="*/ 79937 w 250109"/>
                <a:gd name="connsiteY7" fmla="*/ 159025 h 332432"/>
                <a:gd name="connsiteX8" fmla="*/ 0 w 250109"/>
                <a:gd name="connsiteY8" fmla="*/ 332433 h 332432"/>
                <a:gd name="connsiteX9" fmla="*/ 79937 w 250109"/>
                <a:gd name="connsiteY9" fmla="*/ 332433 h 332432"/>
                <a:gd name="connsiteX10" fmla="*/ 79937 w 250109"/>
                <a:gd name="connsiteY10" fmla="*/ 222087 h 332432"/>
                <a:gd name="connsiteX11" fmla="*/ 118792 w 250109"/>
                <a:gd name="connsiteY11" fmla="*/ 222087 h 332432"/>
                <a:gd name="connsiteX12" fmla="*/ 184082 w 250109"/>
                <a:gd name="connsiteY12" fmla="*/ 210047 h 332432"/>
                <a:gd name="connsiteX13" fmla="*/ 231743 w 250109"/>
                <a:gd name="connsiteY13" fmla="*/ 172810 h 332432"/>
                <a:gd name="connsiteX14" fmla="*/ 250110 w 250109"/>
                <a:gd name="connsiteY14" fmla="*/ 108148 h 332432"/>
                <a:gd name="connsiteX15" fmla="*/ 231869 w 250109"/>
                <a:gd name="connsiteY15" fmla="*/ 43594 h 332432"/>
                <a:gd name="connsiteX16" fmla="*/ 183831 w 250109"/>
                <a:gd name="connsiteY16" fmla="*/ 9700 h 332432"/>
                <a:gd name="connsiteX17" fmla="*/ 116563 w 250109"/>
                <a:gd name="connsiteY17" fmla="*/ 13 h 332432"/>
                <a:gd name="connsiteX18" fmla="*/ 0 w 250109"/>
                <a:gd name="connsiteY18" fmla="*/ 13 h 332432"/>
                <a:gd name="connsiteX19" fmla="*/ 0 w 250109"/>
                <a:gd name="connsiteY19" fmla="*/ 332433 h 332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50109" h="332432">
                  <a:moveTo>
                    <a:pt x="79937" y="159025"/>
                  </a:moveTo>
                  <a:lnTo>
                    <a:pt x="79937" y="62949"/>
                  </a:lnTo>
                  <a:lnTo>
                    <a:pt x="112574" y="62949"/>
                  </a:lnTo>
                  <a:cubicBezTo>
                    <a:pt x="131821" y="62698"/>
                    <a:pt x="146702" y="66059"/>
                    <a:pt x="156891" y="72996"/>
                  </a:cubicBezTo>
                  <a:cubicBezTo>
                    <a:pt x="167189" y="79825"/>
                    <a:pt x="172401" y="91488"/>
                    <a:pt x="172401" y="108130"/>
                  </a:cubicBezTo>
                  <a:cubicBezTo>
                    <a:pt x="172527" y="124520"/>
                    <a:pt x="167692" y="137046"/>
                    <a:pt x="158257" y="145870"/>
                  </a:cubicBezTo>
                  <a:cubicBezTo>
                    <a:pt x="148696" y="154550"/>
                    <a:pt x="134175" y="159025"/>
                    <a:pt x="114820" y="159025"/>
                  </a:cubicBezTo>
                  <a:lnTo>
                    <a:pt x="79937" y="159025"/>
                  </a:lnTo>
                  <a:close/>
                  <a:moveTo>
                    <a:pt x="0" y="332433"/>
                  </a:moveTo>
                  <a:lnTo>
                    <a:pt x="79937" y="332433"/>
                  </a:lnTo>
                  <a:lnTo>
                    <a:pt x="79937" y="222087"/>
                  </a:lnTo>
                  <a:lnTo>
                    <a:pt x="118792" y="222087"/>
                  </a:lnTo>
                  <a:cubicBezTo>
                    <a:pt x="142496" y="222087"/>
                    <a:pt x="164224" y="218116"/>
                    <a:pt x="184082" y="210047"/>
                  </a:cubicBezTo>
                  <a:cubicBezTo>
                    <a:pt x="203815" y="202103"/>
                    <a:pt x="219702" y="189559"/>
                    <a:pt x="231743" y="172810"/>
                  </a:cubicBezTo>
                  <a:cubicBezTo>
                    <a:pt x="243658" y="155934"/>
                    <a:pt x="249858" y="134458"/>
                    <a:pt x="250110" y="108148"/>
                  </a:cubicBezTo>
                  <a:cubicBezTo>
                    <a:pt x="249858" y="80957"/>
                    <a:pt x="243784" y="59373"/>
                    <a:pt x="231869" y="43594"/>
                  </a:cubicBezTo>
                  <a:cubicBezTo>
                    <a:pt x="219828" y="27707"/>
                    <a:pt x="203815" y="16403"/>
                    <a:pt x="183831" y="9700"/>
                  </a:cubicBezTo>
                  <a:cubicBezTo>
                    <a:pt x="163721" y="3122"/>
                    <a:pt x="141256" y="-238"/>
                    <a:pt x="116563" y="13"/>
                  </a:cubicBezTo>
                  <a:lnTo>
                    <a:pt x="0" y="13"/>
                  </a:lnTo>
                  <a:lnTo>
                    <a:pt x="0" y="332433"/>
                  </a:lnTo>
                  <a:close/>
                </a:path>
              </a:pathLst>
            </a:custGeom>
            <a:solidFill>
              <a:srgbClr val="000000"/>
            </a:solidFill>
            <a:ln w="17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947493F7-0BA6-A7DB-2090-D1E848601958}"/>
                </a:ext>
              </a:extLst>
            </p:cNvPr>
            <p:cNvSpPr/>
            <p:nvPr userDrawn="1"/>
          </p:nvSpPr>
          <p:spPr>
            <a:xfrm>
              <a:off x="2426959" y="3451828"/>
              <a:ext cx="250109" cy="332432"/>
            </a:xfrm>
            <a:custGeom>
              <a:avLst/>
              <a:gdLst>
                <a:gd name="connsiteX0" fmla="*/ 79937 w 250109"/>
                <a:gd name="connsiteY0" fmla="*/ 159025 h 332432"/>
                <a:gd name="connsiteX1" fmla="*/ 79937 w 250109"/>
                <a:gd name="connsiteY1" fmla="*/ 62949 h 332432"/>
                <a:gd name="connsiteX2" fmla="*/ 112574 w 250109"/>
                <a:gd name="connsiteY2" fmla="*/ 62949 h 332432"/>
                <a:gd name="connsiteX3" fmla="*/ 156891 w 250109"/>
                <a:gd name="connsiteY3" fmla="*/ 72996 h 332432"/>
                <a:gd name="connsiteX4" fmla="*/ 172401 w 250109"/>
                <a:gd name="connsiteY4" fmla="*/ 108130 h 332432"/>
                <a:gd name="connsiteX5" fmla="*/ 158257 w 250109"/>
                <a:gd name="connsiteY5" fmla="*/ 145870 h 332432"/>
                <a:gd name="connsiteX6" fmla="*/ 114820 w 250109"/>
                <a:gd name="connsiteY6" fmla="*/ 159025 h 332432"/>
                <a:gd name="connsiteX7" fmla="*/ 79937 w 250109"/>
                <a:gd name="connsiteY7" fmla="*/ 159025 h 332432"/>
                <a:gd name="connsiteX8" fmla="*/ 0 w 250109"/>
                <a:gd name="connsiteY8" fmla="*/ 332433 h 332432"/>
                <a:gd name="connsiteX9" fmla="*/ 79937 w 250109"/>
                <a:gd name="connsiteY9" fmla="*/ 332433 h 332432"/>
                <a:gd name="connsiteX10" fmla="*/ 79937 w 250109"/>
                <a:gd name="connsiteY10" fmla="*/ 222087 h 332432"/>
                <a:gd name="connsiteX11" fmla="*/ 118792 w 250109"/>
                <a:gd name="connsiteY11" fmla="*/ 222087 h 332432"/>
                <a:gd name="connsiteX12" fmla="*/ 184082 w 250109"/>
                <a:gd name="connsiteY12" fmla="*/ 210047 h 332432"/>
                <a:gd name="connsiteX13" fmla="*/ 231743 w 250109"/>
                <a:gd name="connsiteY13" fmla="*/ 172810 h 332432"/>
                <a:gd name="connsiteX14" fmla="*/ 250110 w 250109"/>
                <a:gd name="connsiteY14" fmla="*/ 108148 h 332432"/>
                <a:gd name="connsiteX15" fmla="*/ 231869 w 250109"/>
                <a:gd name="connsiteY15" fmla="*/ 43594 h 332432"/>
                <a:gd name="connsiteX16" fmla="*/ 183831 w 250109"/>
                <a:gd name="connsiteY16" fmla="*/ 9700 h 332432"/>
                <a:gd name="connsiteX17" fmla="*/ 116563 w 250109"/>
                <a:gd name="connsiteY17" fmla="*/ 13 h 332432"/>
                <a:gd name="connsiteX18" fmla="*/ 0 w 250109"/>
                <a:gd name="connsiteY18" fmla="*/ 13 h 332432"/>
                <a:gd name="connsiteX19" fmla="*/ 0 w 250109"/>
                <a:gd name="connsiteY19" fmla="*/ 332433 h 332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50109" h="332432">
                  <a:moveTo>
                    <a:pt x="79937" y="159025"/>
                  </a:moveTo>
                  <a:lnTo>
                    <a:pt x="79937" y="62949"/>
                  </a:lnTo>
                  <a:lnTo>
                    <a:pt x="112574" y="62949"/>
                  </a:lnTo>
                  <a:cubicBezTo>
                    <a:pt x="131821" y="62698"/>
                    <a:pt x="146702" y="66059"/>
                    <a:pt x="156891" y="72996"/>
                  </a:cubicBezTo>
                  <a:cubicBezTo>
                    <a:pt x="167189" y="79825"/>
                    <a:pt x="172401" y="91488"/>
                    <a:pt x="172401" y="108130"/>
                  </a:cubicBezTo>
                  <a:cubicBezTo>
                    <a:pt x="172527" y="124520"/>
                    <a:pt x="167692" y="137046"/>
                    <a:pt x="158257" y="145870"/>
                  </a:cubicBezTo>
                  <a:cubicBezTo>
                    <a:pt x="148696" y="154550"/>
                    <a:pt x="134175" y="159025"/>
                    <a:pt x="114820" y="159025"/>
                  </a:cubicBezTo>
                  <a:lnTo>
                    <a:pt x="79937" y="159025"/>
                  </a:lnTo>
                  <a:close/>
                  <a:moveTo>
                    <a:pt x="0" y="332433"/>
                  </a:moveTo>
                  <a:lnTo>
                    <a:pt x="79937" y="332433"/>
                  </a:lnTo>
                  <a:lnTo>
                    <a:pt x="79937" y="222087"/>
                  </a:lnTo>
                  <a:lnTo>
                    <a:pt x="118792" y="222087"/>
                  </a:lnTo>
                  <a:cubicBezTo>
                    <a:pt x="142496" y="222087"/>
                    <a:pt x="164224" y="218116"/>
                    <a:pt x="184082" y="210047"/>
                  </a:cubicBezTo>
                  <a:cubicBezTo>
                    <a:pt x="203815" y="202103"/>
                    <a:pt x="219702" y="189559"/>
                    <a:pt x="231743" y="172810"/>
                  </a:cubicBezTo>
                  <a:cubicBezTo>
                    <a:pt x="243658" y="155934"/>
                    <a:pt x="249858" y="134458"/>
                    <a:pt x="250110" y="108148"/>
                  </a:cubicBezTo>
                  <a:cubicBezTo>
                    <a:pt x="249858" y="80957"/>
                    <a:pt x="243784" y="59373"/>
                    <a:pt x="231869" y="43594"/>
                  </a:cubicBezTo>
                  <a:cubicBezTo>
                    <a:pt x="219828" y="27707"/>
                    <a:pt x="203815" y="16403"/>
                    <a:pt x="183831" y="9700"/>
                  </a:cubicBezTo>
                  <a:cubicBezTo>
                    <a:pt x="163721" y="3122"/>
                    <a:pt x="141256" y="-238"/>
                    <a:pt x="116563" y="13"/>
                  </a:cubicBezTo>
                  <a:lnTo>
                    <a:pt x="0" y="13"/>
                  </a:lnTo>
                  <a:lnTo>
                    <a:pt x="0" y="332433"/>
                  </a:lnTo>
                  <a:close/>
                </a:path>
              </a:pathLst>
            </a:custGeom>
            <a:solidFill>
              <a:srgbClr val="000000"/>
            </a:solidFill>
            <a:ln w="17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E9E96847-3D3F-3124-80C1-3767C44EEFD0}"/>
                </a:ext>
              </a:extLst>
            </p:cNvPr>
            <p:cNvSpPr/>
            <p:nvPr userDrawn="1"/>
          </p:nvSpPr>
          <p:spPr>
            <a:xfrm>
              <a:off x="2713715" y="3451841"/>
              <a:ext cx="259922" cy="332419"/>
            </a:xfrm>
            <a:custGeom>
              <a:avLst/>
              <a:gdLst>
                <a:gd name="connsiteX0" fmla="*/ 89732 w 259922"/>
                <a:gd name="connsiteY0" fmla="*/ 332420 h 332419"/>
                <a:gd name="connsiteX1" fmla="*/ 169669 w 259922"/>
                <a:gd name="connsiteY1" fmla="*/ 332420 h 332419"/>
                <a:gd name="connsiteX2" fmla="*/ 169669 w 259922"/>
                <a:gd name="connsiteY2" fmla="*/ 66045 h 332419"/>
                <a:gd name="connsiteX3" fmla="*/ 259922 w 259922"/>
                <a:gd name="connsiteY3" fmla="*/ 66045 h 332419"/>
                <a:gd name="connsiteX4" fmla="*/ 259922 w 259922"/>
                <a:gd name="connsiteY4" fmla="*/ 0 h 332419"/>
                <a:gd name="connsiteX5" fmla="*/ 0 w 259922"/>
                <a:gd name="connsiteY5" fmla="*/ 0 h 332419"/>
                <a:gd name="connsiteX6" fmla="*/ 0 w 259922"/>
                <a:gd name="connsiteY6" fmla="*/ 66045 h 332419"/>
                <a:gd name="connsiteX7" fmla="*/ 89732 w 259922"/>
                <a:gd name="connsiteY7" fmla="*/ 66045 h 332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9922" h="332419">
                  <a:moveTo>
                    <a:pt x="89732" y="332420"/>
                  </a:moveTo>
                  <a:lnTo>
                    <a:pt x="169669" y="332420"/>
                  </a:lnTo>
                  <a:lnTo>
                    <a:pt x="169669" y="66045"/>
                  </a:lnTo>
                  <a:lnTo>
                    <a:pt x="259922" y="66045"/>
                  </a:lnTo>
                  <a:lnTo>
                    <a:pt x="259922" y="0"/>
                  </a:lnTo>
                  <a:lnTo>
                    <a:pt x="0" y="0"/>
                  </a:lnTo>
                  <a:lnTo>
                    <a:pt x="0" y="66045"/>
                  </a:lnTo>
                  <a:lnTo>
                    <a:pt x="89732" y="66045"/>
                  </a:lnTo>
                  <a:close/>
                </a:path>
              </a:pathLst>
            </a:custGeom>
            <a:solidFill>
              <a:srgbClr val="000000"/>
            </a:solidFill>
            <a:ln w="17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A7F45319-1C50-8FB9-40FA-EB03F49674A0}"/>
                </a:ext>
              </a:extLst>
            </p:cNvPr>
            <p:cNvSpPr/>
            <p:nvPr userDrawn="1"/>
          </p:nvSpPr>
          <p:spPr>
            <a:xfrm>
              <a:off x="3026743" y="3420175"/>
              <a:ext cx="399147" cy="388526"/>
            </a:xfrm>
            <a:custGeom>
              <a:avLst/>
              <a:gdLst>
                <a:gd name="connsiteX0" fmla="*/ 387323 w 399147"/>
                <a:gd name="connsiteY0" fmla="*/ 305498 h 388526"/>
                <a:gd name="connsiteX1" fmla="*/ 387323 w 399147"/>
                <a:gd name="connsiteY1" fmla="*/ 257334 h 388526"/>
                <a:gd name="connsiteX2" fmla="*/ 291211 w 399147"/>
                <a:gd name="connsiteY2" fmla="*/ 257334 h 388526"/>
                <a:gd name="connsiteX3" fmla="*/ 292235 w 399147"/>
                <a:gd name="connsiteY3" fmla="*/ 248475 h 388526"/>
                <a:gd name="connsiteX4" fmla="*/ 293260 w 399147"/>
                <a:gd name="connsiteY4" fmla="*/ 239273 h 388526"/>
                <a:gd name="connsiteX5" fmla="*/ 367212 w 399147"/>
                <a:gd name="connsiteY5" fmla="*/ 239273 h 388526"/>
                <a:gd name="connsiteX6" fmla="*/ 367212 w 399147"/>
                <a:gd name="connsiteY6" fmla="*/ 98628 h 388526"/>
                <a:gd name="connsiteX7" fmla="*/ 159084 w 399147"/>
                <a:gd name="connsiteY7" fmla="*/ 98628 h 388526"/>
                <a:gd name="connsiteX8" fmla="*/ 159084 w 399147"/>
                <a:gd name="connsiteY8" fmla="*/ 239273 h 388526"/>
                <a:gd name="connsiteX9" fmla="*/ 235193 w 399147"/>
                <a:gd name="connsiteY9" fmla="*/ 239273 h 388526"/>
                <a:gd name="connsiteX10" fmla="*/ 234061 w 399147"/>
                <a:gd name="connsiteY10" fmla="*/ 248475 h 388526"/>
                <a:gd name="connsiteX11" fmla="*/ 232696 w 399147"/>
                <a:gd name="connsiteY11" fmla="*/ 257334 h 388526"/>
                <a:gd name="connsiteX12" fmla="*/ 143970 w 399147"/>
                <a:gd name="connsiteY12" fmla="*/ 257334 h 388526"/>
                <a:gd name="connsiteX13" fmla="*/ 143970 w 399147"/>
                <a:gd name="connsiteY13" fmla="*/ 305498 h 388526"/>
                <a:gd name="connsiteX14" fmla="*/ 211453 w 399147"/>
                <a:gd name="connsiteY14" fmla="*/ 305498 h 388526"/>
                <a:gd name="connsiteX15" fmla="*/ 179751 w 399147"/>
                <a:gd name="connsiteY15" fmla="*/ 326058 h 388526"/>
                <a:gd name="connsiteX16" fmla="*/ 126358 w 399147"/>
                <a:gd name="connsiteY16" fmla="*/ 341046 h 388526"/>
                <a:gd name="connsiteX17" fmla="*/ 143629 w 399147"/>
                <a:gd name="connsiteY17" fmla="*/ 363762 h 388526"/>
                <a:gd name="connsiteX18" fmla="*/ 156245 w 399147"/>
                <a:gd name="connsiteY18" fmla="*/ 388527 h 388526"/>
                <a:gd name="connsiteX19" fmla="*/ 232480 w 399147"/>
                <a:gd name="connsiteY19" fmla="*/ 359215 h 388526"/>
                <a:gd name="connsiteX20" fmla="*/ 273149 w 399147"/>
                <a:gd name="connsiteY20" fmla="*/ 317755 h 388526"/>
                <a:gd name="connsiteX21" fmla="*/ 309398 w 399147"/>
                <a:gd name="connsiteY21" fmla="*/ 360815 h 388526"/>
                <a:gd name="connsiteX22" fmla="*/ 363133 w 399147"/>
                <a:gd name="connsiteY22" fmla="*/ 387736 h 388526"/>
                <a:gd name="connsiteX23" fmla="*/ 379379 w 399147"/>
                <a:gd name="connsiteY23" fmla="*/ 361713 h 388526"/>
                <a:gd name="connsiteX24" fmla="*/ 399148 w 399147"/>
                <a:gd name="connsiteY24" fmla="*/ 338656 h 388526"/>
                <a:gd name="connsiteX25" fmla="*/ 359161 w 399147"/>
                <a:gd name="connsiteY25" fmla="*/ 325932 h 388526"/>
                <a:gd name="connsiteX26" fmla="*/ 329275 w 399147"/>
                <a:gd name="connsiteY26" fmla="*/ 305480 h 388526"/>
                <a:gd name="connsiteX27" fmla="*/ 387323 w 399147"/>
                <a:gd name="connsiteY27" fmla="*/ 305480 h 388526"/>
                <a:gd name="connsiteX28" fmla="*/ 213843 w 399147"/>
                <a:gd name="connsiteY28" fmla="*/ 139064 h 388526"/>
                <a:gd name="connsiteX29" fmla="*/ 309955 w 399147"/>
                <a:gd name="connsiteY29" fmla="*/ 139064 h 388526"/>
                <a:gd name="connsiteX30" fmla="*/ 309955 w 399147"/>
                <a:gd name="connsiteY30" fmla="*/ 150080 h 388526"/>
                <a:gd name="connsiteX31" fmla="*/ 213843 w 399147"/>
                <a:gd name="connsiteY31" fmla="*/ 150080 h 388526"/>
                <a:gd name="connsiteX32" fmla="*/ 213843 w 399147"/>
                <a:gd name="connsiteY32" fmla="*/ 139064 h 388526"/>
                <a:gd name="connsiteX33" fmla="*/ 213843 w 399147"/>
                <a:gd name="connsiteY33" fmla="*/ 187677 h 388526"/>
                <a:gd name="connsiteX34" fmla="*/ 309955 w 399147"/>
                <a:gd name="connsiteY34" fmla="*/ 187677 h 388526"/>
                <a:gd name="connsiteX35" fmla="*/ 309955 w 399147"/>
                <a:gd name="connsiteY35" fmla="*/ 198819 h 388526"/>
                <a:gd name="connsiteX36" fmla="*/ 213843 w 399147"/>
                <a:gd name="connsiteY36" fmla="*/ 198819 h 388526"/>
                <a:gd name="connsiteX37" fmla="*/ 213843 w 399147"/>
                <a:gd name="connsiteY37" fmla="*/ 187677 h 388526"/>
                <a:gd name="connsiteX38" fmla="*/ 158293 w 399147"/>
                <a:gd name="connsiteY38" fmla="*/ 214724 h 388526"/>
                <a:gd name="connsiteX39" fmla="*/ 144653 w 399147"/>
                <a:gd name="connsiteY39" fmla="*/ 194272 h 388526"/>
                <a:gd name="connsiteX40" fmla="*/ 124651 w 399147"/>
                <a:gd name="connsiteY40" fmla="*/ 165536 h 388526"/>
                <a:gd name="connsiteX41" fmla="*/ 107488 w 399147"/>
                <a:gd name="connsiteY41" fmla="*/ 142353 h 388526"/>
                <a:gd name="connsiteX42" fmla="*/ 107488 w 399147"/>
                <a:gd name="connsiteY42" fmla="*/ 129629 h 388526"/>
                <a:gd name="connsiteX43" fmla="*/ 141903 w 399147"/>
                <a:gd name="connsiteY43" fmla="*/ 129629 h 388526"/>
                <a:gd name="connsiteX44" fmla="*/ 141903 w 399147"/>
                <a:gd name="connsiteY44" fmla="*/ 74869 h 388526"/>
                <a:gd name="connsiteX45" fmla="*/ 107488 w 399147"/>
                <a:gd name="connsiteY45" fmla="*/ 74869 h 388526"/>
                <a:gd name="connsiteX46" fmla="*/ 107488 w 399147"/>
                <a:gd name="connsiteY46" fmla="*/ 0 h 388526"/>
                <a:gd name="connsiteX47" fmla="*/ 51470 w 399147"/>
                <a:gd name="connsiteY47" fmla="*/ 0 h 388526"/>
                <a:gd name="connsiteX48" fmla="*/ 51470 w 399147"/>
                <a:gd name="connsiteY48" fmla="*/ 74869 h 388526"/>
                <a:gd name="connsiteX49" fmla="*/ 11035 w 399147"/>
                <a:gd name="connsiteY49" fmla="*/ 74869 h 388526"/>
                <a:gd name="connsiteX50" fmla="*/ 11035 w 399147"/>
                <a:gd name="connsiteY50" fmla="*/ 129629 h 388526"/>
                <a:gd name="connsiteX51" fmla="*/ 51470 w 399147"/>
                <a:gd name="connsiteY51" fmla="*/ 129629 h 388526"/>
                <a:gd name="connsiteX52" fmla="*/ 51470 w 399147"/>
                <a:gd name="connsiteY52" fmla="*/ 144401 h 388526"/>
                <a:gd name="connsiteX53" fmla="*/ 29545 w 399147"/>
                <a:gd name="connsiteY53" fmla="*/ 207446 h 388526"/>
                <a:gd name="connsiteX54" fmla="*/ 0 w 399147"/>
                <a:gd name="connsiteY54" fmla="*/ 259365 h 388526"/>
                <a:gd name="connsiteX55" fmla="*/ 15222 w 399147"/>
                <a:gd name="connsiteY55" fmla="*/ 289468 h 388526"/>
                <a:gd name="connsiteX56" fmla="*/ 27371 w 399147"/>
                <a:gd name="connsiteY56" fmla="*/ 320253 h 388526"/>
                <a:gd name="connsiteX57" fmla="*/ 39861 w 399147"/>
                <a:gd name="connsiteY57" fmla="*/ 298094 h 388526"/>
                <a:gd name="connsiteX58" fmla="*/ 51453 w 399147"/>
                <a:gd name="connsiteY58" fmla="*/ 271963 h 388526"/>
                <a:gd name="connsiteX59" fmla="*/ 51453 w 399147"/>
                <a:gd name="connsiteY59" fmla="*/ 388527 h 388526"/>
                <a:gd name="connsiteX60" fmla="*/ 107470 w 399147"/>
                <a:gd name="connsiteY60" fmla="*/ 388527 h 388526"/>
                <a:gd name="connsiteX61" fmla="*/ 107470 w 399147"/>
                <a:gd name="connsiteY61" fmla="*/ 217995 h 388526"/>
                <a:gd name="connsiteX62" fmla="*/ 116564 w 399147"/>
                <a:gd name="connsiteY62" fmla="*/ 237997 h 388526"/>
                <a:gd name="connsiteX63" fmla="*/ 123501 w 399147"/>
                <a:gd name="connsiteY63" fmla="*/ 255609 h 388526"/>
                <a:gd name="connsiteX64" fmla="*/ 158293 w 399147"/>
                <a:gd name="connsiteY64" fmla="*/ 214724 h 388526"/>
                <a:gd name="connsiteX65" fmla="*/ 192260 w 399147"/>
                <a:gd name="connsiteY65" fmla="*/ 92032 h 388526"/>
                <a:gd name="connsiteX66" fmla="*/ 248277 w 399147"/>
                <a:gd name="connsiteY66" fmla="*/ 92032 h 388526"/>
                <a:gd name="connsiteX67" fmla="*/ 248277 w 399147"/>
                <a:gd name="connsiteY67" fmla="*/ 72821 h 388526"/>
                <a:gd name="connsiteX68" fmla="*/ 287131 w 399147"/>
                <a:gd name="connsiteY68" fmla="*/ 72821 h 388526"/>
                <a:gd name="connsiteX69" fmla="*/ 287131 w 399147"/>
                <a:gd name="connsiteY69" fmla="*/ 92014 h 388526"/>
                <a:gd name="connsiteX70" fmla="*/ 344730 w 399147"/>
                <a:gd name="connsiteY70" fmla="*/ 92014 h 388526"/>
                <a:gd name="connsiteX71" fmla="*/ 344730 w 399147"/>
                <a:gd name="connsiteY71" fmla="*/ 72821 h 388526"/>
                <a:gd name="connsiteX72" fmla="*/ 384842 w 399147"/>
                <a:gd name="connsiteY72" fmla="*/ 72821 h 388526"/>
                <a:gd name="connsiteX73" fmla="*/ 384842 w 399147"/>
                <a:gd name="connsiteY73" fmla="*/ 24549 h 388526"/>
                <a:gd name="connsiteX74" fmla="*/ 344730 w 399147"/>
                <a:gd name="connsiteY74" fmla="*/ 24549 h 388526"/>
                <a:gd name="connsiteX75" fmla="*/ 344730 w 399147"/>
                <a:gd name="connsiteY75" fmla="*/ 0 h 388526"/>
                <a:gd name="connsiteX76" fmla="*/ 287131 w 399147"/>
                <a:gd name="connsiteY76" fmla="*/ 0 h 388526"/>
                <a:gd name="connsiteX77" fmla="*/ 287131 w 399147"/>
                <a:gd name="connsiteY77" fmla="*/ 24531 h 388526"/>
                <a:gd name="connsiteX78" fmla="*/ 248277 w 399147"/>
                <a:gd name="connsiteY78" fmla="*/ 24531 h 388526"/>
                <a:gd name="connsiteX79" fmla="*/ 248277 w 399147"/>
                <a:gd name="connsiteY79" fmla="*/ 0 h 388526"/>
                <a:gd name="connsiteX80" fmla="*/ 192260 w 399147"/>
                <a:gd name="connsiteY80" fmla="*/ 0 h 388526"/>
                <a:gd name="connsiteX81" fmla="*/ 192260 w 399147"/>
                <a:gd name="connsiteY81" fmla="*/ 24531 h 388526"/>
                <a:gd name="connsiteX82" fmla="*/ 150907 w 399147"/>
                <a:gd name="connsiteY82" fmla="*/ 24531 h 388526"/>
                <a:gd name="connsiteX83" fmla="*/ 150907 w 399147"/>
                <a:gd name="connsiteY83" fmla="*/ 72821 h 388526"/>
                <a:gd name="connsiteX84" fmla="*/ 192260 w 399147"/>
                <a:gd name="connsiteY84" fmla="*/ 72821 h 388526"/>
                <a:gd name="connsiteX85" fmla="*/ 192260 w 399147"/>
                <a:gd name="connsiteY85" fmla="*/ 92032 h 388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399147" h="388526">
                  <a:moveTo>
                    <a:pt x="387323" y="305498"/>
                  </a:moveTo>
                  <a:lnTo>
                    <a:pt x="387323" y="257334"/>
                  </a:lnTo>
                  <a:lnTo>
                    <a:pt x="291211" y="257334"/>
                  </a:lnTo>
                  <a:cubicBezTo>
                    <a:pt x="291552" y="254387"/>
                    <a:pt x="291894" y="251422"/>
                    <a:pt x="292235" y="248475"/>
                  </a:cubicBezTo>
                  <a:lnTo>
                    <a:pt x="293260" y="239273"/>
                  </a:lnTo>
                  <a:lnTo>
                    <a:pt x="367212" y="239273"/>
                  </a:lnTo>
                  <a:lnTo>
                    <a:pt x="367212" y="98628"/>
                  </a:lnTo>
                  <a:lnTo>
                    <a:pt x="159084" y="98628"/>
                  </a:lnTo>
                  <a:lnTo>
                    <a:pt x="159084" y="239273"/>
                  </a:lnTo>
                  <a:lnTo>
                    <a:pt x="235193" y="239273"/>
                  </a:lnTo>
                  <a:lnTo>
                    <a:pt x="234061" y="248475"/>
                  </a:lnTo>
                  <a:cubicBezTo>
                    <a:pt x="233720" y="251422"/>
                    <a:pt x="233271" y="254387"/>
                    <a:pt x="232696" y="257334"/>
                  </a:cubicBezTo>
                  <a:lnTo>
                    <a:pt x="143970" y="257334"/>
                  </a:lnTo>
                  <a:lnTo>
                    <a:pt x="143970" y="305498"/>
                  </a:lnTo>
                  <a:lnTo>
                    <a:pt x="211453" y="305498"/>
                  </a:lnTo>
                  <a:cubicBezTo>
                    <a:pt x="204067" y="313226"/>
                    <a:pt x="193500" y="320145"/>
                    <a:pt x="179751" y="326058"/>
                  </a:cubicBezTo>
                  <a:cubicBezTo>
                    <a:pt x="166111" y="331970"/>
                    <a:pt x="148283" y="336966"/>
                    <a:pt x="126358" y="341046"/>
                  </a:cubicBezTo>
                  <a:cubicBezTo>
                    <a:pt x="132145" y="347174"/>
                    <a:pt x="137824" y="354686"/>
                    <a:pt x="143629" y="363762"/>
                  </a:cubicBezTo>
                  <a:cubicBezTo>
                    <a:pt x="149308" y="372730"/>
                    <a:pt x="153513" y="381033"/>
                    <a:pt x="156245" y="388527"/>
                  </a:cubicBezTo>
                  <a:cubicBezTo>
                    <a:pt x="188629" y="380799"/>
                    <a:pt x="214077" y="371022"/>
                    <a:pt x="232480" y="359215"/>
                  </a:cubicBezTo>
                  <a:cubicBezTo>
                    <a:pt x="250990" y="347516"/>
                    <a:pt x="264523" y="333660"/>
                    <a:pt x="273149" y="317755"/>
                  </a:cubicBezTo>
                  <a:cubicBezTo>
                    <a:pt x="282692" y="334792"/>
                    <a:pt x="294733" y="349115"/>
                    <a:pt x="309398" y="360815"/>
                  </a:cubicBezTo>
                  <a:cubicBezTo>
                    <a:pt x="324171" y="372622"/>
                    <a:pt x="341998" y="381500"/>
                    <a:pt x="363133" y="387736"/>
                  </a:cubicBezTo>
                  <a:cubicBezTo>
                    <a:pt x="367105" y="379775"/>
                    <a:pt x="372568" y="371148"/>
                    <a:pt x="379379" y="361713"/>
                  </a:cubicBezTo>
                  <a:cubicBezTo>
                    <a:pt x="386190" y="352404"/>
                    <a:pt x="392786" y="344676"/>
                    <a:pt x="399148" y="338656"/>
                  </a:cubicBezTo>
                  <a:cubicBezTo>
                    <a:pt x="384034" y="335708"/>
                    <a:pt x="370753" y="331503"/>
                    <a:pt x="359161" y="325932"/>
                  </a:cubicBezTo>
                  <a:cubicBezTo>
                    <a:pt x="347569" y="320253"/>
                    <a:pt x="337577" y="313442"/>
                    <a:pt x="329275" y="305480"/>
                  </a:cubicBezTo>
                  <a:lnTo>
                    <a:pt x="387323" y="305480"/>
                  </a:lnTo>
                  <a:close/>
                  <a:moveTo>
                    <a:pt x="213843" y="139064"/>
                  </a:moveTo>
                  <a:lnTo>
                    <a:pt x="309955" y="139064"/>
                  </a:lnTo>
                  <a:lnTo>
                    <a:pt x="309955" y="150080"/>
                  </a:lnTo>
                  <a:lnTo>
                    <a:pt x="213843" y="150080"/>
                  </a:lnTo>
                  <a:lnTo>
                    <a:pt x="213843" y="139064"/>
                  </a:lnTo>
                  <a:close/>
                  <a:moveTo>
                    <a:pt x="213843" y="187677"/>
                  </a:moveTo>
                  <a:lnTo>
                    <a:pt x="309955" y="187677"/>
                  </a:lnTo>
                  <a:lnTo>
                    <a:pt x="309955" y="198819"/>
                  </a:lnTo>
                  <a:lnTo>
                    <a:pt x="213843" y="198819"/>
                  </a:lnTo>
                  <a:lnTo>
                    <a:pt x="213843" y="187677"/>
                  </a:lnTo>
                  <a:close/>
                  <a:moveTo>
                    <a:pt x="158293" y="214724"/>
                  </a:moveTo>
                  <a:cubicBezTo>
                    <a:pt x="155562" y="210411"/>
                    <a:pt x="151015" y="203582"/>
                    <a:pt x="144653" y="194272"/>
                  </a:cubicBezTo>
                  <a:cubicBezTo>
                    <a:pt x="138291" y="184963"/>
                    <a:pt x="131695" y="175294"/>
                    <a:pt x="124651" y="165536"/>
                  </a:cubicBezTo>
                  <a:cubicBezTo>
                    <a:pt x="117714" y="155759"/>
                    <a:pt x="112035" y="148032"/>
                    <a:pt x="107488" y="142353"/>
                  </a:cubicBezTo>
                  <a:lnTo>
                    <a:pt x="107488" y="129629"/>
                  </a:lnTo>
                  <a:lnTo>
                    <a:pt x="141903" y="129629"/>
                  </a:lnTo>
                  <a:lnTo>
                    <a:pt x="141903" y="74869"/>
                  </a:lnTo>
                  <a:lnTo>
                    <a:pt x="107488" y="74869"/>
                  </a:lnTo>
                  <a:lnTo>
                    <a:pt x="107488" y="0"/>
                  </a:lnTo>
                  <a:lnTo>
                    <a:pt x="51470" y="0"/>
                  </a:lnTo>
                  <a:lnTo>
                    <a:pt x="51470" y="74869"/>
                  </a:lnTo>
                  <a:lnTo>
                    <a:pt x="11035" y="74869"/>
                  </a:lnTo>
                  <a:lnTo>
                    <a:pt x="11035" y="129629"/>
                  </a:lnTo>
                  <a:lnTo>
                    <a:pt x="51470" y="129629"/>
                  </a:lnTo>
                  <a:lnTo>
                    <a:pt x="51470" y="144401"/>
                  </a:lnTo>
                  <a:cubicBezTo>
                    <a:pt x="45684" y="165877"/>
                    <a:pt x="38405" y="186886"/>
                    <a:pt x="29545" y="207446"/>
                  </a:cubicBezTo>
                  <a:cubicBezTo>
                    <a:pt x="20793" y="228005"/>
                    <a:pt x="10909" y="245383"/>
                    <a:pt x="0" y="259365"/>
                  </a:cubicBezTo>
                  <a:cubicBezTo>
                    <a:pt x="4888" y="267884"/>
                    <a:pt x="9992" y="278002"/>
                    <a:pt x="15222" y="289468"/>
                  </a:cubicBezTo>
                  <a:cubicBezTo>
                    <a:pt x="20452" y="300933"/>
                    <a:pt x="24423" y="311159"/>
                    <a:pt x="27371" y="320253"/>
                  </a:cubicBezTo>
                  <a:cubicBezTo>
                    <a:pt x="31684" y="313657"/>
                    <a:pt x="35781" y="306271"/>
                    <a:pt x="39861" y="298094"/>
                  </a:cubicBezTo>
                  <a:cubicBezTo>
                    <a:pt x="43959" y="289917"/>
                    <a:pt x="47822" y="281165"/>
                    <a:pt x="51453" y="271963"/>
                  </a:cubicBezTo>
                  <a:lnTo>
                    <a:pt x="51453" y="388527"/>
                  </a:lnTo>
                  <a:lnTo>
                    <a:pt x="107470" y="388527"/>
                  </a:lnTo>
                  <a:lnTo>
                    <a:pt x="107470" y="217995"/>
                  </a:lnTo>
                  <a:cubicBezTo>
                    <a:pt x="110759" y="224932"/>
                    <a:pt x="113832" y="231635"/>
                    <a:pt x="116564" y="237997"/>
                  </a:cubicBezTo>
                  <a:cubicBezTo>
                    <a:pt x="119295" y="244359"/>
                    <a:pt x="121559" y="250272"/>
                    <a:pt x="123501" y="255609"/>
                  </a:cubicBezTo>
                  <a:lnTo>
                    <a:pt x="158293" y="214724"/>
                  </a:lnTo>
                  <a:close/>
                  <a:moveTo>
                    <a:pt x="192260" y="92032"/>
                  </a:moveTo>
                  <a:lnTo>
                    <a:pt x="248277" y="92032"/>
                  </a:lnTo>
                  <a:lnTo>
                    <a:pt x="248277" y="72821"/>
                  </a:lnTo>
                  <a:lnTo>
                    <a:pt x="287131" y="72821"/>
                  </a:lnTo>
                  <a:lnTo>
                    <a:pt x="287131" y="92014"/>
                  </a:lnTo>
                  <a:lnTo>
                    <a:pt x="344730" y="92014"/>
                  </a:lnTo>
                  <a:lnTo>
                    <a:pt x="344730" y="72821"/>
                  </a:lnTo>
                  <a:lnTo>
                    <a:pt x="384842" y="72821"/>
                  </a:lnTo>
                  <a:lnTo>
                    <a:pt x="384842" y="24549"/>
                  </a:lnTo>
                  <a:lnTo>
                    <a:pt x="344730" y="24549"/>
                  </a:lnTo>
                  <a:lnTo>
                    <a:pt x="344730" y="0"/>
                  </a:lnTo>
                  <a:lnTo>
                    <a:pt x="287131" y="0"/>
                  </a:lnTo>
                  <a:lnTo>
                    <a:pt x="287131" y="24531"/>
                  </a:lnTo>
                  <a:lnTo>
                    <a:pt x="248277" y="24531"/>
                  </a:lnTo>
                  <a:lnTo>
                    <a:pt x="248277" y="0"/>
                  </a:lnTo>
                  <a:lnTo>
                    <a:pt x="192260" y="0"/>
                  </a:lnTo>
                  <a:lnTo>
                    <a:pt x="192260" y="24531"/>
                  </a:lnTo>
                  <a:lnTo>
                    <a:pt x="150907" y="24531"/>
                  </a:lnTo>
                  <a:lnTo>
                    <a:pt x="150907" y="72821"/>
                  </a:lnTo>
                  <a:lnTo>
                    <a:pt x="192260" y="72821"/>
                  </a:lnTo>
                  <a:lnTo>
                    <a:pt x="192260" y="92032"/>
                  </a:lnTo>
                  <a:close/>
                </a:path>
              </a:pathLst>
            </a:custGeom>
            <a:solidFill>
              <a:srgbClr val="000000"/>
            </a:solidFill>
            <a:ln w="17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D6902578-13C7-828E-7FE0-732A0A67F2EE}"/>
                </a:ext>
              </a:extLst>
            </p:cNvPr>
            <p:cNvSpPr/>
            <p:nvPr userDrawn="1"/>
          </p:nvSpPr>
          <p:spPr>
            <a:xfrm>
              <a:off x="3480148" y="3420876"/>
              <a:ext cx="396829" cy="390287"/>
            </a:xfrm>
            <a:custGeom>
              <a:avLst/>
              <a:gdLst>
                <a:gd name="connsiteX0" fmla="*/ 340992 w 396829"/>
                <a:gd name="connsiteY0" fmla="*/ 106823 h 390287"/>
                <a:gd name="connsiteX1" fmla="*/ 330802 w 396829"/>
                <a:gd name="connsiteY1" fmla="*/ 108530 h 390287"/>
                <a:gd name="connsiteX2" fmla="*/ 221930 w 396829"/>
                <a:gd name="connsiteY2" fmla="*/ 108530 h 390287"/>
                <a:gd name="connsiteX3" fmla="*/ 221930 w 396829"/>
                <a:gd name="connsiteY3" fmla="*/ 76253 h 390287"/>
                <a:gd name="connsiteX4" fmla="*/ 308931 w 396829"/>
                <a:gd name="connsiteY4" fmla="*/ 66962 h 390287"/>
                <a:gd name="connsiteX5" fmla="*/ 388347 w 396829"/>
                <a:gd name="connsiteY5" fmla="*/ 47355 h 390287"/>
                <a:gd name="connsiteX6" fmla="*/ 347911 w 396829"/>
                <a:gd name="connsiteY6" fmla="*/ 0 h 390287"/>
                <a:gd name="connsiteX7" fmla="*/ 264307 w 396829"/>
                <a:gd name="connsiteY7" fmla="*/ 19265 h 390287"/>
                <a:gd name="connsiteX8" fmla="*/ 164386 w 396829"/>
                <a:gd name="connsiteY8" fmla="*/ 27766 h 390287"/>
                <a:gd name="connsiteX9" fmla="*/ 164386 w 396829"/>
                <a:gd name="connsiteY9" fmla="*/ 123608 h 390287"/>
                <a:gd name="connsiteX10" fmla="*/ 161780 w 396829"/>
                <a:gd name="connsiteY10" fmla="*/ 198945 h 390287"/>
                <a:gd name="connsiteX11" fmla="*/ 147960 w 396829"/>
                <a:gd name="connsiteY11" fmla="*/ 281416 h 390287"/>
                <a:gd name="connsiteX12" fmla="*/ 114209 w 396829"/>
                <a:gd name="connsiteY12" fmla="*/ 356412 h 390287"/>
                <a:gd name="connsiteX13" fmla="*/ 139926 w 396829"/>
                <a:gd name="connsiteY13" fmla="*/ 371705 h 390287"/>
                <a:gd name="connsiteX14" fmla="*/ 163146 w 396829"/>
                <a:gd name="connsiteY14" fmla="*/ 390288 h 390287"/>
                <a:gd name="connsiteX15" fmla="*/ 176283 w 396829"/>
                <a:gd name="connsiteY15" fmla="*/ 368758 h 390287"/>
                <a:gd name="connsiteX16" fmla="*/ 187264 w 396829"/>
                <a:gd name="connsiteY16" fmla="*/ 345090 h 390287"/>
                <a:gd name="connsiteX17" fmla="*/ 203456 w 396829"/>
                <a:gd name="connsiteY17" fmla="*/ 366494 h 390287"/>
                <a:gd name="connsiteX18" fmla="*/ 216593 w 396829"/>
                <a:gd name="connsiteY18" fmla="*/ 387898 h 390287"/>
                <a:gd name="connsiteX19" fmla="*/ 255340 w 396829"/>
                <a:gd name="connsiteY19" fmla="*/ 364553 h 390287"/>
                <a:gd name="connsiteX20" fmla="*/ 288767 w 396829"/>
                <a:gd name="connsiteY20" fmla="*/ 336014 h 390287"/>
                <a:gd name="connsiteX21" fmla="*/ 357759 w 396829"/>
                <a:gd name="connsiteY21" fmla="*/ 389479 h 390287"/>
                <a:gd name="connsiteX22" fmla="*/ 375425 w 396829"/>
                <a:gd name="connsiteY22" fmla="*/ 362288 h 390287"/>
                <a:gd name="connsiteX23" fmla="*/ 396830 w 396829"/>
                <a:gd name="connsiteY23" fmla="*/ 338494 h 390287"/>
                <a:gd name="connsiteX24" fmla="*/ 357526 w 396829"/>
                <a:gd name="connsiteY24" fmla="*/ 316856 h 390287"/>
                <a:gd name="connsiteX25" fmla="*/ 325914 w 396829"/>
                <a:gd name="connsiteY25" fmla="*/ 287509 h 390287"/>
                <a:gd name="connsiteX26" fmla="*/ 358766 w 396829"/>
                <a:gd name="connsiteY26" fmla="*/ 212172 h 390287"/>
                <a:gd name="connsiteX27" fmla="*/ 378139 w 396829"/>
                <a:gd name="connsiteY27" fmla="*/ 117013 h 390287"/>
                <a:gd name="connsiteX28" fmla="*/ 340992 w 396829"/>
                <a:gd name="connsiteY28" fmla="*/ 106823 h 390287"/>
                <a:gd name="connsiteX29" fmla="*/ 313693 w 396829"/>
                <a:gd name="connsiteY29" fmla="*/ 161079 h 390287"/>
                <a:gd name="connsiteX30" fmla="*/ 290474 w 396829"/>
                <a:gd name="connsiteY30" fmla="*/ 230862 h 390287"/>
                <a:gd name="connsiteX31" fmla="*/ 277445 w 396829"/>
                <a:gd name="connsiteY31" fmla="*/ 197220 h 390287"/>
                <a:gd name="connsiteX32" fmla="*/ 267596 w 396829"/>
                <a:gd name="connsiteY32" fmla="*/ 161079 h 390287"/>
                <a:gd name="connsiteX33" fmla="*/ 313693 w 396829"/>
                <a:gd name="connsiteY33" fmla="*/ 161079 h 390287"/>
                <a:gd name="connsiteX34" fmla="*/ 191343 w 396829"/>
                <a:gd name="connsiteY34" fmla="*/ 334414 h 390287"/>
                <a:gd name="connsiteX35" fmla="*/ 210950 w 396829"/>
                <a:gd name="connsiteY35" fmla="*/ 259994 h 390287"/>
                <a:gd name="connsiteX36" fmla="*/ 219900 w 396829"/>
                <a:gd name="connsiteY36" fmla="*/ 184765 h 390287"/>
                <a:gd name="connsiteX37" fmla="*/ 235301 w 396829"/>
                <a:gd name="connsiteY37" fmla="*/ 238123 h 390287"/>
                <a:gd name="connsiteX38" fmla="*/ 255358 w 396829"/>
                <a:gd name="connsiteY38" fmla="*/ 285478 h 390287"/>
                <a:gd name="connsiteX39" fmla="*/ 225794 w 396829"/>
                <a:gd name="connsiteY39" fmla="*/ 313352 h 390287"/>
                <a:gd name="connsiteX40" fmla="*/ 191343 w 396829"/>
                <a:gd name="connsiteY40" fmla="*/ 334414 h 390287"/>
                <a:gd name="connsiteX41" fmla="*/ 159965 w 396829"/>
                <a:gd name="connsiteY41" fmla="*/ 207535 h 390287"/>
                <a:gd name="connsiteX42" fmla="*/ 146486 w 396829"/>
                <a:gd name="connsiteY42" fmla="*/ 185898 h 390287"/>
                <a:gd name="connsiteX43" fmla="*/ 127005 w 396829"/>
                <a:gd name="connsiteY43" fmla="*/ 155885 h 390287"/>
                <a:gd name="connsiteX44" fmla="*/ 111370 w 396829"/>
                <a:gd name="connsiteY44" fmla="*/ 133349 h 390287"/>
                <a:gd name="connsiteX45" fmla="*/ 111370 w 396829"/>
                <a:gd name="connsiteY45" fmla="*/ 129269 h 390287"/>
                <a:gd name="connsiteX46" fmla="*/ 152147 w 396829"/>
                <a:gd name="connsiteY46" fmla="*/ 129269 h 390287"/>
                <a:gd name="connsiteX47" fmla="*/ 152147 w 396829"/>
                <a:gd name="connsiteY47" fmla="*/ 74672 h 390287"/>
                <a:gd name="connsiteX48" fmla="*/ 111370 w 396829"/>
                <a:gd name="connsiteY48" fmla="*/ 74672 h 390287"/>
                <a:gd name="connsiteX49" fmla="*/ 111370 w 396829"/>
                <a:gd name="connsiteY49" fmla="*/ 0 h 390287"/>
                <a:gd name="connsiteX50" fmla="*/ 56305 w 396829"/>
                <a:gd name="connsiteY50" fmla="*/ 0 h 390287"/>
                <a:gd name="connsiteX51" fmla="*/ 56305 w 396829"/>
                <a:gd name="connsiteY51" fmla="*/ 74654 h 390287"/>
                <a:gd name="connsiteX52" fmla="*/ 10657 w 396829"/>
                <a:gd name="connsiteY52" fmla="*/ 74654 h 390287"/>
                <a:gd name="connsiteX53" fmla="*/ 10657 w 396829"/>
                <a:gd name="connsiteY53" fmla="*/ 129251 h 390287"/>
                <a:gd name="connsiteX54" fmla="*/ 54723 w 396829"/>
                <a:gd name="connsiteY54" fmla="*/ 129251 h 390287"/>
                <a:gd name="connsiteX55" fmla="*/ 41011 w 396829"/>
                <a:gd name="connsiteY55" fmla="*/ 177163 h 390287"/>
                <a:gd name="connsiteX56" fmla="*/ 22428 w 396829"/>
                <a:gd name="connsiteY56" fmla="*/ 222811 h 390287"/>
                <a:gd name="connsiteX57" fmla="*/ 0 w 396829"/>
                <a:gd name="connsiteY57" fmla="*/ 258503 h 390287"/>
                <a:gd name="connsiteX58" fmla="*/ 14054 w 396829"/>
                <a:gd name="connsiteY58" fmla="*/ 288515 h 390287"/>
                <a:gd name="connsiteX59" fmla="*/ 25376 w 396829"/>
                <a:gd name="connsiteY59" fmla="*/ 318869 h 390287"/>
                <a:gd name="connsiteX60" fmla="*/ 41694 w 396829"/>
                <a:gd name="connsiteY60" fmla="*/ 286125 h 390287"/>
                <a:gd name="connsiteX61" fmla="*/ 56305 w 396829"/>
                <a:gd name="connsiteY61" fmla="*/ 245455 h 390287"/>
                <a:gd name="connsiteX62" fmla="*/ 56305 w 396829"/>
                <a:gd name="connsiteY62" fmla="*/ 387395 h 390287"/>
                <a:gd name="connsiteX63" fmla="*/ 111370 w 396829"/>
                <a:gd name="connsiteY63" fmla="*/ 387395 h 390287"/>
                <a:gd name="connsiteX64" fmla="*/ 111370 w 396829"/>
                <a:gd name="connsiteY64" fmla="*/ 208739 h 390287"/>
                <a:gd name="connsiteX65" fmla="*/ 119744 w 396829"/>
                <a:gd name="connsiteY65" fmla="*/ 231402 h 390287"/>
                <a:gd name="connsiteX66" fmla="*/ 126088 w 396829"/>
                <a:gd name="connsiteY66" fmla="*/ 251224 h 390287"/>
                <a:gd name="connsiteX67" fmla="*/ 159965 w 396829"/>
                <a:gd name="connsiteY67" fmla="*/ 207535 h 390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96829" h="390287">
                  <a:moveTo>
                    <a:pt x="340992" y="106823"/>
                  </a:moveTo>
                  <a:lnTo>
                    <a:pt x="330802" y="108530"/>
                  </a:lnTo>
                  <a:lnTo>
                    <a:pt x="221930" y="108530"/>
                  </a:lnTo>
                  <a:lnTo>
                    <a:pt x="221930" y="76253"/>
                  </a:lnTo>
                  <a:cubicBezTo>
                    <a:pt x="251152" y="74672"/>
                    <a:pt x="280158" y="71617"/>
                    <a:pt x="308931" y="66962"/>
                  </a:cubicBezTo>
                  <a:cubicBezTo>
                    <a:pt x="337703" y="62433"/>
                    <a:pt x="364103" y="55856"/>
                    <a:pt x="388347" y="47355"/>
                  </a:cubicBezTo>
                  <a:lnTo>
                    <a:pt x="347911" y="0"/>
                  </a:lnTo>
                  <a:cubicBezTo>
                    <a:pt x="324692" y="8267"/>
                    <a:pt x="296818" y="14719"/>
                    <a:pt x="264307" y="19265"/>
                  </a:cubicBezTo>
                  <a:cubicBezTo>
                    <a:pt x="231797" y="23686"/>
                    <a:pt x="198496" y="26508"/>
                    <a:pt x="164386" y="27766"/>
                  </a:cubicBezTo>
                  <a:lnTo>
                    <a:pt x="164386" y="123608"/>
                  </a:lnTo>
                  <a:cubicBezTo>
                    <a:pt x="164619" y="146270"/>
                    <a:pt x="163703" y="171413"/>
                    <a:pt x="161780" y="198945"/>
                  </a:cubicBezTo>
                  <a:cubicBezTo>
                    <a:pt x="159749" y="226477"/>
                    <a:pt x="155094" y="253884"/>
                    <a:pt x="147960" y="281416"/>
                  </a:cubicBezTo>
                  <a:cubicBezTo>
                    <a:pt x="140717" y="308823"/>
                    <a:pt x="129503" y="333875"/>
                    <a:pt x="114209" y="356412"/>
                  </a:cubicBezTo>
                  <a:cubicBezTo>
                    <a:pt x="121577" y="359700"/>
                    <a:pt x="130060" y="364786"/>
                    <a:pt x="139926" y="371705"/>
                  </a:cubicBezTo>
                  <a:cubicBezTo>
                    <a:pt x="149793" y="378624"/>
                    <a:pt x="157485" y="384843"/>
                    <a:pt x="163146" y="390288"/>
                  </a:cubicBezTo>
                  <a:cubicBezTo>
                    <a:pt x="167908" y="383603"/>
                    <a:pt x="172203" y="376360"/>
                    <a:pt x="176283" y="368758"/>
                  </a:cubicBezTo>
                  <a:cubicBezTo>
                    <a:pt x="180362" y="361156"/>
                    <a:pt x="183993" y="353231"/>
                    <a:pt x="187264" y="345090"/>
                  </a:cubicBezTo>
                  <a:cubicBezTo>
                    <a:pt x="192709" y="351433"/>
                    <a:pt x="198136" y="358568"/>
                    <a:pt x="203456" y="366494"/>
                  </a:cubicBezTo>
                  <a:cubicBezTo>
                    <a:pt x="208775" y="374311"/>
                    <a:pt x="213196" y="381446"/>
                    <a:pt x="216593" y="387898"/>
                  </a:cubicBezTo>
                  <a:cubicBezTo>
                    <a:pt x="230413" y="380871"/>
                    <a:pt x="243335" y="373179"/>
                    <a:pt x="255340" y="364553"/>
                  </a:cubicBezTo>
                  <a:cubicBezTo>
                    <a:pt x="267237" y="355944"/>
                    <a:pt x="278451" y="346419"/>
                    <a:pt x="288767" y="336014"/>
                  </a:cubicBezTo>
                  <a:cubicBezTo>
                    <a:pt x="307116" y="357759"/>
                    <a:pt x="329993" y="375551"/>
                    <a:pt x="357759" y="389479"/>
                  </a:cubicBezTo>
                  <a:cubicBezTo>
                    <a:pt x="362073" y="381105"/>
                    <a:pt x="367949" y="372029"/>
                    <a:pt x="375425" y="362288"/>
                  </a:cubicBezTo>
                  <a:cubicBezTo>
                    <a:pt x="382902" y="352548"/>
                    <a:pt x="390036" y="344622"/>
                    <a:pt x="396830" y="338494"/>
                  </a:cubicBezTo>
                  <a:cubicBezTo>
                    <a:pt x="382434" y="332599"/>
                    <a:pt x="369297" y="325357"/>
                    <a:pt x="357526" y="316856"/>
                  </a:cubicBezTo>
                  <a:cubicBezTo>
                    <a:pt x="345862" y="308356"/>
                    <a:pt x="335205" y="298507"/>
                    <a:pt x="325914" y="287509"/>
                  </a:cubicBezTo>
                  <a:cubicBezTo>
                    <a:pt x="339177" y="265530"/>
                    <a:pt x="350050" y="240495"/>
                    <a:pt x="358766" y="212172"/>
                  </a:cubicBezTo>
                  <a:cubicBezTo>
                    <a:pt x="367374" y="183957"/>
                    <a:pt x="373826" y="152237"/>
                    <a:pt x="378139" y="117013"/>
                  </a:cubicBezTo>
                  <a:lnTo>
                    <a:pt x="340992" y="106823"/>
                  </a:lnTo>
                  <a:close/>
                  <a:moveTo>
                    <a:pt x="313693" y="161079"/>
                  </a:moveTo>
                  <a:cubicBezTo>
                    <a:pt x="307924" y="186347"/>
                    <a:pt x="300215" y="209566"/>
                    <a:pt x="290474" y="230862"/>
                  </a:cubicBezTo>
                  <a:cubicBezTo>
                    <a:pt x="285604" y="219990"/>
                    <a:pt x="281183" y="208775"/>
                    <a:pt x="277445" y="197220"/>
                  </a:cubicBezTo>
                  <a:cubicBezTo>
                    <a:pt x="273707" y="185556"/>
                    <a:pt x="270418" y="173551"/>
                    <a:pt x="267596" y="161079"/>
                  </a:cubicBezTo>
                  <a:lnTo>
                    <a:pt x="313693" y="161079"/>
                  </a:lnTo>
                  <a:close/>
                  <a:moveTo>
                    <a:pt x="191343" y="334414"/>
                  </a:moveTo>
                  <a:cubicBezTo>
                    <a:pt x="199951" y="310620"/>
                    <a:pt x="206529" y="285927"/>
                    <a:pt x="210950" y="259994"/>
                  </a:cubicBezTo>
                  <a:cubicBezTo>
                    <a:pt x="215371" y="234169"/>
                    <a:pt x="218318" y="209135"/>
                    <a:pt x="219900" y="184765"/>
                  </a:cubicBezTo>
                  <a:cubicBezTo>
                    <a:pt x="224321" y="203564"/>
                    <a:pt x="229533" y="221355"/>
                    <a:pt x="235301" y="238123"/>
                  </a:cubicBezTo>
                  <a:cubicBezTo>
                    <a:pt x="241196" y="254998"/>
                    <a:pt x="247881" y="270741"/>
                    <a:pt x="255358" y="285478"/>
                  </a:cubicBezTo>
                  <a:cubicBezTo>
                    <a:pt x="246408" y="295901"/>
                    <a:pt x="236559" y="305193"/>
                    <a:pt x="225794" y="313352"/>
                  </a:cubicBezTo>
                  <a:cubicBezTo>
                    <a:pt x="215029" y="321493"/>
                    <a:pt x="203582" y="328520"/>
                    <a:pt x="191343" y="334414"/>
                  </a:cubicBezTo>
                  <a:close/>
                  <a:moveTo>
                    <a:pt x="159965" y="207535"/>
                  </a:moveTo>
                  <a:cubicBezTo>
                    <a:pt x="157359" y="203114"/>
                    <a:pt x="152830" y="195872"/>
                    <a:pt x="146486" y="185898"/>
                  </a:cubicBezTo>
                  <a:cubicBezTo>
                    <a:pt x="140142" y="175923"/>
                    <a:pt x="133690" y="165967"/>
                    <a:pt x="127005" y="155885"/>
                  </a:cubicBezTo>
                  <a:cubicBezTo>
                    <a:pt x="120320" y="145803"/>
                    <a:pt x="115108" y="138327"/>
                    <a:pt x="111370" y="133349"/>
                  </a:cubicBezTo>
                  <a:lnTo>
                    <a:pt x="111370" y="129269"/>
                  </a:lnTo>
                  <a:lnTo>
                    <a:pt x="152147" y="129269"/>
                  </a:lnTo>
                  <a:lnTo>
                    <a:pt x="152147" y="74672"/>
                  </a:lnTo>
                  <a:lnTo>
                    <a:pt x="111370" y="74672"/>
                  </a:lnTo>
                  <a:lnTo>
                    <a:pt x="111370" y="0"/>
                  </a:lnTo>
                  <a:lnTo>
                    <a:pt x="56305" y="0"/>
                  </a:lnTo>
                  <a:lnTo>
                    <a:pt x="56305" y="74654"/>
                  </a:lnTo>
                  <a:lnTo>
                    <a:pt x="10657" y="74654"/>
                  </a:lnTo>
                  <a:lnTo>
                    <a:pt x="10657" y="129251"/>
                  </a:lnTo>
                  <a:lnTo>
                    <a:pt x="54723" y="129251"/>
                  </a:lnTo>
                  <a:cubicBezTo>
                    <a:pt x="50985" y="144994"/>
                    <a:pt x="46456" y="160971"/>
                    <a:pt x="41011" y="177163"/>
                  </a:cubicBezTo>
                  <a:cubicBezTo>
                    <a:pt x="35566" y="193482"/>
                    <a:pt x="29348" y="208650"/>
                    <a:pt x="22428" y="222811"/>
                  </a:cubicBezTo>
                  <a:cubicBezTo>
                    <a:pt x="15509" y="237081"/>
                    <a:pt x="8033" y="248978"/>
                    <a:pt x="0" y="258503"/>
                  </a:cubicBezTo>
                  <a:cubicBezTo>
                    <a:pt x="4529" y="267003"/>
                    <a:pt x="9183" y="276959"/>
                    <a:pt x="14054" y="288515"/>
                  </a:cubicBezTo>
                  <a:cubicBezTo>
                    <a:pt x="18924" y="300179"/>
                    <a:pt x="22662" y="310261"/>
                    <a:pt x="25376" y="318869"/>
                  </a:cubicBezTo>
                  <a:cubicBezTo>
                    <a:pt x="31037" y="309578"/>
                    <a:pt x="36482" y="298705"/>
                    <a:pt x="41694" y="286125"/>
                  </a:cubicBezTo>
                  <a:cubicBezTo>
                    <a:pt x="47014" y="273671"/>
                    <a:pt x="51776" y="260066"/>
                    <a:pt x="56305" y="245455"/>
                  </a:cubicBezTo>
                  <a:lnTo>
                    <a:pt x="56305" y="387395"/>
                  </a:lnTo>
                  <a:lnTo>
                    <a:pt x="111370" y="387395"/>
                  </a:lnTo>
                  <a:lnTo>
                    <a:pt x="111370" y="208739"/>
                  </a:lnTo>
                  <a:cubicBezTo>
                    <a:pt x="114425" y="216557"/>
                    <a:pt x="117264" y="224141"/>
                    <a:pt x="119744" y="231402"/>
                  </a:cubicBezTo>
                  <a:cubicBezTo>
                    <a:pt x="122350" y="238644"/>
                    <a:pt x="124381" y="245222"/>
                    <a:pt x="126088" y="251224"/>
                  </a:cubicBezTo>
                  <a:lnTo>
                    <a:pt x="159965" y="207535"/>
                  </a:lnTo>
                  <a:close/>
                </a:path>
              </a:pathLst>
            </a:custGeom>
            <a:solidFill>
              <a:srgbClr val="000000"/>
            </a:solidFill>
            <a:ln w="17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F0AD2CAA-A43A-4D9B-1FDF-17AEC61AF4A2}"/>
                </a:ext>
              </a:extLst>
            </p:cNvPr>
            <p:cNvGrpSpPr/>
            <p:nvPr userDrawn="1"/>
          </p:nvGrpSpPr>
          <p:grpSpPr>
            <a:xfrm>
              <a:off x="2038610" y="3870398"/>
              <a:ext cx="413489" cy="89750"/>
              <a:chOff x="8686551" y="964247"/>
              <a:chExt cx="413489" cy="89750"/>
            </a:xfrm>
          </p:grpSpPr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8706C50C-5481-85E6-75C5-555AEB094674}"/>
                  </a:ext>
                </a:extLst>
              </p:cNvPr>
              <p:cNvSpPr/>
              <p:nvPr/>
            </p:nvSpPr>
            <p:spPr>
              <a:xfrm>
                <a:off x="8686551" y="964247"/>
                <a:ext cx="120678" cy="87629"/>
              </a:xfrm>
              <a:custGeom>
                <a:avLst/>
                <a:gdLst>
                  <a:gd name="connsiteX0" fmla="*/ 24351 w 120678"/>
                  <a:gd name="connsiteY0" fmla="*/ 87629 h 87629"/>
                  <a:gd name="connsiteX1" fmla="*/ 41730 w 120678"/>
                  <a:gd name="connsiteY1" fmla="*/ 87629 h 87629"/>
                  <a:gd name="connsiteX2" fmla="*/ 53897 w 120678"/>
                  <a:gd name="connsiteY2" fmla="*/ 40706 h 87629"/>
                  <a:gd name="connsiteX3" fmla="*/ 57006 w 120678"/>
                  <a:gd name="connsiteY3" fmla="*/ 28054 h 87629"/>
                  <a:gd name="connsiteX4" fmla="*/ 59863 w 120678"/>
                  <a:gd name="connsiteY4" fmla="*/ 15150 h 87629"/>
                  <a:gd name="connsiteX5" fmla="*/ 60726 w 120678"/>
                  <a:gd name="connsiteY5" fmla="*/ 15150 h 87629"/>
                  <a:gd name="connsiteX6" fmla="*/ 63583 w 120678"/>
                  <a:gd name="connsiteY6" fmla="*/ 28054 h 87629"/>
                  <a:gd name="connsiteX7" fmla="*/ 66692 w 120678"/>
                  <a:gd name="connsiteY7" fmla="*/ 40346 h 87629"/>
                  <a:gd name="connsiteX8" fmla="*/ 79470 w 120678"/>
                  <a:gd name="connsiteY8" fmla="*/ 87629 h 87629"/>
                  <a:gd name="connsiteX9" fmla="*/ 97226 w 120678"/>
                  <a:gd name="connsiteY9" fmla="*/ 87629 h 87629"/>
                  <a:gd name="connsiteX10" fmla="*/ 120679 w 120678"/>
                  <a:gd name="connsiteY10" fmla="*/ 0 h 87629"/>
                  <a:gd name="connsiteX11" fmla="*/ 106895 w 120678"/>
                  <a:gd name="connsiteY11" fmla="*/ 0 h 87629"/>
                  <a:gd name="connsiteX12" fmla="*/ 93991 w 120678"/>
                  <a:gd name="connsiteY12" fmla="*/ 50644 h 87629"/>
                  <a:gd name="connsiteX13" fmla="*/ 91259 w 120678"/>
                  <a:gd name="connsiteY13" fmla="*/ 63062 h 87629"/>
                  <a:gd name="connsiteX14" fmla="*/ 88402 w 120678"/>
                  <a:gd name="connsiteY14" fmla="*/ 75229 h 87629"/>
                  <a:gd name="connsiteX15" fmla="*/ 87773 w 120678"/>
                  <a:gd name="connsiteY15" fmla="*/ 75229 h 87629"/>
                  <a:gd name="connsiteX16" fmla="*/ 84790 w 120678"/>
                  <a:gd name="connsiteY16" fmla="*/ 63062 h 87629"/>
                  <a:gd name="connsiteX17" fmla="*/ 81681 w 120678"/>
                  <a:gd name="connsiteY17" fmla="*/ 50644 h 87629"/>
                  <a:gd name="connsiteX18" fmla="*/ 67896 w 120678"/>
                  <a:gd name="connsiteY18" fmla="*/ 0 h 87629"/>
                  <a:gd name="connsiteX19" fmla="*/ 53627 w 120678"/>
                  <a:gd name="connsiteY19" fmla="*/ 0 h 87629"/>
                  <a:gd name="connsiteX20" fmla="*/ 40094 w 120678"/>
                  <a:gd name="connsiteY20" fmla="*/ 50644 h 87629"/>
                  <a:gd name="connsiteX21" fmla="*/ 36985 w 120678"/>
                  <a:gd name="connsiteY21" fmla="*/ 62936 h 87629"/>
                  <a:gd name="connsiteX22" fmla="*/ 34002 w 120678"/>
                  <a:gd name="connsiteY22" fmla="*/ 75229 h 87629"/>
                  <a:gd name="connsiteX23" fmla="*/ 33265 w 120678"/>
                  <a:gd name="connsiteY23" fmla="*/ 75229 h 87629"/>
                  <a:gd name="connsiteX24" fmla="*/ 30785 w 120678"/>
                  <a:gd name="connsiteY24" fmla="*/ 63062 h 87629"/>
                  <a:gd name="connsiteX25" fmla="*/ 28054 w 120678"/>
                  <a:gd name="connsiteY25" fmla="*/ 50644 h 87629"/>
                  <a:gd name="connsiteX26" fmla="*/ 15024 w 120678"/>
                  <a:gd name="connsiteY26" fmla="*/ 0 h 87629"/>
                  <a:gd name="connsiteX27" fmla="*/ 0 w 120678"/>
                  <a:gd name="connsiteY27" fmla="*/ 0 h 87629"/>
                  <a:gd name="connsiteX28" fmla="*/ 24351 w 120678"/>
                  <a:gd name="connsiteY28" fmla="*/ 87629 h 87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20678" h="87629">
                    <a:moveTo>
                      <a:pt x="24351" y="87629"/>
                    </a:moveTo>
                    <a:lnTo>
                      <a:pt x="41730" y="87629"/>
                    </a:lnTo>
                    <a:lnTo>
                      <a:pt x="53897" y="40706"/>
                    </a:lnTo>
                    <a:cubicBezTo>
                      <a:pt x="55011" y="36482"/>
                      <a:pt x="56125" y="32259"/>
                      <a:pt x="57006" y="28054"/>
                    </a:cubicBezTo>
                    <a:lnTo>
                      <a:pt x="59863" y="15150"/>
                    </a:lnTo>
                    <a:lnTo>
                      <a:pt x="60726" y="15150"/>
                    </a:lnTo>
                    <a:lnTo>
                      <a:pt x="63583" y="28054"/>
                    </a:lnTo>
                    <a:cubicBezTo>
                      <a:pt x="64572" y="32151"/>
                      <a:pt x="65578" y="36249"/>
                      <a:pt x="66692" y="40346"/>
                    </a:cubicBezTo>
                    <a:lnTo>
                      <a:pt x="79470" y="87629"/>
                    </a:lnTo>
                    <a:lnTo>
                      <a:pt x="97226" y="87629"/>
                    </a:lnTo>
                    <a:lnTo>
                      <a:pt x="120679" y="0"/>
                    </a:lnTo>
                    <a:lnTo>
                      <a:pt x="106895" y="0"/>
                    </a:lnTo>
                    <a:lnTo>
                      <a:pt x="93991" y="50644"/>
                    </a:lnTo>
                    <a:lnTo>
                      <a:pt x="91259" y="63062"/>
                    </a:lnTo>
                    <a:lnTo>
                      <a:pt x="88402" y="75229"/>
                    </a:lnTo>
                    <a:lnTo>
                      <a:pt x="87773" y="75229"/>
                    </a:lnTo>
                    <a:lnTo>
                      <a:pt x="84790" y="63062"/>
                    </a:lnTo>
                    <a:lnTo>
                      <a:pt x="81681" y="50644"/>
                    </a:lnTo>
                    <a:lnTo>
                      <a:pt x="67896" y="0"/>
                    </a:lnTo>
                    <a:lnTo>
                      <a:pt x="53627" y="0"/>
                    </a:lnTo>
                    <a:lnTo>
                      <a:pt x="40094" y="50644"/>
                    </a:lnTo>
                    <a:cubicBezTo>
                      <a:pt x="38980" y="54741"/>
                      <a:pt x="37866" y="58839"/>
                      <a:pt x="36985" y="62936"/>
                    </a:cubicBezTo>
                    <a:lnTo>
                      <a:pt x="34002" y="75229"/>
                    </a:lnTo>
                    <a:lnTo>
                      <a:pt x="33265" y="75229"/>
                    </a:lnTo>
                    <a:lnTo>
                      <a:pt x="30785" y="63062"/>
                    </a:lnTo>
                    <a:lnTo>
                      <a:pt x="28054" y="50644"/>
                    </a:lnTo>
                    <a:lnTo>
                      <a:pt x="15024" y="0"/>
                    </a:lnTo>
                    <a:lnTo>
                      <a:pt x="0" y="0"/>
                    </a:lnTo>
                    <a:lnTo>
                      <a:pt x="24351" y="87629"/>
                    </a:lnTo>
                    <a:close/>
                  </a:path>
                </a:pathLst>
              </a:custGeom>
              <a:solidFill>
                <a:srgbClr val="999999"/>
              </a:solidFill>
              <a:ln w="6350" cap="flat">
                <a:solidFill>
                  <a:srgbClr val="99999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D7B85CED-1B47-0F15-1DC5-7C3AE14C58D6}"/>
                  </a:ext>
                </a:extLst>
              </p:cNvPr>
              <p:cNvSpPr/>
              <p:nvPr/>
            </p:nvSpPr>
            <p:spPr>
              <a:xfrm>
                <a:off x="8810681" y="964247"/>
                <a:ext cx="120678" cy="87629"/>
              </a:xfrm>
              <a:custGeom>
                <a:avLst/>
                <a:gdLst>
                  <a:gd name="connsiteX0" fmla="*/ 24351 w 120678"/>
                  <a:gd name="connsiteY0" fmla="*/ 87629 h 87629"/>
                  <a:gd name="connsiteX1" fmla="*/ 41730 w 120678"/>
                  <a:gd name="connsiteY1" fmla="*/ 87629 h 87629"/>
                  <a:gd name="connsiteX2" fmla="*/ 53897 w 120678"/>
                  <a:gd name="connsiteY2" fmla="*/ 40706 h 87629"/>
                  <a:gd name="connsiteX3" fmla="*/ 57006 w 120678"/>
                  <a:gd name="connsiteY3" fmla="*/ 28054 h 87629"/>
                  <a:gd name="connsiteX4" fmla="*/ 59863 w 120678"/>
                  <a:gd name="connsiteY4" fmla="*/ 15150 h 87629"/>
                  <a:gd name="connsiteX5" fmla="*/ 60726 w 120678"/>
                  <a:gd name="connsiteY5" fmla="*/ 15150 h 87629"/>
                  <a:gd name="connsiteX6" fmla="*/ 63583 w 120678"/>
                  <a:gd name="connsiteY6" fmla="*/ 28054 h 87629"/>
                  <a:gd name="connsiteX7" fmla="*/ 66692 w 120678"/>
                  <a:gd name="connsiteY7" fmla="*/ 40346 h 87629"/>
                  <a:gd name="connsiteX8" fmla="*/ 79470 w 120678"/>
                  <a:gd name="connsiteY8" fmla="*/ 87629 h 87629"/>
                  <a:gd name="connsiteX9" fmla="*/ 97226 w 120678"/>
                  <a:gd name="connsiteY9" fmla="*/ 87629 h 87629"/>
                  <a:gd name="connsiteX10" fmla="*/ 120679 w 120678"/>
                  <a:gd name="connsiteY10" fmla="*/ 0 h 87629"/>
                  <a:gd name="connsiteX11" fmla="*/ 106895 w 120678"/>
                  <a:gd name="connsiteY11" fmla="*/ 0 h 87629"/>
                  <a:gd name="connsiteX12" fmla="*/ 93991 w 120678"/>
                  <a:gd name="connsiteY12" fmla="*/ 50644 h 87629"/>
                  <a:gd name="connsiteX13" fmla="*/ 91259 w 120678"/>
                  <a:gd name="connsiteY13" fmla="*/ 63062 h 87629"/>
                  <a:gd name="connsiteX14" fmla="*/ 88402 w 120678"/>
                  <a:gd name="connsiteY14" fmla="*/ 75229 h 87629"/>
                  <a:gd name="connsiteX15" fmla="*/ 87773 w 120678"/>
                  <a:gd name="connsiteY15" fmla="*/ 75229 h 87629"/>
                  <a:gd name="connsiteX16" fmla="*/ 84790 w 120678"/>
                  <a:gd name="connsiteY16" fmla="*/ 63062 h 87629"/>
                  <a:gd name="connsiteX17" fmla="*/ 81681 w 120678"/>
                  <a:gd name="connsiteY17" fmla="*/ 50644 h 87629"/>
                  <a:gd name="connsiteX18" fmla="*/ 67896 w 120678"/>
                  <a:gd name="connsiteY18" fmla="*/ 0 h 87629"/>
                  <a:gd name="connsiteX19" fmla="*/ 53627 w 120678"/>
                  <a:gd name="connsiteY19" fmla="*/ 0 h 87629"/>
                  <a:gd name="connsiteX20" fmla="*/ 40094 w 120678"/>
                  <a:gd name="connsiteY20" fmla="*/ 50644 h 87629"/>
                  <a:gd name="connsiteX21" fmla="*/ 36985 w 120678"/>
                  <a:gd name="connsiteY21" fmla="*/ 62936 h 87629"/>
                  <a:gd name="connsiteX22" fmla="*/ 34002 w 120678"/>
                  <a:gd name="connsiteY22" fmla="*/ 75229 h 87629"/>
                  <a:gd name="connsiteX23" fmla="*/ 33265 w 120678"/>
                  <a:gd name="connsiteY23" fmla="*/ 75229 h 87629"/>
                  <a:gd name="connsiteX24" fmla="*/ 30785 w 120678"/>
                  <a:gd name="connsiteY24" fmla="*/ 63062 h 87629"/>
                  <a:gd name="connsiteX25" fmla="*/ 28054 w 120678"/>
                  <a:gd name="connsiteY25" fmla="*/ 50644 h 87629"/>
                  <a:gd name="connsiteX26" fmla="*/ 15024 w 120678"/>
                  <a:gd name="connsiteY26" fmla="*/ 0 h 87629"/>
                  <a:gd name="connsiteX27" fmla="*/ 0 w 120678"/>
                  <a:gd name="connsiteY27" fmla="*/ 0 h 87629"/>
                  <a:gd name="connsiteX28" fmla="*/ 24351 w 120678"/>
                  <a:gd name="connsiteY28" fmla="*/ 87629 h 87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20678" h="87629">
                    <a:moveTo>
                      <a:pt x="24351" y="87629"/>
                    </a:moveTo>
                    <a:lnTo>
                      <a:pt x="41730" y="87629"/>
                    </a:lnTo>
                    <a:lnTo>
                      <a:pt x="53897" y="40706"/>
                    </a:lnTo>
                    <a:cubicBezTo>
                      <a:pt x="55011" y="36482"/>
                      <a:pt x="56125" y="32259"/>
                      <a:pt x="57006" y="28054"/>
                    </a:cubicBezTo>
                    <a:lnTo>
                      <a:pt x="59863" y="15150"/>
                    </a:lnTo>
                    <a:lnTo>
                      <a:pt x="60726" y="15150"/>
                    </a:lnTo>
                    <a:lnTo>
                      <a:pt x="63583" y="28054"/>
                    </a:lnTo>
                    <a:cubicBezTo>
                      <a:pt x="64572" y="32151"/>
                      <a:pt x="65578" y="36249"/>
                      <a:pt x="66692" y="40346"/>
                    </a:cubicBezTo>
                    <a:lnTo>
                      <a:pt x="79470" y="87629"/>
                    </a:lnTo>
                    <a:lnTo>
                      <a:pt x="97226" y="87629"/>
                    </a:lnTo>
                    <a:lnTo>
                      <a:pt x="120679" y="0"/>
                    </a:lnTo>
                    <a:lnTo>
                      <a:pt x="106895" y="0"/>
                    </a:lnTo>
                    <a:lnTo>
                      <a:pt x="93991" y="50644"/>
                    </a:lnTo>
                    <a:lnTo>
                      <a:pt x="91259" y="63062"/>
                    </a:lnTo>
                    <a:lnTo>
                      <a:pt x="88402" y="75229"/>
                    </a:lnTo>
                    <a:lnTo>
                      <a:pt x="87773" y="75229"/>
                    </a:lnTo>
                    <a:lnTo>
                      <a:pt x="84790" y="63062"/>
                    </a:lnTo>
                    <a:lnTo>
                      <a:pt x="81681" y="50644"/>
                    </a:lnTo>
                    <a:lnTo>
                      <a:pt x="67896" y="0"/>
                    </a:lnTo>
                    <a:lnTo>
                      <a:pt x="53627" y="0"/>
                    </a:lnTo>
                    <a:lnTo>
                      <a:pt x="40094" y="50644"/>
                    </a:lnTo>
                    <a:cubicBezTo>
                      <a:pt x="38980" y="54741"/>
                      <a:pt x="37866" y="58839"/>
                      <a:pt x="36985" y="62936"/>
                    </a:cubicBezTo>
                    <a:lnTo>
                      <a:pt x="34002" y="75229"/>
                    </a:lnTo>
                    <a:lnTo>
                      <a:pt x="33265" y="75229"/>
                    </a:lnTo>
                    <a:lnTo>
                      <a:pt x="30785" y="63062"/>
                    </a:lnTo>
                    <a:lnTo>
                      <a:pt x="28054" y="50644"/>
                    </a:lnTo>
                    <a:lnTo>
                      <a:pt x="15024" y="0"/>
                    </a:lnTo>
                    <a:lnTo>
                      <a:pt x="0" y="0"/>
                    </a:lnTo>
                    <a:lnTo>
                      <a:pt x="24351" y="87629"/>
                    </a:lnTo>
                    <a:close/>
                  </a:path>
                </a:pathLst>
              </a:custGeom>
              <a:solidFill>
                <a:srgbClr val="999999"/>
              </a:solidFill>
              <a:ln w="6350" cap="flat">
                <a:solidFill>
                  <a:srgbClr val="99999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64C22594-D858-5020-E6A0-3E0078D8D77B}"/>
                  </a:ext>
                </a:extLst>
              </p:cNvPr>
              <p:cNvSpPr/>
              <p:nvPr/>
            </p:nvSpPr>
            <p:spPr>
              <a:xfrm>
                <a:off x="8947228" y="964247"/>
                <a:ext cx="120678" cy="87629"/>
              </a:xfrm>
              <a:custGeom>
                <a:avLst/>
                <a:gdLst>
                  <a:gd name="connsiteX0" fmla="*/ 24351 w 120678"/>
                  <a:gd name="connsiteY0" fmla="*/ 87629 h 87629"/>
                  <a:gd name="connsiteX1" fmla="*/ 41730 w 120678"/>
                  <a:gd name="connsiteY1" fmla="*/ 87629 h 87629"/>
                  <a:gd name="connsiteX2" fmla="*/ 53897 w 120678"/>
                  <a:gd name="connsiteY2" fmla="*/ 40706 h 87629"/>
                  <a:gd name="connsiteX3" fmla="*/ 57006 w 120678"/>
                  <a:gd name="connsiteY3" fmla="*/ 28054 h 87629"/>
                  <a:gd name="connsiteX4" fmla="*/ 59863 w 120678"/>
                  <a:gd name="connsiteY4" fmla="*/ 15150 h 87629"/>
                  <a:gd name="connsiteX5" fmla="*/ 60726 w 120678"/>
                  <a:gd name="connsiteY5" fmla="*/ 15150 h 87629"/>
                  <a:gd name="connsiteX6" fmla="*/ 63583 w 120678"/>
                  <a:gd name="connsiteY6" fmla="*/ 28054 h 87629"/>
                  <a:gd name="connsiteX7" fmla="*/ 66692 w 120678"/>
                  <a:gd name="connsiteY7" fmla="*/ 40346 h 87629"/>
                  <a:gd name="connsiteX8" fmla="*/ 79470 w 120678"/>
                  <a:gd name="connsiteY8" fmla="*/ 87629 h 87629"/>
                  <a:gd name="connsiteX9" fmla="*/ 97226 w 120678"/>
                  <a:gd name="connsiteY9" fmla="*/ 87629 h 87629"/>
                  <a:gd name="connsiteX10" fmla="*/ 120679 w 120678"/>
                  <a:gd name="connsiteY10" fmla="*/ 0 h 87629"/>
                  <a:gd name="connsiteX11" fmla="*/ 106895 w 120678"/>
                  <a:gd name="connsiteY11" fmla="*/ 0 h 87629"/>
                  <a:gd name="connsiteX12" fmla="*/ 93991 w 120678"/>
                  <a:gd name="connsiteY12" fmla="*/ 50644 h 87629"/>
                  <a:gd name="connsiteX13" fmla="*/ 91259 w 120678"/>
                  <a:gd name="connsiteY13" fmla="*/ 63062 h 87629"/>
                  <a:gd name="connsiteX14" fmla="*/ 88402 w 120678"/>
                  <a:gd name="connsiteY14" fmla="*/ 75229 h 87629"/>
                  <a:gd name="connsiteX15" fmla="*/ 87773 w 120678"/>
                  <a:gd name="connsiteY15" fmla="*/ 75229 h 87629"/>
                  <a:gd name="connsiteX16" fmla="*/ 84790 w 120678"/>
                  <a:gd name="connsiteY16" fmla="*/ 63062 h 87629"/>
                  <a:gd name="connsiteX17" fmla="*/ 81681 w 120678"/>
                  <a:gd name="connsiteY17" fmla="*/ 50644 h 87629"/>
                  <a:gd name="connsiteX18" fmla="*/ 67897 w 120678"/>
                  <a:gd name="connsiteY18" fmla="*/ 0 h 87629"/>
                  <a:gd name="connsiteX19" fmla="*/ 53627 w 120678"/>
                  <a:gd name="connsiteY19" fmla="*/ 0 h 87629"/>
                  <a:gd name="connsiteX20" fmla="*/ 40094 w 120678"/>
                  <a:gd name="connsiteY20" fmla="*/ 50644 h 87629"/>
                  <a:gd name="connsiteX21" fmla="*/ 36985 w 120678"/>
                  <a:gd name="connsiteY21" fmla="*/ 62936 h 87629"/>
                  <a:gd name="connsiteX22" fmla="*/ 34002 w 120678"/>
                  <a:gd name="connsiteY22" fmla="*/ 75229 h 87629"/>
                  <a:gd name="connsiteX23" fmla="*/ 33265 w 120678"/>
                  <a:gd name="connsiteY23" fmla="*/ 75229 h 87629"/>
                  <a:gd name="connsiteX24" fmla="*/ 30785 w 120678"/>
                  <a:gd name="connsiteY24" fmla="*/ 63062 h 87629"/>
                  <a:gd name="connsiteX25" fmla="*/ 28054 w 120678"/>
                  <a:gd name="connsiteY25" fmla="*/ 50644 h 87629"/>
                  <a:gd name="connsiteX26" fmla="*/ 15024 w 120678"/>
                  <a:gd name="connsiteY26" fmla="*/ 0 h 87629"/>
                  <a:gd name="connsiteX27" fmla="*/ 0 w 120678"/>
                  <a:gd name="connsiteY27" fmla="*/ 0 h 87629"/>
                  <a:gd name="connsiteX28" fmla="*/ 24351 w 120678"/>
                  <a:gd name="connsiteY28" fmla="*/ 87629 h 87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20678" h="87629">
                    <a:moveTo>
                      <a:pt x="24351" y="87629"/>
                    </a:moveTo>
                    <a:lnTo>
                      <a:pt x="41730" y="87629"/>
                    </a:lnTo>
                    <a:lnTo>
                      <a:pt x="53897" y="40706"/>
                    </a:lnTo>
                    <a:cubicBezTo>
                      <a:pt x="55011" y="36482"/>
                      <a:pt x="56125" y="32259"/>
                      <a:pt x="57006" y="28054"/>
                    </a:cubicBezTo>
                    <a:lnTo>
                      <a:pt x="59863" y="15150"/>
                    </a:lnTo>
                    <a:lnTo>
                      <a:pt x="60726" y="15150"/>
                    </a:lnTo>
                    <a:lnTo>
                      <a:pt x="63583" y="28054"/>
                    </a:lnTo>
                    <a:cubicBezTo>
                      <a:pt x="64572" y="32151"/>
                      <a:pt x="65578" y="36249"/>
                      <a:pt x="66692" y="40346"/>
                    </a:cubicBezTo>
                    <a:lnTo>
                      <a:pt x="79470" y="87629"/>
                    </a:lnTo>
                    <a:lnTo>
                      <a:pt x="97226" y="87629"/>
                    </a:lnTo>
                    <a:lnTo>
                      <a:pt x="120679" y="0"/>
                    </a:lnTo>
                    <a:lnTo>
                      <a:pt x="106895" y="0"/>
                    </a:lnTo>
                    <a:lnTo>
                      <a:pt x="93991" y="50644"/>
                    </a:lnTo>
                    <a:lnTo>
                      <a:pt x="91259" y="63062"/>
                    </a:lnTo>
                    <a:lnTo>
                      <a:pt x="88402" y="75229"/>
                    </a:lnTo>
                    <a:lnTo>
                      <a:pt x="87773" y="75229"/>
                    </a:lnTo>
                    <a:lnTo>
                      <a:pt x="84790" y="63062"/>
                    </a:lnTo>
                    <a:lnTo>
                      <a:pt x="81681" y="50644"/>
                    </a:lnTo>
                    <a:lnTo>
                      <a:pt x="67897" y="0"/>
                    </a:lnTo>
                    <a:lnTo>
                      <a:pt x="53627" y="0"/>
                    </a:lnTo>
                    <a:lnTo>
                      <a:pt x="40094" y="50644"/>
                    </a:lnTo>
                    <a:cubicBezTo>
                      <a:pt x="38980" y="54741"/>
                      <a:pt x="37866" y="58839"/>
                      <a:pt x="36985" y="62936"/>
                    </a:cubicBezTo>
                    <a:lnTo>
                      <a:pt x="34002" y="75229"/>
                    </a:lnTo>
                    <a:lnTo>
                      <a:pt x="33265" y="75229"/>
                    </a:lnTo>
                    <a:lnTo>
                      <a:pt x="30785" y="63062"/>
                    </a:lnTo>
                    <a:lnTo>
                      <a:pt x="28054" y="50644"/>
                    </a:lnTo>
                    <a:lnTo>
                      <a:pt x="15024" y="0"/>
                    </a:lnTo>
                    <a:lnTo>
                      <a:pt x="0" y="0"/>
                    </a:lnTo>
                    <a:lnTo>
                      <a:pt x="24351" y="87629"/>
                    </a:lnTo>
                    <a:close/>
                  </a:path>
                </a:pathLst>
              </a:custGeom>
              <a:solidFill>
                <a:srgbClr val="999999"/>
              </a:solidFill>
              <a:ln w="6350" cap="flat">
                <a:solidFill>
                  <a:srgbClr val="99999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710058B5-D056-7EE7-B072-1B783BE5B047}"/>
                  </a:ext>
                </a:extLst>
              </p:cNvPr>
              <p:cNvSpPr/>
              <p:nvPr/>
            </p:nvSpPr>
            <p:spPr>
              <a:xfrm>
                <a:off x="9078816" y="1031389"/>
                <a:ext cx="21224" cy="22608"/>
              </a:xfrm>
              <a:custGeom>
                <a:avLst/>
                <a:gdLst>
                  <a:gd name="connsiteX0" fmla="*/ 10675 w 21224"/>
                  <a:gd name="connsiteY0" fmla="*/ 22608 h 22608"/>
                  <a:gd name="connsiteX1" fmla="*/ 18115 w 21224"/>
                  <a:gd name="connsiteY1" fmla="*/ 19499 h 22608"/>
                  <a:gd name="connsiteX2" fmla="*/ 21224 w 21224"/>
                  <a:gd name="connsiteY2" fmla="*/ 11430 h 22608"/>
                  <a:gd name="connsiteX3" fmla="*/ 18115 w 21224"/>
                  <a:gd name="connsiteY3" fmla="*/ 3235 h 22608"/>
                  <a:gd name="connsiteX4" fmla="*/ 10675 w 21224"/>
                  <a:gd name="connsiteY4" fmla="*/ 0 h 22608"/>
                  <a:gd name="connsiteX5" fmla="*/ 3109 w 21224"/>
                  <a:gd name="connsiteY5" fmla="*/ 3235 h 22608"/>
                  <a:gd name="connsiteX6" fmla="*/ 0 w 21224"/>
                  <a:gd name="connsiteY6" fmla="*/ 11430 h 22608"/>
                  <a:gd name="connsiteX7" fmla="*/ 3109 w 21224"/>
                  <a:gd name="connsiteY7" fmla="*/ 19499 h 22608"/>
                  <a:gd name="connsiteX8" fmla="*/ 10675 w 21224"/>
                  <a:gd name="connsiteY8" fmla="*/ 22608 h 22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224" h="22608">
                    <a:moveTo>
                      <a:pt x="10675" y="22608"/>
                    </a:moveTo>
                    <a:cubicBezTo>
                      <a:pt x="13658" y="22482"/>
                      <a:pt x="16138" y="21494"/>
                      <a:pt x="18115" y="19499"/>
                    </a:cubicBezTo>
                    <a:cubicBezTo>
                      <a:pt x="20110" y="17504"/>
                      <a:pt x="21224" y="14791"/>
                      <a:pt x="21224" y="11430"/>
                    </a:cubicBezTo>
                    <a:cubicBezTo>
                      <a:pt x="21224" y="8069"/>
                      <a:pt x="20110" y="5356"/>
                      <a:pt x="18115" y="3235"/>
                    </a:cubicBezTo>
                    <a:cubicBezTo>
                      <a:pt x="16120" y="1132"/>
                      <a:pt x="13640" y="0"/>
                      <a:pt x="10675" y="0"/>
                    </a:cubicBezTo>
                    <a:cubicBezTo>
                      <a:pt x="7692" y="0"/>
                      <a:pt x="5212" y="1114"/>
                      <a:pt x="3109" y="3235"/>
                    </a:cubicBezTo>
                    <a:cubicBezTo>
                      <a:pt x="1114" y="5338"/>
                      <a:pt x="126" y="8069"/>
                      <a:pt x="0" y="11430"/>
                    </a:cubicBezTo>
                    <a:cubicBezTo>
                      <a:pt x="126" y="14773"/>
                      <a:pt x="1114" y="17504"/>
                      <a:pt x="3109" y="19499"/>
                    </a:cubicBezTo>
                    <a:cubicBezTo>
                      <a:pt x="5212" y="21476"/>
                      <a:pt x="7692" y="22482"/>
                      <a:pt x="10675" y="22608"/>
                    </a:cubicBezTo>
                    <a:close/>
                  </a:path>
                </a:pathLst>
              </a:custGeom>
              <a:solidFill>
                <a:srgbClr val="999999"/>
              </a:solidFill>
              <a:ln w="6350" cap="flat">
                <a:solidFill>
                  <a:srgbClr val="99999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820801FA-3ABE-DDD0-607D-A7884E99A4FB}"/>
                </a:ext>
              </a:extLst>
            </p:cNvPr>
            <p:cNvGrpSpPr/>
            <p:nvPr userDrawn="1"/>
          </p:nvGrpSpPr>
          <p:grpSpPr>
            <a:xfrm>
              <a:off x="2487485" y="3830214"/>
              <a:ext cx="173892" cy="129934"/>
              <a:chOff x="9130663" y="924063"/>
              <a:chExt cx="173892" cy="129934"/>
            </a:xfrm>
          </p:grpSpPr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1F6BBE73-CD3D-73C7-C303-1FB52D03D29D}"/>
                  </a:ext>
                </a:extLst>
              </p:cNvPr>
              <p:cNvSpPr/>
              <p:nvPr/>
            </p:nvSpPr>
            <p:spPr>
              <a:xfrm>
                <a:off x="9130663" y="933588"/>
                <a:ext cx="76343" cy="120409"/>
              </a:xfrm>
              <a:custGeom>
                <a:avLst/>
                <a:gdLst>
                  <a:gd name="connsiteX0" fmla="*/ 37614 w 76343"/>
                  <a:gd name="connsiteY0" fmla="*/ 120409 h 120409"/>
                  <a:gd name="connsiteX1" fmla="*/ 56610 w 76343"/>
                  <a:gd name="connsiteY1" fmla="*/ 115575 h 120409"/>
                  <a:gd name="connsiteX2" fmla="*/ 70754 w 76343"/>
                  <a:gd name="connsiteY2" fmla="*/ 101791 h 120409"/>
                  <a:gd name="connsiteX3" fmla="*/ 76343 w 76343"/>
                  <a:gd name="connsiteY3" fmla="*/ 79704 h 120409"/>
                  <a:gd name="connsiteX4" fmla="*/ 65920 w 76343"/>
                  <a:gd name="connsiteY4" fmla="*/ 51147 h 120409"/>
                  <a:gd name="connsiteX5" fmla="*/ 40723 w 76343"/>
                  <a:gd name="connsiteY5" fmla="*/ 42089 h 120409"/>
                  <a:gd name="connsiteX6" fmla="*/ 31163 w 76343"/>
                  <a:gd name="connsiteY6" fmla="*/ 43455 h 120409"/>
                  <a:gd name="connsiteX7" fmla="*/ 23093 w 76343"/>
                  <a:gd name="connsiteY7" fmla="*/ 46798 h 120409"/>
                  <a:gd name="connsiteX8" fmla="*/ 26077 w 76343"/>
                  <a:gd name="connsiteY8" fmla="*/ 12544 h 120409"/>
                  <a:gd name="connsiteX9" fmla="*/ 70754 w 76343"/>
                  <a:gd name="connsiteY9" fmla="*/ 12544 h 120409"/>
                  <a:gd name="connsiteX10" fmla="*/ 70754 w 76343"/>
                  <a:gd name="connsiteY10" fmla="*/ 0 h 120409"/>
                  <a:gd name="connsiteX11" fmla="*/ 13155 w 76343"/>
                  <a:gd name="connsiteY11" fmla="*/ 0 h 120409"/>
                  <a:gd name="connsiteX12" fmla="*/ 9435 w 76343"/>
                  <a:gd name="connsiteY12" fmla="*/ 55352 h 120409"/>
                  <a:gd name="connsiteX13" fmla="*/ 17378 w 76343"/>
                  <a:gd name="connsiteY13" fmla="*/ 60187 h 120409"/>
                  <a:gd name="connsiteX14" fmla="*/ 26688 w 76343"/>
                  <a:gd name="connsiteY14" fmla="*/ 54975 h 120409"/>
                  <a:gd name="connsiteX15" fmla="*/ 36985 w 76343"/>
                  <a:gd name="connsiteY15" fmla="*/ 53232 h 120409"/>
                  <a:gd name="connsiteX16" fmla="*/ 54867 w 76343"/>
                  <a:gd name="connsiteY16" fmla="*/ 60312 h 120409"/>
                  <a:gd name="connsiteX17" fmla="*/ 61570 w 76343"/>
                  <a:gd name="connsiteY17" fmla="*/ 80171 h 120409"/>
                  <a:gd name="connsiteX18" fmla="*/ 54130 w 76343"/>
                  <a:gd name="connsiteY18" fmla="*/ 100659 h 120409"/>
                  <a:gd name="connsiteX19" fmla="*/ 36374 w 76343"/>
                  <a:gd name="connsiteY19" fmla="*/ 108099 h 120409"/>
                  <a:gd name="connsiteX20" fmla="*/ 19247 w 76343"/>
                  <a:gd name="connsiteY20" fmla="*/ 104127 h 120409"/>
                  <a:gd name="connsiteX21" fmla="*/ 7332 w 76343"/>
                  <a:gd name="connsiteY21" fmla="*/ 95069 h 120409"/>
                  <a:gd name="connsiteX22" fmla="*/ 0 w 76343"/>
                  <a:gd name="connsiteY22" fmla="*/ 104756 h 120409"/>
                  <a:gd name="connsiteX23" fmla="*/ 14898 w 76343"/>
                  <a:gd name="connsiteY23" fmla="*/ 115557 h 120409"/>
                  <a:gd name="connsiteX24" fmla="*/ 37614 w 76343"/>
                  <a:gd name="connsiteY24" fmla="*/ 120409 h 120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76343" h="120409">
                    <a:moveTo>
                      <a:pt x="37614" y="120409"/>
                    </a:moveTo>
                    <a:cubicBezTo>
                      <a:pt x="44444" y="120409"/>
                      <a:pt x="50770" y="118792"/>
                      <a:pt x="56610" y="115575"/>
                    </a:cubicBezTo>
                    <a:cubicBezTo>
                      <a:pt x="62451" y="112466"/>
                      <a:pt x="67160" y="107883"/>
                      <a:pt x="70754" y="101791"/>
                    </a:cubicBezTo>
                    <a:cubicBezTo>
                      <a:pt x="74348" y="95824"/>
                      <a:pt x="76217" y="88384"/>
                      <a:pt x="76343" y="79704"/>
                    </a:cubicBezTo>
                    <a:cubicBezTo>
                      <a:pt x="76091" y="66800"/>
                      <a:pt x="72623" y="57239"/>
                      <a:pt x="65920" y="51147"/>
                    </a:cubicBezTo>
                    <a:cubicBezTo>
                      <a:pt x="59216" y="45055"/>
                      <a:pt x="50770" y="42089"/>
                      <a:pt x="40723" y="42089"/>
                    </a:cubicBezTo>
                    <a:cubicBezTo>
                      <a:pt x="37255" y="42215"/>
                      <a:pt x="34020" y="42593"/>
                      <a:pt x="31163" y="43455"/>
                    </a:cubicBezTo>
                    <a:cubicBezTo>
                      <a:pt x="28431" y="44192"/>
                      <a:pt x="25699" y="45324"/>
                      <a:pt x="23093" y="46798"/>
                    </a:cubicBezTo>
                    <a:lnTo>
                      <a:pt x="26077" y="12544"/>
                    </a:lnTo>
                    <a:lnTo>
                      <a:pt x="70754" y="12544"/>
                    </a:lnTo>
                    <a:lnTo>
                      <a:pt x="70754" y="0"/>
                    </a:lnTo>
                    <a:lnTo>
                      <a:pt x="13155" y="0"/>
                    </a:lnTo>
                    <a:lnTo>
                      <a:pt x="9435" y="55352"/>
                    </a:lnTo>
                    <a:lnTo>
                      <a:pt x="17378" y="60187"/>
                    </a:lnTo>
                    <a:cubicBezTo>
                      <a:pt x="20613" y="57958"/>
                      <a:pt x="23704" y="56215"/>
                      <a:pt x="26688" y="54975"/>
                    </a:cubicBezTo>
                    <a:cubicBezTo>
                      <a:pt x="29797" y="53861"/>
                      <a:pt x="33140" y="53232"/>
                      <a:pt x="36985" y="53232"/>
                    </a:cubicBezTo>
                    <a:cubicBezTo>
                      <a:pt x="44551" y="53358"/>
                      <a:pt x="50518" y="55712"/>
                      <a:pt x="54867" y="60312"/>
                    </a:cubicBezTo>
                    <a:cubicBezTo>
                      <a:pt x="59216" y="65021"/>
                      <a:pt x="61445" y="71617"/>
                      <a:pt x="61570" y="80171"/>
                    </a:cubicBezTo>
                    <a:cubicBezTo>
                      <a:pt x="61319" y="88851"/>
                      <a:pt x="58839" y="95681"/>
                      <a:pt x="54130" y="100659"/>
                    </a:cubicBezTo>
                    <a:cubicBezTo>
                      <a:pt x="49422" y="105493"/>
                      <a:pt x="43455" y="108099"/>
                      <a:pt x="36374" y="108099"/>
                    </a:cubicBezTo>
                    <a:cubicBezTo>
                      <a:pt x="29545" y="107973"/>
                      <a:pt x="23830" y="106607"/>
                      <a:pt x="19247" y="104127"/>
                    </a:cubicBezTo>
                    <a:cubicBezTo>
                      <a:pt x="14647" y="101647"/>
                      <a:pt x="10675" y="98538"/>
                      <a:pt x="7332" y="95069"/>
                    </a:cubicBezTo>
                    <a:lnTo>
                      <a:pt x="0" y="104756"/>
                    </a:lnTo>
                    <a:cubicBezTo>
                      <a:pt x="3972" y="108854"/>
                      <a:pt x="8932" y="112448"/>
                      <a:pt x="14898" y="115557"/>
                    </a:cubicBezTo>
                    <a:cubicBezTo>
                      <a:pt x="20991" y="118666"/>
                      <a:pt x="28557" y="120284"/>
                      <a:pt x="37614" y="120409"/>
                    </a:cubicBezTo>
                    <a:close/>
                  </a:path>
                </a:pathLst>
              </a:custGeom>
              <a:solidFill>
                <a:srgbClr val="FF5200"/>
              </a:solidFill>
              <a:ln w="6350" cap="flat">
                <a:solidFill>
                  <a:srgbClr val="FF52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4D0EC0B7-E14A-EE00-113E-9317C010A1CB}"/>
                  </a:ext>
                </a:extLst>
              </p:cNvPr>
              <p:cNvSpPr/>
              <p:nvPr/>
            </p:nvSpPr>
            <p:spPr>
              <a:xfrm>
                <a:off x="9239624" y="924063"/>
                <a:ext cx="64931" cy="126897"/>
              </a:xfrm>
              <a:custGeom>
                <a:avLst/>
                <a:gdLst>
                  <a:gd name="connsiteX0" fmla="*/ 18 w 64931"/>
                  <a:gd name="connsiteY0" fmla="*/ 118289 h 118288"/>
                  <a:gd name="connsiteX1" fmla="*/ 64931 w 64931"/>
                  <a:gd name="connsiteY1" fmla="*/ 118289 h 118288"/>
                  <a:gd name="connsiteX2" fmla="*/ 64931 w 64931"/>
                  <a:gd name="connsiteY2" fmla="*/ 105996 h 118288"/>
                  <a:gd name="connsiteX3" fmla="*/ 41227 w 64931"/>
                  <a:gd name="connsiteY3" fmla="*/ 105996 h 118288"/>
                  <a:gd name="connsiteX4" fmla="*/ 41227 w 64931"/>
                  <a:gd name="connsiteY4" fmla="*/ 0 h 118288"/>
                  <a:gd name="connsiteX5" fmla="*/ 29923 w 64931"/>
                  <a:gd name="connsiteY5" fmla="*/ 0 h 118288"/>
                  <a:gd name="connsiteX6" fmla="*/ 19122 w 64931"/>
                  <a:gd name="connsiteY6" fmla="*/ 4834 h 118288"/>
                  <a:gd name="connsiteX7" fmla="*/ 5337 w 64931"/>
                  <a:gd name="connsiteY7" fmla="*/ 8429 h 118288"/>
                  <a:gd name="connsiteX8" fmla="*/ 5337 w 64931"/>
                  <a:gd name="connsiteY8" fmla="*/ 17738 h 118288"/>
                  <a:gd name="connsiteX9" fmla="*/ 26310 w 64931"/>
                  <a:gd name="connsiteY9" fmla="*/ 17738 h 118288"/>
                  <a:gd name="connsiteX10" fmla="*/ 26310 w 64931"/>
                  <a:gd name="connsiteY10" fmla="*/ 105996 h 118288"/>
                  <a:gd name="connsiteX11" fmla="*/ 0 w 64931"/>
                  <a:gd name="connsiteY11" fmla="*/ 105996 h 118288"/>
                  <a:gd name="connsiteX12" fmla="*/ 0 w 64931"/>
                  <a:gd name="connsiteY12" fmla="*/ 118289 h 118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4931" h="118288">
                    <a:moveTo>
                      <a:pt x="18" y="118289"/>
                    </a:moveTo>
                    <a:lnTo>
                      <a:pt x="64931" y="118289"/>
                    </a:lnTo>
                    <a:lnTo>
                      <a:pt x="64931" y="105996"/>
                    </a:lnTo>
                    <a:lnTo>
                      <a:pt x="41227" y="105996"/>
                    </a:lnTo>
                    <a:lnTo>
                      <a:pt x="41227" y="0"/>
                    </a:lnTo>
                    <a:lnTo>
                      <a:pt x="29923" y="0"/>
                    </a:lnTo>
                    <a:cubicBezTo>
                      <a:pt x="26688" y="1869"/>
                      <a:pt x="23093" y="3469"/>
                      <a:pt x="19122" y="4834"/>
                    </a:cubicBezTo>
                    <a:cubicBezTo>
                      <a:pt x="15150" y="6200"/>
                      <a:pt x="10549" y="7440"/>
                      <a:pt x="5337" y="8429"/>
                    </a:cubicBezTo>
                    <a:lnTo>
                      <a:pt x="5337" y="17738"/>
                    </a:lnTo>
                    <a:lnTo>
                      <a:pt x="26310" y="17738"/>
                    </a:lnTo>
                    <a:lnTo>
                      <a:pt x="26310" y="105996"/>
                    </a:lnTo>
                    <a:lnTo>
                      <a:pt x="0" y="105996"/>
                    </a:lnTo>
                    <a:lnTo>
                      <a:pt x="0" y="118289"/>
                    </a:lnTo>
                    <a:close/>
                  </a:path>
                </a:pathLst>
              </a:custGeom>
              <a:solidFill>
                <a:srgbClr val="FF5200"/>
              </a:solidFill>
              <a:ln w="6350" cap="flat">
                <a:solidFill>
                  <a:srgbClr val="FF52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FAC40188-4622-8B89-E5C3-F9233AF62155}"/>
                </a:ext>
              </a:extLst>
            </p:cNvPr>
            <p:cNvGrpSpPr/>
            <p:nvPr userDrawn="1"/>
          </p:nvGrpSpPr>
          <p:grpSpPr>
            <a:xfrm>
              <a:off x="2698897" y="3829531"/>
              <a:ext cx="804243" cy="165482"/>
              <a:chOff x="9323023" y="923380"/>
              <a:chExt cx="804243" cy="165482"/>
            </a:xfrm>
          </p:grpSpPr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B66DF292-100D-440F-2A83-DAC60F787149}"/>
                  </a:ext>
                </a:extLst>
              </p:cNvPr>
              <p:cNvSpPr/>
              <p:nvPr/>
            </p:nvSpPr>
            <p:spPr>
              <a:xfrm>
                <a:off x="9323023" y="961965"/>
                <a:ext cx="76594" cy="126897"/>
              </a:xfrm>
              <a:custGeom>
                <a:avLst/>
                <a:gdLst>
                  <a:gd name="connsiteX0" fmla="*/ 36123 w 76594"/>
                  <a:gd name="connsiteY0" fmla="*/ 79740 h 126897"/>
                  <a:gd name="connsiteX1" fmla="*/ 26185 w 76594"/>
                  <a:gd name="connsiteY1" fmla="*/ 77745 h 126897"/>
                  <a:gd name="connsiteX2" fmla="*/ 14647 w 76594"/>
                  <a:gd name="connsiteY2" fmla="*/ 70538 h 126897"/>
                  <a:gd name="connsiteX3" fmla="*/ 14647 w 76594"/>
                  <a:gd name="connsiteY3" fmla="*/ 24495 h 126897"/>
                  <a:gd name="connsiteX4" fmla="*/ 26813 w 76594"/>
                  <a:gd name="connsiteY4" fmla="*/ 15563 h 126897"/>
                  <a:gd name="connsiteX5" fmla="*/ 38225 w 76594"/>
                  <a:gd name="connsiteY5" fmla="*/ 12454 h 126897"/>
                  <a:gd name="connsiteX6" fmla="*/ 55981 w 76594"/>
                  <a:gd name="connsiteY6" fmla="*/ 21386 h 126897"/>
                  <a:gd name="connsiteX7" fmla="*/ 61319 w 76594"/>
                  <a:gd name="connsiteY7" fmla="*/ 44839 h 126897"/>
                  <a:gd name="connsiteX8" fmla="*/ 54112 w 76594"/>
                  <a:gd name="connsiteY8" fmla="*/ 70538 h 126897"/>
                  <a:gd name="connsiteX9" fmla="*/ 36123 w 76594"/>
                  <a:gd name="connsiteY9" fmla="*/ 79740 h 126897"/>
                  <a:gd name="connsiteX10" fmla="*/ 0 w 76594"/>
                  <a:gd name="connsiteY10" fmla="*/ 126897 h 126897"/>
                  <a:gd name="connsiteX11" fmla="*/ 14647 w 76594"/>
                  <a:gd name="connsiteY11" fmla="*/ 126897 h 126897"/>
                  <a:gd name="connsiteX12" fmla="*/ 14647 w 76594"/>
                  <a:gd name="connsiteY12" fmla="*/ 97100 h 126897"/>
                  <a:gd name="connsiteX13" fmla="*/ 14269 w 76594"/>
                  <a:gd name="connsiteY13" fmla="*/ 81824 h 126897"/>
                  <a:gd name="connsiteX14" fmla="*/ 26436 w 76594"/>
                  <a:gd name="connsiteY14" fmla="*/ 89265 h 126897"/>
                  <a:gd name="connsiteX15" fmla="*/ 38477 w 76594"/>
                  <a:gd name="connsiteY15" fmla="*/ 91996 h 126897"/>
                  <a:gd name="connsiteX16" fmla="*/ 57347 w 76594"/>
                  <a:gd name="connsiteY16" fmla="*/ 86407 h 126897"/>
                  <a:gd name="connsiteX17" fmla="*/ 71257 w 76594"/>
                  <a:gd name="connsiteY17" fmla="*/ 70269 h 126897"/>
                  <a:gd name="connsiteX18" fmla="*/ 76595 w 76594"/>
                  <a:gd name="connsiteY18" fmla="*/ 44695 h 126897"/>
                  <a:gd name="connsiteX19" fmla="*/ 67663 w 76594"/>
                  <a:gd name="connsiteY19" fmla="*/ 12293 h 126897"/>
                  <a:gd name="connsiteX20" fmla="*/ 41712 w 76594"/>
                  <a:gd name="connsiteY20" fmla="*/ 0 h 126897"/>
                  <a:gd name="connsiteX21" fmla="*/ 26939 w 76594"/>
                  <a:gd name="connsiteY21" fmla="*/ 3720 h 126897"/>
                  <a:gd name="connsiteX22" fmla="*/ 13784 w 76594"/>
                  <a:gd name="connsiteY22" fmla="*/ 12293 h 126897"/>
                  <a:gd name="connsiteX23" fmla="*/ 13281 w 76594"/>
                  <a:gd name="connsiteY23" fmla="*/ 12293 h 126897"/>
                  <a:gd name="connsiteX24" fmla="*/ 12041 w 76594"/>
                  <a:gd name="connsiteY24" fmla="*/ 2246 h 126897"/>
                  <a:gd name="connsiteX25" fmla="*/ 0 w 76594"/>
                  <a:gd name="connsiteY25" fmla="*/ 2246 h 126897"/>
                  <a:gd name="connsiteX26" fmla="*/ 0 w 76594"/>
                  <a:gd name="connsiteY26" fmla="*/ 126897 h 126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76594" h="126897">
                    <a:moveTo>
                      <a:pt x="36123" y="79740"/>
                    </a:moveTo>
                    <a:cubicBezTo>
                      <a:pt x="33140" y="79866"/>
                      <a:pt x="29797" y="79111"/>
                      <a:pt x="26185" y="77745"/>
                    </a:cubicBezTo>
                    <a:cubicBezTo>
                      <a:pt x="22464" y="76253"/>
                      <a:pt x="18618" y="73899"/>
                      <a:pt x="14647" y="70538"/>
                    </a:cubicBezTo>
                    <a:lnTo>
                      <a:pt x="14647" y="24495"/>
                    </a:lnTo>
                    <a:cubicBezTo>
                      <a:pt x="18870" y="20649"/>
                      <a:pt x="22968" y="17540"/>
                      <a:pt x="26813" y="15563"/>
                    </a:cubicBezTo>
                    <a:cubicBezTo>
                      <a:pt x="30659" y="13461"/>
                      <a:pt x="34505" y="12454"/>
                      <a:pt x="38225" y="12454"/>
                    </a:cubicBezTo>
                    <a:cubicBezTo>
                      <a:pt x="46421" y="12580"/>
                      <a:pt x="52369" y="15563"/>
                      <a:pt x="55981" y="21386"/>
                    </a:cubicBezTo>
                    <a:cubicBezTo>
                      <a:pt x="59576" y="27227"/>
                      <a:pt x="61319" y="35045"/>
                      <a:pt x="61319" y="44839"/>
                    </a:cubicBezTo>
                    <a:cubicBezTo>
                      <a:pt x="61193" y="55892"/>
                      <a:pt x="58713" y="64446"/>
                      <a:pt x="54112" y="70538"/>
                    </a:cubicBezTo>
                    <a:cubicBezTo>
                      <a:pt x="49512" y="76631"/>
                      <a:pt x="43455" y="79614"/>
                      <a:pt x="36123" y="79740"/>
                    </a:cubicBezTo>
                    <a:close/>
                    <a:moveTo>
                      <a:pt x="0" y="126897"/>
                    </a:moveTo>
                    <a:lnTo>
                      <a:pt x="14647" y="126897"/>
                    </a:lnTo>
                    <a:lnTo>
                      <a:pt x="14647" y="97100"/>
                    </a:lnTo>
                    <a:lnTo>
                      <a:pt x="14269" y="81824"/>
                    </a:lnTo>
                    <a:cubicBezTo>
                      <a:pt x="18241" y="85059"/>
                      <a:pt x="22339" y="87539"/>
                      <a:pt x="26436" y="89265"/>
                    </a:cubicBezTo>
                    <a:cubicBezTo>
                      <a:pt x="30534" y="91134"/>
                      <a:pt x="34505" y="91996"/>
                      <a:pt x="38477" y="91996"/>
                    </a:cubicBezTo>
                    <a:cubicBezTo>
                      <a:pt x="45306" y="91996"/>
                      <a:pt x="51632" y="90127"/>
                      <a:pt x="57347" y="86407"/>
                    </a:cubicBezTo>
                    <a:cubicBezTo>
                      <a:pt x="63062" y="82687"/>
                      <a:pt x="67645" y="77350"/>
                      <a:pt x="71257" y="70269"/>
                    </a:cubicBezTo>
                    <a:cubicBezTo>
                      <a:pt x="74726" y="63314"/>
                      <a:pt x="76469" y="54759"/>
                      <a:pt x="76595" y="44695"/>
                    </a:cubicBezTo>
                    <a:cubicBezTo>
                      <a:pt x="76595" y="31037"/>
                      <a:pt x="73611" y="20236"/>
                      <a:pt x="67663" y="12293"/>
                    </a:cubicBezTo>
                    <a:cubicBezTo>
                      <a:pt x="61696" y="4223"/>
                      <a:pt x="53142" y="126"/>
                      <a:pt x="41712" y="0"/>
                    </a:cubicBezTo>
                    <a:cubicBezTo>
                      <a:pt x="36626" y="126"/>
                      <a:pt x="31666" y="1366"/>
                      <a:pt x="26939" y="3720"/>
                    </a:cubicBezTo>
                    <a:cubicBezTo>
                      <a:pt x="22231" y="6074"/>
                      <a:pt x="17756" y="8932"/>
                      <a:pt x="13784" y="12293"/>
                    </a:cubicBezTo>
                    <a:lnTo>
                      <a:pt x="13281" y="12293"/>
                    </a:lnTo>
                    <a:lnTo>
                      <a:pt x="12041" y="2246"/>
                    </a:lnTo>
                    <a:lnTo>
                      <a:pt x="0" y="2246"/>
                    </a:lnTo>
                    <a:lnTo>
                      <a:pt x="0" y="126897"/>
                    </a:lnTo>
                    <a:close/>
                  </a:path>
                </a:pathLst>
              </a:custGeom>
              <a:solidFill>
                <a:srgbClr val="003399"/>
              </a:solidFill>
              <a:ln w="6350" cap="flat">
                <a:solidFill>
                  <a:srgbClr val="00339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035154E0-9B56-EC97-7D15-60124C52E1C6}"/>
                  </a:ext>
                </a:extLst>
              </p:cNvPr>
              <p:cNvSpPr/>
              <p:nvPr/>
            </p:nvSpPr>
            <p:spPr>
              <a:xfrm>
                <a:off x="9429477" y="961965"/>
                <a:ext cx="76594" cy="126897"/>
              </a:xfrm>
              <a:custGeom>
                <a:avLst/>
                <a:gdLst>
                  <a:gd name="connsiteX0" fmla="*/ 36123 w 76594"/>
                  <a:gd name="connsiteY0" fmla="*/ 79740 h 126897"/>
                  <a:gd name="connsiteX1" fmla="*/ 26185 w 76594"/>
                  <a:gd name="connsiteY1" fmla="*/ 77745 h 126897"/>
                  <a:gd name="connsiteX2" fmla="*/ 14647 w 76594"/>
                  <a:gd name="connsiteY2" fmla="*/ 70538 h 126897"/>
                  <a:gd name="connsiteX3" fmla="*/ 14647 w 76594"/>
                  <a:gd name="connsiteY3" fmla="*/ 24495 h 126897"/>
                  <a:gd name="connsiteX4" fmla="*/ 26813 w 76594"/>
                  <a:gd name="connsiteY4" fmla="*/ 15563 h 126897"/>
                  <a:gd name="connsiteX5" fmla="*/ 38225 w 76594"/>
                  <a:gd name="connsiteY5" fmla="*/ 12454 h 126897"/>
                  <a:gd name="connsiteX6" fmla="*/ 55981 w 76594"/>
                  <a:gd name="connsiteY6" fmla="*/ 21386 h 126897"/>
                  <a:gd name="connsiteX7" fmla="*/ 61319 w 76594"/>
                  <a:gd name="connsiteY7" fmla="*/ 44839 h 126897"/>
                  <a:gd name="connsiteX8" fmla="*/ 54112 w 76594"/>
                  <a:gd name="connsiteY8" fmla="*/ 70538 h 126897"/>
                  <a:gd name="connsiteX9" fmla="*/ 36123 w 76594"/>
                  <a:gd name="connsiteY9" fmla="*/ 79740 h 126897"/>
                  <a:gd name="connsiteX10" fmla="*/ 0 w 76594"/>
                  <a:gd name="connsiteY10" fmla="*/ 126897 h 126897"/>
                  <a:gd name="connsiteX11" fmla="*/ 14647 w 76594"/>
                  <a:gd name="connsiteY11" fmla="*/ 126897 h 126897"/>
                  <a:gd name="connsiteX12" fmla="*/ 14647 w 76594"/>
                  <a:gd name="connsiteY12" fmla="*/ 97100 h 126897"/>
                  <a:gd name="connsiteX13" fmla="*/ 14269 w 76594"/>
                  <a:gd name="connsiteY13" fmla="*/ 81824 h 126897"/>
                  <a:gd name="connsiteX14" fmla="*/ 26436 w 76594"/>
                  <a:gd name="connsiteY14" fmla="*/ 89265 h 126897"/>
                  <a:gd name="connsiteX15" fmla="*/ 38477 w 76594"/>
                  <a:gd name="connsiteY15" fmla="*/ 91996 h 126897"/>
                  <a:gd name="connsiteX16" fmla="*/ 57347 w 76594"/>
                  <a:gd name="connsiteY16" fmla="*/ 86407 h 126897"/>
                  <a:gd name="connsiteX17" fmla="*/ 71257 w 76594"/>
                  <a:gd name="connsiteY17" fmla="*/ 70269 h 126897"/>
                  <a:gd name="connsiteX18" fmla="*/ 76595 w 76594"/>
                  <a:gd name="connsiteY18" fmla="*/ 44695 h 126897"/>
                  <a:gd name="connsiteX19" fmla="*/ 67663 w 76594"/>
                  <a:gd name="connsiteY19" fmla="*/ 12293 h 126897"/>
                  <a:gd name="connsiteX20" fmla="*/ 41712 w 76594"/>
                  <a:gd name="connsiteY20" fmla="*/ 0 h 126897"/>
                  <a:gd name="connsiteX21" fmla="*/ 26939 w 76594"/>
                  <a:gd name="connsiteY21" fmla="*/ 3720 h 126897"/>
                  <a:gd name="connsiteX22" fmla="*/ 13784 w 76594"/>
                  <a:gd name="connsiteY22" fmla="*/ 12293 h 126897"/>
                  <a:gd name="connsiteX23" fmla="*/ 13281 w 76594"/>
                  <a:gd name="connsiteY23" fmla="*/ 12293 h 126897"/>
                  <a:gd name="connsiteX24" fmla="*/ 12041 w 76594"/>
                  <a:gd name="connsiteY24" fmla="*/ 2246 h 126897"/>
                  <a:gd name="connsiteX25" fmla="*/ 0 w 76594"/>
                  <a:gd name="connsiteY25" fmla="*/ 2246 h 126897"/>
                  <a:gd name="connsiteX26" fmla="*/ 0 w 76594"/>
                  <a:gd name="connsiteY26" fmla="*/ 126897 h 126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76594" h="126897">
                    <a:moveTo>
                      <a:pt x="36123" y="79740"/>
                    </a:moveTo>
                    <a:cubicBezTo>
                      <a:pt x="33140" y="79866"/>
                      <a:pt x="29797" y="79111"/>
                      <a:pt x="26185" y="77745"/>
                    </a:cubicBezTo>
                    <a:cubicBezTo>
                      <a:pt x="22464" y="76253"/>
                      <a:pt x="18618" y="73899"/>
                      <a:pt x="14647" y="70538"/>
                    </a:cubicBezTo>
                    <a:lnTo>
                      <a:pt x="14647" y="24495"/>
                    </a:lnTo>
                    <a:cubicBezTo>
                      <a:pt x="18870" y="20649"/>
                      <a:pt x="22968" y="17540"/>
                      <a:pt x="26813" y="15563"/>
                    </a:cubicBezTo>
                    <a:cubicBezTo>
                      <a:pt x="30659" y="13461"/>
                      <a:pt x="34505" y="12454"/>
                      <a:pt x="38225" y="12454"/>
                    </a:cubicBezTo>
                    <a:cubicBezTo>
                      <a:pt x="46420" y="12580"/>
                      <a:pt x="52369" y="15563"/>
                      <a:pt x="55981" y="21386"/>
                    </a:cubicBezTo>
                    <a:cubicBezTo>
                      <a:pt x="59576" y="27227"/>
                      <a:pt x="61319" y="35045"/>
                      <a:pt x="61319" y="44839"/>
                    </a:cubicBezTo>
                    <a:cubicBezTo>
                      <a:pt x="61193" y="55892"/>
                      <a:pt x="58713" y="64446"/>
                      <a:pt x="54112" y="70538"/>
                    </a:cubicBezTo>
                    <a:cubicBezTo>
                      <a:pt x="49530" y="76631"/>
                      <a:pt x="43437" y="79614"/>
                      <a:pt x="36123" y="79740"/>
                    </a:cubicBezTo>
                    <a:close/>
                    <a:moveTo>
                      <a:pt x="0" y="126897"/>
                    </a:moveTo>
                    <a:lnTo>
                      <a:pt x="14647" y="126897"/>
                    </a:lnTo>
                    <a:lnTo>
                      <a:pt x="14647" y="97100"/>
                    </a:lnTo>
                    <a:lnTo>
                      <a:pt x="14269" y="81824"/>
                    </a:lnTo>
                    <a:cubicBezTo>
                      <a:pt x="18241" y="85059"/>
                      <a:pt x="22339" y="87539"/>
                      <a:pt x="26436" y="89265"/>
                    </a:cubicBezTo>
                    <a:cubicBezTo>
                      <a:pt x="30534" y="91134"/>
                      <a:pt x="34505" y="91996"/>
                      <a:pt x="38477" y="91996"/>
                    </a:cubicBezTo>
                    <a:cubicBezTo>
                      <a:pt x="45306" y="91996"/>
                      <a:pt x="51632" y="90127"/>
                      <a:pt x="57347" y="86407"/>
                    </a:cubicBezTo>
                    <a:cubicBezTo>
                      <a:pt x="63062" y="82687"/>
                      <a:pt x="67645" y="77350"/>
                      <a:pt x="71257" y="70269"/>
                    </a:cubicBezTo>
                    <a:cubicBezTo>
                      <a:pt x="74726" y="63314"/>
                      <a:pt x="76469" y="54759"/>
                      <a:pt x="76595" y="44695"/>
                    </a:cubicBezTo>
                    <a:cubicBezTo>
                      <a:pt x="76595" y="31037"/>
                      <a:pt x="73611" y="20236"/>
                      <a:pt x="67663" y="12293"/>
                    </a:cubicBezTo>
                    <a:cubicBezTo>
                      <a:pt x="61696" y="4223"/>
                      <a:pt x="53142" y="126"/>
                      <a:pt x="41712" y="0"/>
                    </a:cubicBezTo>
                    <a:cubicBezTo>
                      <a:pt x="36626" y="126"/>
                      <a:pt x="31666" y="1366"/>
                      <a:pt x="26939" y="3720"/>
                    </a:cubicBezTo>
                    <a:cubicBezTo>
                      <a:pt x="22231" y="6074"/>
                      <a:pt x="17756" y="8932"/>
                      <a:pt x="13784" y="12293"/>
                    </a:cubicBezTo>
                    <a:lnTo>
                      <a:pt x="13281" y="12293"/>
                    </a:lnTo>
                    <a:lnTo>
                      <a:pt x="12041" y="2246"/>
                    </a:lnTo>
                    <a:lnTo>
                      <a:pt x="0" y="2246"/>
                    </a:lnTo>
                    <a:lnTo>
                      <a:pt x="0" y="126897"/>
                    </a:lnTo>
                    <a:close/>
                  </a:path>
                </a:pathLst>
              </a:custGeom>
              <a:solidFill>
                <a:srgbClr val="003399"/>
              </a:solidFill>
              <a:ln w="6350" cap="flat">
                <a:solidFill>
                  <a:srgbClr val="00339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5915788E-6797-0E77-228C-BF26B1BD75FE}"/>
                  </a:ext>
                </a:extLst>
              </p:cNvPr>
              <p:cNvSpPr/>
              <p:nvPr/>
            </p:nvSpPr>
            <p:spPr>
              <a:xfrm>
                <a:off x="9527744" y="939788"/>
                <a:ext cx="54256" cy="114209"/>
              </a:xfrm>
              <a:custGeom>
                <a:avLst/>
                <a:gdLst>
                  <a:gd name="connsiteX0" fmla="*/ 38118 w 54256"/>
                  <a:gd name="connsiteY0" fmla="*/ 114209 h 114209"/>
                  <a:gd name="connsiteX1" fmla="*/ 46313 w 54256"/>
                  <a:gd name="connsiteY1" fmla="*/ 113221 h 114209"/>
                  <a:gd name="connsiteX2" fmla="*/ 54256 w 54256"/>
                  <a:gd name="connsiteY2" fmla="*/ 110992 h 114209"/>
                  <a:gd name="connsiteX3" fmla="*/ 51273 w 54256"/>
                  <a:gd name="connsiteY3" fmla="*/ 100066 h 114209"/>
                  <a:gd name="connsiteX4" fmla="*/ 46438 w 54256"/>
                  <a:gd name="connsiteY4" fmla="*/ 101557 h 114209"/>
                  <a:gd name="connsiteX5" fmla="*/ 41352 w 54256"/>
                  <a:gd name="connsiteY5" fmla="*/ 102294 h 114209"/>
                  <a:gd name="connsiteX6" fmla="*/ 30803 w 54256"/>
                  <a:gd name="connsiteY6" fmla="*/ 97819 h 114209"/>
                  <a:gd name="connsiteX7" fmla="*/ 27820 w 54256"/>
                  <a:gd name="connsiteY7" fmla="*/ 85275 h 114209"/>
                  <a:gd name="connsiteX8" fmla="*/ 27820 w 54256"/>
                  <a:gd name="connsiteY8" fmla="*/ 36374 h 114209"/>
                  <a:gd name="connsiteX9" fmla="*/ 51524 w 54256"/>
                  <a:gd name="connsiteY9" fmla="*/ 36374 h 114209"/>
                  <a:gd name="connsiteX10" fmla="*/ 51524 w 54256"/>
                  <a:gd name="connsiteY10" fmla="*/ 24459 h 114209"/>
                  <a:gd name="connsiteX11" fmla="*/ 27820 w 54256"/>
                  <a:gd name="connsiteY11" fmla="*/ 24459 h 114209"/>
                  <a:gd name="connsiteX12" fmla="*/ 27820 w 54256"/>
                  <a:gd name="connsiteY12" fmla="*/ 0 h 114209"/>
                  <a:gd name="connsiteX13" fmla="*/ 15527 w 54256"/>
                  <a:gd name="connsiteY13" fmla="*/ 0 h 114209"/>
                  <a:gd name="connsiteX14" fmla="*/ 13784 w 54256"/>
                  <a:gd name="connsiteY14" fmla="*/ 24459 h 114209"/>
                  <a:gd name="connsiteX15" fmla="*/ 0 w 54256"/>
                  <a:gd name="connsiteY15" fmla="*/ 25322 h 114209"/>
                  <a:gd name="connsiteX16" fmla="*/ 0 w 54256"/>
                  <a:gd name="connsiteY16" fmla="*/ 36374 h 114209"/>
                  <a:gd name="connsiteX17" fmla="*/ 13029 w 54256"/>
                  <a:gd name="connsiteY17" fmla="*/ 36374 h 114209"/>
                  <a:gd name="connsiteX18" fmla="*/ 13029 w 54256"/>
                  <a:gd name="connsiteY18" fmla="*/ 85023 h 114209"/>
                  <a:gd name="connsiteX19" fmla="*/ 18618 w 54256"/>
                  <a:gd name="connsiteY19" fmla="*/ 106122 h 114209"/>
                  <a:gd name="connsiteX20" fmla="*/ 38118 w 54256"/>
                  <a:gd name="connsiteY20" fmla="*/ 114209 h 114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4256" h="114209">
                    <a:moveTo>
                      <a:pt x="38118" y="114209"/>
                    </a:moveTo>
                    <a:cubicBezTo>
                      <a:pt x="40723" y="114209"/>
                      <a:pt x="43455" y="113832"/>
                      <a:pt x="46313" y="113221"/>
                    </a:cubicBezTo>
                    <a:cubicBezTo>
                      <a:pt x="49044" y="112592"/>
                      <a:pt x="51650" y="111855"/>
                      <a:pt x="54256" y="110992"/>
                    </a:cubicBezTo>
                    <a:lnTo>
                      <a:pt x="51273" y="100066"/>
                    </a:lnTo>
                    <a:cubicBezTo>
                      <a:pt x="49781" y="100569"/>
                      <a:pt x="48164" y="101054"/>
                      <a:pt x="46438" y="101557"/>
                    </a:cubicBezTo>
                    <a:cubicBezTo>
                      <a:pt x="44569" y="102060"/>
                      <a:pt x="42970" y="102294"/>
                      <a:pt x="41352" y="102294"/>
                    </a:cubicBezTo>
                    <a:cubicBezTo>
                      <a:pt x="36267" y="102294"/>
                      <a:pt x="32780" y="100802"/>
                      <a:pt x="30803" y="97819"/>
                    </a:cubicBezTo>
                    <a:cubicBezTo>
                      <a:pt x="28700" y="94962"/>
                      <a:pt x="27694" y="90738"/>
                      <a:pt x="27820" y="85275"/>
                    </a:cubicBezTo>
                    <a:lnTo>
                      <a:pt x="27820" y="36374"/>
                    </a:lnTo>
                    <a:lnTo>
                      <a:pt x="51524" y="36374"/>
                    </a:lnTo>
                    <a:lnTo>
                      <a:pt x="51524" y="24459"/>
                    </a:lnTo>
                    <a:lnTo>
                      <a:pt x="27820" y="24459"/>
                    </a:lnTo>
                    <a:lnTo>
                      <a:pt x="27820" y="0"/>
                    </a:lnTo>
                    <a:lnTo>
                      <a:pt x="15527" y="0"/>
                    </a:lnTo>
                    <a:lnTo>
                      <a:pt x="13784" y="24459"/>
                    </a:lnTo>
                    <a:lnTo>
                      <a:pt x="0" y="25322"/>
                    </a:lnTo>
                    <a:lnTo>
                      <a:pt x="0" y="36374"/>
                    </a:lnTo>
                    <a:lnTo>
                      <a:pt x="13029" y="36374"/>
                    </a:lnTo>
                    <a:lnTo>
                      <a:pt x="13029" y="85023"/>
                    </a:lnTo>
                    <a:cubicBezTo>
                      <a:pt x="12904" y="93829"/>
                      <a:pt x="14773" y="100910"/>
                      <a:pt x="18618" y="106122"/>
                    </a:cubicBezTo>
                    <a:cubicBezTo>
                      <a:pt x="22339" y="111352"/>
                      <a:pt x="28808" y="114083"/>
                      <a:pt x="38118" y="114209"/>
                    </a:cubicBezTo>
                    <a:close/>
                  </a:path>
                </a:pathLst>
              </a:custGeom>
              <a:solidFill>
                <a:srgbClr val="003399"/>
              </a:solidFill>
              <a:ln w="6350" cap="flat">
                <a:solidFill>
                  <a:srgbClr val="00339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4D5ED4BE-82DE-A5A0-5494-127B93927AD6}"/>
                  </a:ext>
                </a:extLst>
              </p:cNvPr>
              <p:cNvSpPr/>
              <p:nvPr/>
            </p:nvSpPr>
            <p:spPr>
              <a:xfrm>
                <a:off x="9607474" y="962019"/>
                <a:ext cx="120804" cy="89875"/>
              </a:xfrm>
              <a:custGeom>
                <a:avLst/>
                <a:gdLst>
                  <a:gd name="connsiteX0" fmla="*/ 36 w 120804"/>
                  <a:gd name="connsiteY0" fmla="*/ 89858 h 89875"/>
                  <a:gd name="connsiteX1" fmla="*/ 14683 w 120804"/>
                  <a:gd name="connsiteY1" fmla="*/ 89858 h 89875"/>
                  <a:gd name="connsiteX2" fmla="*/ 14683 w 120804"/>
                  <a:gd name="connsiteY2" fmla="*/ 26310 h 89875"/>
                  <a:gd name="connsiteX3" fmla="*/ 26220 w 120804"/>
                  <a:gd name="connsiteY3" fmla="*/ 16138 h 89875"/>
                  <a:gd name="connsiteX4" fmla="*/ 36770 w 120804"/>
                  <a:gd name="connsiteY4" fmla="*/ 12904 h 89875"/>
                  <a:gd name="connsiteX5" fmla="*/ 49062 w 120804"/>
                  <a:gd name="connsiteY5" fmla="*/ 18367 h 89875"/>
                  <a:gd name="connsiteX6" fmla="*/ 53034 w 120804"/>
                  <a:gd name="connsiteY6" fmla="*/ 36249 h 89875"/>
                  <a:gd name="connsiteX7" fmla="*/ 53034 w 120804"/>
                  <a:gd name="connsiteY7" fmla="*/ 89876 h 89875"/>
                  <a:gd name="connsiteX8" fmla="*/ 67807 w 120804"/>
                  <a:gd name="connsiteY8" fmla="*/ 89876 h 89875"/>
                  <a:gd name="connsiteX9" fmla="*/ 67807 w 120804"/>
                  <a:gd name="connsiteY9" fmla="*/ 26310 h 89875"/>
                  <a:gd name="connsiteX10" fmla="*/ 79344 w 120804"/>
                  <a:gd name="connsiteY10" fmla="*/ 16138 h 89875"/>
                  <a:gd name="connsiteX11" fmla="*/ 89894 w 120804"/>
                  <a:gd name="connsiteY11" fmla="*/ 12904 h 89875"/>
                  <a:gd name="connsiteX12" fmla="*/ 102186 w 120804"/>
                  <a:gd name="connsiteY12" fmla="*/ 18367 h 89875"/>
                  <a:gd name="connsiteX13" fmla="*/ 106158 w 120804"/>
                  <a:gd name="connsiteY13" fmla="*/ 36249 h 89875"/>
                  <a:gd name="connsiteX14" fmla="*/ 106158 w 120804"/>
                  <a:gd name="connsiteY14" fmla="*/ 89876 h 89875"/>
                  <a:gd name="connsiteX15" fmla="*/ 120805 w 120804"/>
                  <a:gd name="connsiteY15" fmla="*/ 89876 h 89875"/>
                  <a:gd name="connsiteX16" fmla="*/ 120805 w 120804"/>
                  <a:gd name="connsiteY16" fmla="*/ 34398 h 89875"/>
                  <a:gd name="connsiteX17" fmla="*/ 114353 w 120804"/>
                  <a:gd name="connsiteY17" fmla="*/ 8824 h 89875"/>
                  <a:gd name="connsiteX18" fmla="*/ 94243 w 120804"/>
                  <a:gd name="connsiteY18" fmla="*/ 18 h 89875"/>
                  <a:gd name="connsiteX19" fmla="*/ 79219 w 120804"/>
                  <a:gd name="connsiteY19" fmla="*/ 4727 h 89875"/>
                  <a:gd name="connsiteX20" fmla="*/ 65308 w 120804"/>
                  <a:gd name="connsiteY20" fmla="*/ 16767 h 89875"/>
                  <a:gd name="connsiteX21" fmla="*/ 56862 w 120804"/>
                  <a:gd name="connsiteY21" fmla="*/ 4475 h 89875"/>
                  <a:gd name="connsiteX22" fmla="*/ 41101 w 120804"/>
                  <a:gd name="connsiteY22" fmla="*/ 0 h 89875"/>
                  <a:gd name="connsiteX23" fmla="*/ 26328 w 120804"/>
                  <a:gd name="connsiteY23" fmla="*/ 4349 h 89875"/>
                  <a:gd name="connsiteX24" fmla="*/ 13784 w 120804"/>
                  <a:gd name="connsiteY24" fmla="*/ 15024 h 89875"/>
                  <a:gd name="connsiteX25" fmla="*/ 13281 w 120804"/>
                  <a:gd name="connsiteY25" fmla="*/ 15024 h 89875"/>
                  <a:gd name="connsiteX26" fmla="*/ 12041 w 120804"/>
                  <a:gd name="connsiteY26" fmla="*/ 2246 h 89875"/>
                  <a:gd name="connsiteX27" fmla="*/ 0 w 120804"/>
                  <a:gd name="connsiteY27" fmla="*/ 2246 h 89875"/>
                  <a:gd name="connsiteX28" fmla="*/ 0 w 120804"/>
                  <a:gd name="connsiteY28" fmla="*/ 89858 h 89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20804" h="89875">
                    <a:moveTo>
                      <a:pt x="36" y="89858"/>
                    </a:moveTo>
                    <a:lnTo>
                      <a:pt x="14683" y="89858"/>
                    </a:lnTo>
                    <a:lnTo>
                      <a:pt x="14683" y="26310"/>
                    </a:lnTo>
                    <a:cubicBezTo>
                      <a:pt x="18654" y="21710"/>
                      <a:pt x="22626" y="18367"/>
                      <a:pt x="26220" y="16138"/>
                    </a:cubicBezTo>
                    <a:cubicBezTo>
                      <a:pt x="29941" y="14036"/>
                      <a:pt x="33427" y="12904"/>
                      <a:pt x="36770" y="12904"/>
                    </a:cubicBezTo>
                    <a:cubicBezTo>
                      <a:pt x="42359" y="12778"/>
                      <a:pt x="46456" y="14647"/>
                      <a:pt x="49062" y="18367"/>
                    </a:cubicBezTo>
                    <a:cubicBezTo>
                      <a:pt x="51794" y="22087"/>
                      <a:pt x="53160" y="28054"/>
                      <a:pt x="53034" y="36249"/>
                    </a:cubicBezTo>
                    <a:lnTo>
                      <a:pt x="53034" y="89876"/>
                    </a:lnTo>
                    <a:lnTo>
                      <a:pt x="67807" y="89876"/>
                    </a:lnTo>
                    <a:lnTo>
                      <a:pt x="67807" y="26310"/>
                    </a:lnTo>
                    <a:cubicBezTo>
                      <a:pt x="71904" y="21710"/>
                      <a:pt x="75750" y="18367"/>
                      <a:pt x="79344" y="16138"/>
                    </a:cubicBezTo>
                    <a:cubicBezTo>
                      <a:pt x="82939" y="14036"/>
                      <a:pt x="86551" y="12904"/>
                      <a:pt x="89894" y="12904"/>
                    </a:cubicBezTo>
                    <a:cubicBezTo>
                      <a:pt x="95357" y="12778"/>
                      <a:pt x="99580" y="14647"/>
                      <a:pt x="102186" y="18367"/>
                    </a:cubicBezTo>
                    <a:cubicBezTo>
                      <a:pt x="104918" y="22087"/>
                      <a:pt x="106158" y="28054"/>
                      <a:pt x="106158" y="36249"/>
                    </a:cubicBezTo>
                    <a:lnTo>
                      <a:pt x="106158" y="89876"/>
                    </a:lnTo>
                    <a:lnTo>
                      <a:pt x="120805" y="89876"/>
                    </a:lnTo>
                    <a:lnTo>
                      <a:pt x="120805" y="34398"/>
                    </a:lnTo>
                    <a:cubicBezTo>
                      <a:pt x="120805" y="23093"/>
                      <a:pt x="118702" y="14539"/>
                      <a:pt x="114353" y="8824"/>
                    </a:cubicBezTo>
                    <a:cubicBezTo>
                      <a:pt x="109878" y="2983"/>
                      <a:pt x="103175" y="18"/>
                      <a:pt x="94243" y="18"/>
                    </a:cubicBezTo>
                    <a:cubicBezTo>
                      <a:pt x="88905" y="144"/>
                      <a:pt x="83945" y="1635"/>
                      <a:pt x="79219" y="4727"/>
                    </a:cubicBezTo>
                    <a:cubicBezTo>
                      <a:pt x="74384" y="7710"/>
                      <a:pt x="69784" y="11807"/>
                      <a:pt x="65308" y="16767"/>
                    </a:cubicBezTo>
                    <a:cubicBezTo>
                      <a:pt x="63565" y="11556"/>
                      <a:pt x="60834" y="7458"/>
                      <a:pt x="56862" y="4475"/>
                    </a:cubicBezTo>
                    <a:cubicBezTo>
                      <a:pt x="53016" y="1617"/>
                      <a:pt x="47804" y="0"/>
                      <a:pt x="41101" y="0"/>
                    </a:cubicBezTo>
                    <a:cubicBezTo>
                      <a:pt x="35889" y="126"/>
                      <a:pt x="30929" y="1492"/>
                      <a:pt x="26328" y="4349"/>
                    </a:cubicBezTo>
                    <a:cubicBezTo>
                      <a:pt x="21853" y="7207"/>
                      <a:pt x="17648" y="10675"/>
                      <a:pt x="13784" y="15024"/>
                    </a:cubicBezTo>
                    <a:lnTo>
                      <a:pt x="13281" y="15024"/>
                    </a:lnTo>
                    <a:lnTo>
                      <a:pt x="12041" y="2246"/>
                    </a:lnTo>
                    <a:lnTo>
                      <a:pt x="0" y="2246"/>
                    </a:lnTo>
                    <a:lnTo>
                      <a:pt x="0" y="89858"/>
                    </a:lnTo>
                    <a:close/>
                  </a:path>
                </a:pathLst>
              </a:custGeom>
              <a:solidFill>
                <a:srgbClr val="003399"/>
              </a:solidFill>
              <a:ln w="6350" cap="flat">
                <a:solidFill>
                  <a:srgbClr val="00339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CC20CF1D-9E3D-BFF1-4BCA-9434F54380AC}"/>
                  </a:ext>
                </a:extLst>
              </p:cNvPr>
              <p:cNvSpPr/>
              <p:nvPr/>
            </p:nvSpPr>
            <p:spPr>
              <a:xfrm>
                <a:off x="9755012" y="962037"/>
                <a:ext cx="81321" cy="91960"/>
              </a:xfrm>
              <a:custGeom>
                <a:avLst/>
                <a:gdLst>
                  <a:gd name="connsiteX0" fmla="*/ 40723 w 81321"/>
                  <a:gd name="connsiteY0" fmla="*/ 79668 h 91960"/>
                  <a:gd name="connsiteX1" fmla="*/ 22356 w 81321"/>
                  <a:gd name="connsiteY1" fmla="*/ 70484 h 91960"/>
                  <a:gd name="connsiteX2" fmla="*/ 15402 w 81321"/>
                  <a:gd name="connsiteY2" fmla="*/ 46151 h 91960"/>
                  <a:gd name="connsiteX3" fmla="*/ 22356 w 81321"/>
                  <a:gd name="connsiteY3" fmla="*/ 21566 h 91960"/>
                  <a:gd name="connsiteX4" fmla="*/ 40723 w 81321"/>
                  <a:gd name="connsiteY4" fmla="*/ 12257 h 91960"/>
                  <a:gd name="connsiteX5" fmla="*/ 59090 w 81321"/>
                  <a:gd name="connsiteY5" fmla="*/ 21566 h 91960"/>
                  <a:gd name="connsiteX6" fmla="*/ 66171 w 81321"/>
                  <a:gd name="connsiteY6" fmla="*/ 46151 h 91960"/>
                  <a:gd name="connsiteX7" fmla="*/ 59090 w 81321"/>
                  <a:gd name="connsiteY7" fmla="*/ 70484 h 91960"/>
                  <a:gd name="connsiteX8" fmla="*/ 40723 w 81321"/>
                  <a:gd name="connsiteY8" fmla="*/ 79668 h 91960"/>
                  <a:gd name="connsiteX9" fmla="*/ 40723 w 81321"/>
                  <a:gd name="connsiteY9" fmla="*/ 91960 h 91960"/>
                  <a:gd name="connsiteX10" fmla="*/ 60834 w 81321"/>
                  <a:gd name="connsiteY10" fmla="*/ 86497 h 91960"/>
                  <a:gd name="connsiteX11" fmla="*/ 75606 w 81321"/>
                  <a:gd name="connsiteY11" fmla="*/ 70862 h 91960"/>
                  <a:gd name="connsiteX12" fmla="*/ 81321 w 81321"/>
                  <a:gd name="connsiteY12" fmla="*/ 46169 h 91960"/>
                  <a:gd name="connsiteX13" fmla="*/ 75606 w 81321"/>
                  <a:gd name="connsiteY13" fmla="*/ 21224 h 91960"/>
                  <a:gd name="connsiteX14" fmla="*/ 60834 w 81321"/>
                  <a:gd name="connsiteY14" fmla="*/ 5463 h 91960"/>
                  <a:gd name="connsiteX15" fmla="*/ 40723 w 81321"/>
                  <a:gd name="connsiteY15" fmla="*/ 0 h 91960"/>
                  <a:gd name="connsiteX16" fmla="*/ 20613 w 81321"/>
                  <a:gd name="connsiteY16" fmla="*/ 5463 h 91960"/>
                  <a:gd name="connsiteX17" fmla="*/ 5841 w 81321"/>
                  <a:gd name="connsiteY17" fmla="*/ 21224 h 91960"/>
                  <a:gd name="connsiteX18" fmla="*/ 0 w 81321"/>
                  <a:gd name="connsiteY18" fmla="*/ 46169 h 91960"/>
                  <a:gd name="connsiteX19" fmla="*/ 5841 w 81321"/>
                  <a:gd name="connsiteY19" fmla="*/ 70862 h 91960"/>
                  <a:gd name="connsiteX20" fmla="*/ 20613 w 81321"/>
                  <a:gd name="connsiteY20" fmla="*/ 86497 h 91960"/>
                  <a:gd name="connsiteX21" fmla="*/ 40723 w 81321"/>
                  <a:gd name="connsiteY21" fmla="*/ 91960 h 919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81321" h="91960">
                    <a:moveTo>
                      <a:pt x="40723" y="79668"/>
                    </a:moveTo>
                    <a:cubicBezTo>
                      <a:pt x="33032" y="79542"/>
                      <a:pt x="26939" y="76433"/>
                      <a:pt x="22356" y="70484"/>
                    </a:cubicBezTo>
                    <a:cubicBezTo>
                      <a:pt x="17756" y="64410"/>
                      <a:pt x="15527" y="56341"/>
                      <a:pt x="15402" y="46151"/>
                    </a:cubicBezTo>
                    <a:cubicBezTo>
                      <a:pt x="15527" y="35853"/>
                      <a:pt x="17756" y="27658"/>
                      <a:pt x="22356" y="21566"/>
                    </a:cubicBezTo>
                    <a:cubicBezTo>
                      <a:pt x="26957" y="15473"/>
                      <a:pt x="33032" y="12382"/>
                      <a:pt x="40723" y="12257"/>
                    </a:cubicBezTo>
                    <a:cubicBezTo>
                      <a:pt x="48415" y="12382"/>
                      <a:pt x="54508" y="15491"/>
                      <a:pt x="59090" y="21566"/>
                    </a:cubicBezTo>
                    <a:cubicBezTo>
                      <a:pt x="63691" y="27640"/>
                      <a:pt x="66045" y="35835"/>
                      <a:pt x="66171" y="46151"/>
                    </a:cubicBezTo>
                    <a:cubicBezTo>
                      <a:pt x="66045" y="56323"/>
                      <a:pt x="63691" y="64392"/>
                      <a:pt x="59090" y="70484"/>
                    </a:cubicBezTo>
                    <a:cubicBezTo>
                      <a:pt x="54508" y="76433"/>
                      <a:pt x="48415" y="79542"/>
                      <a:pt x="40723" y="79668"/>
                    </a:cubicBezTo>
                    <a:close/>
                    <a:moveTo>
                      <a:pt x="40723" y="91960"/>
                    </a:moveTo>
                    <a:cubicBezTo>
                      <a:pt x="47930" y="91960"/>
                      <a:pt x="54633" y="90091"/>
                      <a:pt x="60834" y="86497"/>
                    </a:cubicBezTo>
                    <a:cubicBezTo>
                      <a:pt x="66908" y="82903"/>
                      <a:pt x="71886" y="77691"/>
                      <a:pt x="75606" y="70862"/>
                    </a:cubicBezTo>
                    <a:cubicBezTo>
                      <a:pt x="79326" y="64158"/>
                      <a:pt x="81321" y="55838"/>
                      <a:pt x="81321" y="46169"/>
                    </a:cubicBezTo>
                    <a:cubicBezTo>
                      <a:pt x="81321" y="36356"/>
                      <a:pt x="79326" y="28054"/>
                      <a:pt x="75606" y="21224"/>
                    </a:cubicBezTo>
                    <a:cubicBezTo>
                      <a:pt x="71886" y="14269"/>
                      <a:pt x="66926" y="9058"/>
                      <a:pt x="60834" y="5463"/>
                    </a:cubicBezTo>
                    <a:cubicBezTo>
                      <a:pt x="54633" y="1869"/>
                      <a:pt x="47930" y="0"/>
                      <a:pt x="40723" y="0"/>
                    </a:cubicBezTo>
                    <a:cubicBezTo>
                      <a:pt x="33409" y="0"/>
                      <a:pt x="26706" y="1869"/>
                      <a:pt x="20613" y="5463"/>
                    </a:cubicBezTo>
                    <a:cubicBezTo>
                      <a:pt x="14539" y="9058"/>
                      <a:pt x="9561" y="14269"/>
                      <a:pt x="5841" y="21224"/>
                    </a:cubicBezTo>
                    <a:cubicBezTo>
                      <a:pt x="2121" y="28054"/>
                      <a:pt x="126" y="36374"/>
                      <a:pt x="0" y="46169"/>
                    </a:cubicBezTo>
                    <a:cubicBezTo>
                      <a:pt x="126" y="55856"/>
                      <a:pt x="2103" y="64158"/>
                      <a:pt x="5841" y="70862"/>
                    </a:cubicBezTo>
                    <a:cubicBezTo>
                      <a:pt x="9561" y="77691"/>
                      <a:pt x="14521" y="82903"/>
                      <a:pt x="20613" y="86497"/>
                    </a:cubicBezTo>
                    <a:cubicBezTo>
                      <a:pt x="26706" y="90091"/>
                      <a:pt x="33409" y="91960"/>
                      <a:pt x="40723" y="91960"/>
                    </a:cubicBezTo>
                    <a:close/>
                  </a:path>
                </a:pathLst>
              </a:custGeom>
              <a:solidFill>
                <a:srgbClr val="003399"/>
              </a:solidFill>
              <a:ln w="6350" cap="flat">
                <a:solidFill>
                  <a:srgbClr val="00339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55629672-89DC-9C59-3330-83A2DF6FBB0E}"/>
                  </a:ext>
                </a:extLst>
              </p:cNvPr>
              <p:cNvSpPr/>
              <p:nvPr/>
            </p:nvSpPr>
            <p:spPr>
              <a:xfrm>
                <a:off x="9863443" y="923380"/>
                <a:ext cx="76558" cy="130617"/>
              </a:xfrm>
              <a:custGeom>
                <a:avLst/>
                <a:gdLst>
                  <a:gd name="connsiteX0" fmla="*/ 36087 w 76558"/>
                  <a:gd name="connsiteY0" fmla="*/ 118325 h 130617"/>
                  <a:gd name="connsiteX1" fmla="*/ 26041 w 76558"/>
                  <a:gd name="connsiteY1" fmla="*/ 116330 h 130617"/>
                  <a:gd name="connsiteX2" fmla="*/ 14629 w 76558"/>
                  <a:gd name="connsiteY2" fmla="*/ 109123 h 130617"/>
                  <a:gd name="connsiteX3" fmla="*/ 14629 w 76558"/>
                  <a:gd name="connsiteY3" fmla="*/ 63080 h 130617"/>
                  <a:gd name="connsiteX4" fmla="*/ 26795 w 76558"/>
                  <a:gd name="connsiteY4" fmla="*/ 54148 h 130617"/>
                  <a:gd name="connsiteX5" fmla="*/ 38207 w 76558"/>
                  <a:gd name="connsiteY5" fmla="*/ 51039 h 130617"/>
                  <a:gd name="connsiteX6" fmla="*/ 55963 w 76558"/>
                  <a:gd name="connsiteY6" fmla="*/ 59971 h 130617"/>
                  <a:gd name="connsiteX7" fmla="*/ 61301 w 76558"/>
                  <a:gd name="connsiteY7" fmla="*/ 83424 h 130617"/>
                  <a:gd name="connsiteX8" fmla="*/ 54094 w 76558"/>
                  <a:gd name="connsiteY8" fmla="*/ 109123 h 130617"/>
                  <a:gd name="connsiteX9" fmla="*/ 36087 w 76558"/>
                  <a:gd name="connsiteY9" fmla="*/ 118325 h 130617"/>
                  <a:gd name="connsiteX10" fmla="*/ 38441 w 76558"/>
                  <a:gd name="connsiteY10" fmla="*/ 130617 h 130617"/>
                  <a:gd name="connsiteX11" fmla="*/ 57311 w 76558"/>
                  <a:gd name="connsiteY11" fmla="*/ 125028 h 130617"/>
                  <a:gd name="connsiteX12" fmla="*/ 71221 w 76558"/>
                  <a:gd name="connsiteY12" fmla="*/ 108890 h 130617"/>
                  <a:gd name="connsiteX13" fmla="*/ 76559 w 76558"/>
                  <a:gd name="connsiteY13" fmla="*/ 83190 h 130617"/>
                  <a:gd name="connsiteX14" fmla="*/ 67627 w 76558"/>
                  <a:gd name="connsiteY14" fmla="*/ 50788 h 130617"/>
                  <a:gd name="connsiteX15" fmla="*/ 41568 w 76558"/>
                  <a:gd name="connsiteY15" fmla="*/ 38621 h 130617"/>
                  <a:gd name="connsiteX16" fmla="*/ 27173 w 76558"/>
                  <a:gd name="connsiteY16" fmla="*/ 42215 h 130617"/>
                  <a:gd name="connsiteX17" fmla="*/ 14144 w 76558"/>
                  <a:gd name="connsiteY17" fmla="*/ 51021 h 130617"/>
                  <a:gd name="connsiteX18" fmla="*/ 14647 w 76558"/>
                  <a:gd name="connsiteY18" fmla="*/ 35260 h 130617"/>
                  <a:gd name="connsiteX19" fmla="*/ 14647 w 76558"/>
                  <a:gd name="connsiteY19" fmla="*/ 0 h 130617"/>
                  <a:gd name="connsiteX20" fmla="*/ 0 w 76558"/>
                  <a:gd name="connsiteY20" fmla="*/ 0 h 130617"/>
                  <a:gd name="connsiteX21" fmla="*/ 0 w 76558"/>
                  <a:gd name="connsiteY21" fmla="*/ 128479 h 130617"/>
                  <a:gd name="connsiteX22" fmla="*/ 11664 w 76558"/>
                  <a:gd name="connsiteY22" fmla="*/ 128479 h 130617"/>
                  <a:gd name="connsiteX23" fmla="*/ 13029 w 76558"/>
                  <a:gd name="connsiteY23" fmla="*/ 119421 h 130617"/>
                  <a:gd name="connsiteX24" fmla="*/ 13532 w 76558"/>
                  <a:gd name="connsiteY24" fmla="*/ 119421 h 130617"/>
                  <a:gd name="connsiteX25" fmla="*/ 25951 w 76558"/>
                  <a:gd name="connsiteY25" fmla="*/ 127616 h 130617"/>
                  <a:gd name="connsiteX26" fmla="*/ 38441 w 76558"/>
                  <a:gd name="connsiteY26" fmla="*/ 130617 h 1306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76558" h="130617">
                    <a:moveTo>
                      <a:pt x="36087" y="118325"/>
                    </a:moveTo>
                    <a:cubicBezTo>
                      <a:pt x="33103" y="118450"/>
                      <a:pt x="29761" y="117696"/>
                      <a:pt x="26041" y="116330"/>
                    </a:cubicBezTo>
                    <a:cubicBezTo>
                      <a:pt x="22321" y="114838"/>
                      <a:pt x="18475" y="112484"/>
                      <a:pt x="14629" y="109123"/>
                    </a:cubicBezTo>
                    <a:lnTo>
                      <a:pt x="14629" y="63080"/>
                    </a:lnTo>
                    <a:cubicBezTo>
                      <a:pt x="18852" y="59234"/>
                      <a:pt x="22824" y="56125"/>
                      <a:pt x="26795" y="54148"/>
                    </a:cubicBezTo>
                    <a:cubicBezTo>
                      <a:pt x="30641" y="52046"/>
                      <a:pt x="34487" y="51039"/>
                      <a:pt x="38207" y="51039"/>
                    </a:cubicBezTo>
                    <a:cubicBezTo>
                      <a:pt x="46402" y="51165"/>
                      <a:pt x="52351" y="54148"/>
                      <a:pt x="55963" y="59971"/>
                    </a:cubicBezTo>
                    <a:cubicBezTo>
                      <a:pt x="59557" y="65812"/>
                      <a:pt x="61301" y="73629"/>
                      <a:pt x="61301" y="83424"/>
                    </a:cubicBezTo>
                    <a:cubicBezTo>
                      <a:pt x="61175" y="94476"/>
                      <a:pt x="58695" y="103031"/>
                      <a:pt x="54094" y="109123"/>
                    </a:cubicBezTo>
                    <a:cubicBezTo>
                      <a:pt x="49493" y="115216"/>
                      <a:pt x="43401" y="118199"/>
                      <a:pt x="36087" y="118325"/>
                    </a:cubicBezTo>
                    <a:close/>
                    <a:moveTo>
                      <a:pt x="38441" y="130617"/>
                    </a:moveTo>
                    <a:cubicBezTo>
                      <a:pt x="45270" y="130617"/>
                      <a:pt x="51596" y="128748"/>
                      <a:pt x="57311" y="125028"/>
                    </a:cubicBezTo>
                    <a:cubicBezTo>
                      <a:pt x="63026" y="121308"/>
                      <a:pt x="67609" y="115970"/>
                      <a:pt x="71221" y="108890"/>
                    </a:cubicBezTo>
                    <a:cubicBezTo>
                      <a:pt x="74690" y="101809"/>
                      <a:pt x="76433" y="93254"/>
                      <a:pt x="76559" y="83190"/>
                    </a:cubicBezTo>
                    <a:cubicBezTo>
                      <a:pt x="76559" y="69532"/>
                      <a:pt x="73575" y="58857"/>
                      <a:pt x="67627" y="50788"/>
                    </a:cubicBezTo>
                    <a:cubicBezTo>
                      <a:pt x="61660" y="42844"/>
                      <a:pt x="52980" y="38747"/>
                      <a:pt x="41568" y="38621"/>
                    </a:cubicBezTo>
                    <a:cubicBezTo>
                      <a:pt x="36734" y="38747"/>
                      <a:pt x="31881" y="39861"/>
                      <a:pt x="27173" y="42215"/>
                    </a:cubicBezTo>
                    <a:cubicBezTo>
                      <a:pt x="22464" y="44569"/>
                      <a:pt x="18115" y="47427"/>
                      <a:pt x="14144" y="51021"/>
                    </a:cubicBezTo>
                    <a:lnTo>
                      <a:pt x="14647" y="35260"/>
                    </a:lnTo>
                    <a:lnTo>
                      <a:pt x="14647" y="0"/>
                    </a:lnTo>
                    <a:lnTo>
                      <a:pt x="0" y="0"/>
                    </a:lnTo>
                    <a:lnTo>
                      <a:pt x="0" y="128479"/>
                    </a:lnTo>
                    <a:lnTo>
                      <a:pt x="11664" y="128479"/>
                    </a:lnTo>
                    <a:lnTo>
                      <a:pt x="13029" y="119421"/>
                    </a:lnTo>
                    <a:lnTo>
                      <a:pt x="13532" y="119421"/>
                    </a:lnTo>
                    <a:cubicBezTo>
                      <a:pt x="17378" y="123015"/>
                      <a:pt x="21602" y="125747"/>
                      <a:pt x="25951" y="127616"/>
                    </a:cubicBezTo>
                    <a:cubicBezTo>
                      <a:pt x="30120" y="129611"/>
                      <a:pt x="34344" y="130617"/>
                      <a:pt x="38441" y="130617"/>
                    </a:cubicBezTo>
                    <a:close/>
                  </a:path>
                </a:pathLst>
              </a:custGeom>
              <a:solidFill>
                <a:srgbClr val="003399"/>
              </a:solidFill>
              <a:ln w="6350" cap="flat">
                <a:solidFill>
                  <a:srgbClr val="00339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E84F2329-3A9B-7BDB-A034-A30C5644F2AD}"/>
                  </a:ext>
                </a:extLst>
              </p:cNvPr>
              <p:cNvSpPr/>
              <p:nvPr/>
            </p:nvSpPr>
            <p:spPr>
              <a:xfrm>
                <a:off x="9959492" y="962019"/>
                <a:ext cx="68651" cy="91978"/>
              </a:xfrm>
              <a:custGeom>
                <a:avLst/>
                <a:gdLst>
                  <a:gd name="connsiteX0" fmla="*/ 29922 w 68651"/>
                  <a:gd name="connsiteY0" fmla="*/ 80171 h 91978"/>
                  <a:gd name="connsiteX1" fmla="*/ 18870 w 68651"/>
                  <a:gd name="connsiteY1" fmla="*/ 76936 h 91978"/>
                  <a:gd name="connsiteX2" fmla="*/ 14395 w 68651"/>
                  <a:gd name="connsiteY2" fmla="*/ 66135 h 91978"/>
                  <a:gd name="connsiteX3" fmla="*/ 23075 w 68651"/>
                  <a:gd name="connsiteY3" fmla="*/ 52117 h 91978"/>
                  <a:gd name="connsiteX4" fmla="*/ 53986 w 68651"/>
                  <a:gd name="connsiteY4" fmla="*/ 44048 h 91978"/>
                  <a:gd name="connsiteX5" fmla="*/ 53986 w 68651"/>
                  <a:gd name="connsiteY5" fmla="*/ 68508 h 91978"/>
                  <a:gd name="connsiteX6" fmla="*/ 41945 w 68651"/>
                  <a:gd name="connsiteY6" fmla="*/ 77188 h 91978"/>
                  <a:gd name="connsiteX7" fmla="*/ 29922 w 68651"/>
                  <a:gd name="connsiteY7" fmla="*/ 80171 h 91978"/>
                  <a:gd name="connsiteX8" fmla="*/ 25699 w 68651"/>
                  <a:gd name="connsiteY8" fmla="*/ 91978 h 91978"/>
                  <a:gd name="connsiteX9" fmla="*/ 41083 w 68651"/>
                  <a:gd name="connsiteY9" fmla="*/ 88258 h 91978"/>
                  <a:gd name="connsiteX10" fmla="*/ 54741 w 68651"/>
                  <a:gd name="connsiteY10" fmla="*/ 79452 h 91978"/>
                  <a:gd name="connsiteX11" fmla="*/ 55244 w 68651"/>
                  <a:gd name="connsiteY11" fmla="*/ 79452 h 91978"/>
                  <a:gd name="connsiteX12" fmla="*/ 56484 w 68651"/>
                  <a:gd name="connsiteY12" fmla="*/ 89876 h 91978"/>
                  <a:gd name="connsiteX13" fmla="*/ 68651 w 68651"/>
                  <a:gd name="connsiteY13" fmla="*/ 89876 h 91978"/>
                  <a:gd name="connsiteX14" fmla="*/ 68651 w 68651"/>
                  <a:gd name="connsiteY14" fmla="*/ 35997 h 91978"/>
                  <a:gd name="connsiteX15" fmla="*/ 61445 w 68651"/>
                  <a:gd name="connsiteY15" fmla="*/ 9938 h 91978"/>
                  <a:gd name="connsiteX16" fmla="*/ 38351 w 68651"/>
                  <a:gd name="connsiteY16" fmla="*/ 0 h 91978"/>
                  <a:gd name="connsiteX17" fmla="*/ 18744 w 68651"/>
                  <a:gd name="connsiteY17" fmla="*/ 3720 h 91978"/>
                  <a:gd name="connsiteX18" fmla="*/ 3720 w 68651"/>
                  <a:gd name="connsiteY18" fmla="*/ 11412 h 91978"/>
                  <a:gd name="connsiteX19" fmla="*/ 9561 w 68651"/>
                  <a:gd name="connsiteY19" fmla="*/ 21584 h 91978"/>
                  <a:gd name="connsiteX20" fmla="*/ 21476 w 68651"/>
                  <a:gd name="connsiteY20" fmla="*/ 15132 h 91978"/>
                  <a:gd name="connsiteX21" fmla="*/ 35871 w 68651"/>
                  <a:gd name="connsiteY21" fmla="*/ 12275 h 91978"/>
                  <a:gd name="connsiteX22" fmla="*/ 50266 w 68651"/>
                  <a:gd name="connsiteY22" fmla="*/ 19104 h 91978"/>
                  <a:gd name="connsiteX23" fmla="*/ 53986 w 68651"/>
                  <a:gd name="connsiteY23" fmla="*/ 34380 h 91978"/>
                  <a:gd name="connsiteX24" fmla="*/ 13029 w 68651"/>
                  <a:gd name="connsiteY24" fmla="*/ 45180 h 91978"/>
                  <a:gd name="connsiteX25" fmla="*/ 0 w 68651"/>
                  <a:gd name="connsiteY25" fmla="*/ 67160 h 91978"/>
                  <a:gd name="connsiteX26" fmla="*/ 7332 w 68651"/>
                  <a:gd name="connsiteY26" fmla="*/ 85527 h 91978"/>
                  <a:gd name="connsiteX27" fmla="*/ 25699 w 68651"/>
                  <a:gd name="connsiteY27" fmla="*/ 91978 h 91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68651" h="91978">
                    <a:moveTo>
                      <a:pt x="29922" y="80171"/>
                    </a:moveTo>
                    <a:cubicBezTo>
                      <a:pt x="25448" y="80171"/>
                      <a:pt x="21728" y="79183"/>
                      <a:pt x="18870" y="76936"/>
                    </a:cubicBezTo>
                    <a:cubicBezTo>
                      <a:pt x="16012" y="74708"/>
                      <a:pt x="14521" y="71095"/>
                      <a:pt x="14395" y="66135"/>
                    </a:cubicBezTo>
                    <a:cubicBezTo>
                      <a:pt x="14144" y="60420"/>
                      <a:pt x="17127" y="55838"/>
                      <a:pt x="23075" y="52117"/>
                    </a:cubicBezTo>
                    <a:cubicBezTo>
                      <a:pt x="29042" y="48523"/>
                      <a:pt x="39339" y="45792"/>
                      <a:pt x="53986" y="44048"/>
                    </a:cubicBezTo>
                    <a:lnTo>
                      <a:pt x="53986" y="68508"/>
                    </a:lnTo>
                    <a:cubicBezTo>
                      <a:pt x="49763" y="72353"/>
                      <a:pt x="45666" y="75211"/>
                      <a:pt x="41945" y="77188"/>
                    </a:cubicBezTo>
                    <a:cubicBezTo>
                      <a:pt x="38118" y="79183"/>
                      <a:pt x="34146" y="80171"/>
                      <a:pt x="29922" y="80171"/>
                    </a:cubicBezTo>
                    <a:close/>
                    <a:moveTo>
                      <a:pt x="25699" y="91978"/>
                    </a:moveTo>
                    <a:cubicBezTo>
                      <a:pt x="31163" y="91853"/>
                      <a:pt x="36248" y="90613"/>
                      <a:pt x="41083" y="88258"/>
                    </a:cubicBezTo>
                    <a:cubicBezTo>
                      <a:pt x="46043" y="85904"/>
                      <a:pt x="50518" y="82921"/>
                      <a:pt x="54741" y="79452"/>
                    </a:cubicBezTo>
                    <a:lnTo>
                      <a:pt x="55244" y="79452"/>
                    </a:lnTo>
                    <a:lnTo>
                      <a:pt x="56484" y="89876"/>
                    </a:lnTo>
                    <a:lnTo>
                      <a:pt x="68651" y="89876"/>
                    </a:lnTo>
                    <a:lnTo>
                      <a:pt x="68651" y="35997"/>
                    </a:lnTo>
                    <a:cubicBezTo>
                      <a:pt x="68651" y="24945"/>
                      <a:pt x="66297" y="16264"/>
                      <a:pt x="61445" y="9938"/>
                    </a:cubicBezTo>
                    <a:cubicBezTo>
                      <a:pt x="56610" y="3486"/>
                      <a:pt x="48900" y="126"/>
                      <a:pt x="38351" y="0"/>
                    </a:cubicBezTo>
                    <a:cubicBezTo>
                      <a:pt x="31145" y="126"/>
                      <a:pt x="24693" y="1366"/>
                      <a:pt x="18744" y="3720"/>
                    </a:cubicBezTo>
                    <a:cubicBezTo>
                      <a:pt x="12903" y="6200"/>
                      <a:pt x="7818" y="8680"/>
                      <a:pt x="3720" y="11412"/>
                    </a:cubicBezTo>
                    <a:lnTo>
                      <a:pt x="9561" y="21584"/>
                    </a:lnTo>
                    <a:cubicBezTo>
                      <a:pt x="13029" y="19104"/>
                      <a:pt x="17001" y="16983"/>
                      <a:pt x="21476" y="15132"/>
                    </a:cubicBezTo>
                    <a:cubicBezTo>
                      <a:pt x="25951" y="13263"/>
                      <a:pt x="30785" y="12275"/>
                      <a:pt x="35871" y="12275"/>
                    </a:cubicBezTo>
                    <a:cubicBezTo>
                      <a:pt x="42952" y="12400"/>
                      <a:pt x="47660" y="14755"/>
                      <a:pt x="50266" y="19104"/>
                    </a:cubicBezTo>
                    <a:cubicBezTo>
                      <a:pt x="52872" y="23327"/>
                      <a:pt x="54112" y="28413"/>
                      <a:pt x="53986" y="34380"/>
                    </a:cubicBezTo>
                    <a:cubicBezTo>
                      <a:pt x="35368" y="36374"/>
                      <a:pt x="21710" y="39969"/>
                      <a:pt x="13029" y="45180"/>
                    </a:cubicBezTo>
                    <a:cubicBezTo>
                      <a:pt x="4349" y="50392"/>
                      <a:pt x="0" y="57725"/>
                      <a:pt x="0" y="67160"/>
                    </a:cubicBezTo>
                    <a:cubicBezTo>
                      <a:pt x="251" y="75103"/>
                      <a:pt x="2606" y="81177"/>
                      <a:pt x="7332" y="85527"/>
                    </a:cubicBezTo>
                    <a:cubicBezTo>
                      <a:pt x="12059" y="89732"/>
                      <a:pt x="18259" y="91853"/>
                      <a:pt x="25699" y="91978"/>
                    </a:cubicBezTo>
                    <a:close/>
                  </a:path>
                </a:pathLst>
              </a:custGeom>
              <a:solidFill>
                <a:srgbClr val="003399"/>
              </a:solidFill>
              <a:ln w="6350" cap="flat">
                <a:solidFill>
                  <a:srgbClr val="00339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C201D1F7-D707-A6CB-F951-E722F683016C}"/>
                  </a:ext>
                </a:extLst>
              </p:cNvPr>
              <p:cNvSpPr/>
              <p:nvPr/>
            </p:nvSpPr>
            <p:spPr>
              <a:xfrm>
                <a:off x="10057249" y="962055"/>
                <a:ext cx="70017" cy="89857"/>
              </a:xfrm>
              <a:custGeom>
                <a:avLst/>
                <a:gdLst>
                  <a:gd name="connsiteX0" fmla="*/ 0 w 70017"/>
                  <a:gd name="connsiteY0" fmla="*/ 89822 h 89857"/>
                  <a:gd name="connsiteX1" fmla="*/ 14647 w 70017"/>
                  <a:gd name="connsiteY1" fmla="*/ 89822 h 89857"/>
                  <a:gd name="connsiteX2" fmla="*/ 14647 w 70017"/>
                  <a:gd name="connsiteY2" fmla="*/ 26274 h 89857"/>
                  <a:gd name="connsiteX3" fmla="*/ 26562 w 70017"/>
                  <a:gd name="connsiteY3" fmla="*/ 16228 h 89857"/>
                  <a:gd name="connsiteX4" fmla="*/ 38729 w 70017"/>
                  <a:gd name="connsiteY4" fmla="*/ 12886 h 89857"/>
                  <a:gd name="connsiteX5" fmla="*/ 51399 w 70017"/>
                  <a:gd name="connsiteY5" fmla="*/ 18349 h 89857"/>
                  <a:gd name="connsiteX6" fmla="*/ 55370 w 70017"/>
                  <a:gd name="connsiteY6" fmla="*/ 36231 h 89857"/>
                  <a:gd name="connsiteX7" fmla="*/ 55370 w 70017"/>
                  <a:gd name="connsiteY7" fmla="*/ 89858 h 89857"/>
                  <a:gd name="connsiteX8" fmla="*/ 70017 w 70017"/>
                  <a:gd name="connsiteY8" fmla="*/ 89858 h 89857"/>
                  <a:gd name="connsiteX9" fmla="*/ 70017 w 70017"/>
                  <a:gd name="connsiteY9" fmla="*/ 34380 h 89857"/>
                  <a:gd name="connsiteX10" fmla="*/ 63439 w 70017"/>
                  <a:gd name="connsiteY10" fmla="*/ 8806 h 89857"/>
                  <a:gd name="connsiteX11" fmla="*/ 43203 w 70017"/>
                  <a:gd name="connsiteY11" fmla="*/ 0 h 89857"/>
                  <a:gd name="connsiteX12" fmla="*/ 27191 w 70017"/>
                  <a:gd name="connsiteY12" fmla="*/ 4349 h 89857"/>
                  <a:gd name="connsiteX13" fmla="*/ 13784 w 70017"/>
                  <a:gd name="connsiteY13" fmla="*/ 14773 h 89857"/>
                  <a:gd name="connsiteX14" fmla="*/ 13281 w 70017"/>
                  <a:gd name="connsiteY14" fmla="*/ 14773 h 89857"/>
                  <a:gd name="connsiteX15" fmla="*/ 12041 w 70017"/>
                  <a:gd name="connsiteY15" fmla="*/ 2229 h 89857"/>
                  <a:gd name="connsiteX16" fmla="*/ 0 w 70017"/>
                  <a:gd name="connsiteY16" fmla="*/ 2229 h 89857"/>
                  <a:gd name="connsiteX17" fmla="*/ 0 w 70017"/>
                  <a:gd name="connsiteY17" fmla="*/ 89822 h 89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70017" h="89857">
                    <a:moveTo>
                      <a:pt x="0" y="89822"/>
                    </a:moveTo>
                    <a:lnTo>
                      <a:pt x="14647" y="89822"/>
                    </a:lnTo>
                    <a:lnTo>
                      <a:pt x="14647" y="26274"/>
                    </a:lnTo>
                    <a:cubicBezTo>
                      <a:pt x="18996" y="21799"/>
                      <a:pt x="22967" y="18457"/>
                      <a:pt x="26562" y="16228"/>
                    </a:cubicBezTo>
                    <a:cubicBezTo>
                      <a:pt x="30282" y="14000"/>
                      <a:pt x="34254" y="12886"/>
                      <a:pt x="38729" y="12886"/>
                    </a:cubicBezTo>
                    <a:cubicBezTo>
                      <a:pt x="44444" y="12760"/>
                      <a:pt x="48667" y="14629"/>
                      <a:pt x="51399" y="18349"/>
                    </a:cubicBezTo>
                    <a:cubicBezTo>
                      <a:pt x="54004" y="22069"/>
                      <a:pt x="55370" y="28036"/>
                      <a:pt x="55370" y="36231"/>
                    </a:cubicBezTo>
                    <a:lnTo>
                      <a:pt x="55370" y="89858"/>
                    </a:lnTo>
                    <a:lnTo>
                      <a:pt x="70017" y="89858"/>
                    </a:lnTo>
                    <a:lnTo>
                      <a:pt x="70017" y="34380"/>
                    </a:lnTo>
                    <a:cubicBezTo>
                      <a:pt x="70017" y="23076"/>
                      <a:pt x="67914" y="14521"/>
                      <a:pt x="63439" y="8806"/>
                    </a:cubicBezTo>
                    <a:cubicBezTo>
                      <a:pt x="59090" y="2965"/>
                      <a:pt x="52387" y="0"/>
                      <a:pt x="43203" y="0"/>
                    </a:cubicBezTo>
                    <a:cubicBezTo>
                      <a:pt x="37237" y="126"/>
                      <a:pt x="31899" y="1492"/>
                      <a:pt x="27191" y="4349"/>
                    </a:cubicBezTo>
                    <a:cubicBezTo>
                      <a:pt x="22482" y="7081"/>
                      <a:pt x="18007" y="10549"/>
                      <a:pt x="13784" y="14773"/>
                    </a:cubicBezTo>
                    <a:lnTo>
                      <a:pt x="13281" y="14773"/>
                    </a:lnTo>
                    <a:lnTo>
                      <a:pt x="12041" y="2229"/>
                    </a:lnTo>
                    <a:lnTo>
                      <a:pt x="0" y="2229"/>
                    </a:lnTo>
                    <a:lnTo>
                      <a:pt x="0" y="89822"/>
                    </a:lnTo>
                    <a:close/>
                  </a:path>
                </a:pathLst>
              </a:custGeom>
              <a:solidFill>
                <a:srgbClr val="003399"/>
              </a:solidFill>
              <a:ln w="6350" cap="flat">
                <a:solidFill>
                  <a:srgbClr val="00339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AA095786-45E5-BB83-E7EB-A2E890C5859A}"/>
                </a:ext>
              </a:extLst>
            </p:cNvPr>
            <p:cNvGrpSpPr/>
            <p:nvPr userDrawn="1"/>
          </p:nvGrpSpPr>
          <p:grpSpPr>
            <a:xfrm>
              <a:off x="3550756" y="3868116"/>
              <a:ext cx="359700" cy="92032"/>
              <a:chOff x="10146307" y="961965"/>
              <a:chExt cx="359700" cy="92032"/>
            </a:xfrm>
          </p:grpSpPr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CF1426C3-9437-FAAD-0A3D-4F174A278D2A}"/>
                  </a:ext>
                </a:extLst>
              </p:cNvPr>
              <p:cNvSpPr/>
              <p:nvPr/>
            </p:nvSpPr>
            <p:spPr>
              <a:xfrm>
                <a:off x="10146307" y="1031389"/>
                <a:ext cx="21224" cy="22608"/>
              </a:xfrm>
              <a:custGeom>
                <a:avLst/>
                <a:gdLst>
                  <a:gd name="connsiteX0" fmla="*/ 10675 w 21224"/>
                  <a:gd name="connsiteY0" fmla="*/ 22608 h 22608"/>
                  <a:gd name="connsiteX1" fmla="*/ 18115 w 21224"/>
                  <a:gd name="connsiteY1" fmla="*/ 19499 h 22608"/>
                  <a:gd name="connsiteX2" fmla="*/ 21224 w 21224"/>
                  <a:gd name="connsiteY2" fmla="*/ 11430 h 22608"/>
                  <a:gd name="connsiteX3" fmla="*/ 18115 w 21224"/>
                  <a:gd name="connsiteY3" fmla="*/ 3235 h 22608"/>
                  <a:gd name="connsiteX4" fmla="*/ 10675 w 21224"/>
                  <a:gd name="connsiteY4" fmla="*/ 0 h 22608"/>
                  <a:gd name="connsiteX5" fmla="*/ 3109 w 21224"/>
                  <a:gd name="connsiteY5" fmla="*/ 3235 h 22608"/>
                  <a:gd name="connsiteX6" fmla="*/ 0 w 21224"/>
                  <a:gd name="connsiteY6" fmla="*/ 11430 h 22608"/>
                  <a:gd name="connsiteX7" fmla="*/ 3109 w 21224"/>
                  <a:gd name="connsiteY7" fmla="*/ 19499 h 22608"/>
                  <a:gd name="connsiteX8" fmla="*/ 10675 w 21224"/>
                  <a:gd name="connsiteY8" fmla="*/ 22608 h 22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224" h="22608">
                    <a:moveTo>
                      <a:pt x="10675" y="22608"/>
                    </a:moveTo>
                    <a:cubicBezTo>
                      <a:pt x="13659" y="22482"/>
                      <a:pt x="16139" y="21494"/>
                      <a:pt x="18115" y="19499"/>
                    </a:cubicBezTo>
                    <a:cubicBezTo>
                      <a:pt x="20110" y="17504"/>
                      <a:pt x="21224" y="14791"/>
                      <a:pt x="21224" y="11430"/>
                    </a:cubicBezTo>
                    <a:cubicBezTo>
                      <a:pt x="21224" y="8069"/>
                      <a:pt x="20110" y="5356"/>
                      <a:pt x="18115" y="3235"/>
                    </a:cubicBezTo>
                    <a:cubicBezTo>
                      <a:pt x="16139" y="1132"/>
                      <a:pt x="13641" y="0"/>
                      <a:pt x="10675" y="0"/>
                    </a:cubicBezTo>
                    <a:cubicBezTo>
                      <a:pt x="7710" y="0"/>
                      <a:pt x="5212" y="1114"/>
                      <a:pt x="3109" y="3235"/>
                    </a:cubicBezTo>
                    <a:cubicBezTo>
                      <a:pt x="1114" y="5338"/>
                      <a:pt x="126" y="8069"/>
                      <a:pt x="0" y="11430"/>
                    </a:cubicBezTo>
                    <a:cubicBezTo>
                      <a:pt x="126" y="14773"/>
                      <a:pt x="1114" y="17504"/>
                      <a:pt x="3109" y="19499"/>
                    </a:cubicBezTo>
                    <a:cubicBezTo>
                      <a:pt x="5212" y="21476"/>
                      <a:pt x="7692" y="22482"/>
                      <a:pt x="10675" y="22608"/>
                    </a:cubicBezTo>
                    <a:close/>
                  </a:path>
                </a:pathLst>
              </a:custGeom>
              <a:solidFill>
                <a:srgbClr val="999999"/>
              </a:solidFill>
              <a:ln w="6350" cap="flat">
                <a:solidFill>
                  <a:srgbClr val="99999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b="1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95F95AFB-B939-BF60-A481-D6BA06F33DF1}"/>
                  </a:ext>
                </a:extLst>
              </p:cNvPr>
              <p:cNvSpPr/>
              <p:nvPr/>
            </p:nvSpPr>
            <p:spPr>
              <a:xfrm>
                <a:off x="10192350" y="961965"/>
                <a:ext cx="69388" cy="92032"/>
              </a:xfrm>
              <a:custGeom>
                <a:avLst/>
                <a:gdLst>
                  <a:gd name="connsiteX0" fmla="*/ 41209 w 69388"/>
                  <a:gd name="connsiteY0" fmla="*/ 92032 h 92032"/>
                  <a:gd name="connsiteX1" fmla="*/ 56359 w 69388"/>
                  <a:gd name="connsiteY1" fmla="*/ 89049 h 92032"/>
                  <a:gd name="connsiteX2" fmla="*/ 69388 w 69388"/>
                  <a:gd name="connsiteY2" fmla="*/ 80854 h 92032"/>
                  <a:gd name="connsiteX3" fmla="*/ 63188 w 69388"/>
                  <a:gd name="connsiteY3" fmla="*/ 71042 h 92032"/>
                  <a:gd name="connsiteX4" fmla="*/ 53753 w 69388"/>
                  <a:gd name="connsiteY4" fmla="*/ 77242 h 92032"/>
                  <a:gd name="connsiteX5" fmla="*/ 42449 w 69388"/>
                  <a:gd name="connsiteY5" fmla="*/ 79722 h 92032"/>
                  <a:gd name="connsiteX6" fmla="*/ 22842 w 69388"/>
                  <a:gd name="connsiteY6" fmla="*/ 70538 h 92032"/>
                  <a:gd name="connsiteX7" fmla="*/ 15402 w 69388"/>
                  <a:gd name="connsiteY7" fmla="*/ 46205 h 92032"/>
                  <a:gd name="connsiteX8" fmla="*/ 23094 w 69388"/>
                  <a:gd name="connsiteY8" fmla="*/ 21620 h 92032"/>
                  <a:gd name="connsiteX9" fmla="*/ 42826 w 69388"/>
                  <a:gd name="connsiteY9" fmla="*/ 12311 h 92032"/>
                  <a:gd name="connsiteX10" fmla="*/ 52261 w 69388"/>
                  <a:gd name="connsiteY10" fmla="*/ 14413 h 92032"/>
                  <a:gd name="connsiteX11" fmla="*/ 60331 w 69388"/>
                  <a:gd name="connsiteY11" fmla="*/ 20128 h 92032"/>
                  <a:gd name="connsiteX12" fmla="*/ 68022 w 69388"/>
                  <a:gd name="connsiteY12" fmla="*/ 10316 h 92032"/>
                  <a:gd name="connsiteX13" fmla="*/ 57096 w 69388"/>
                  <a:gd name="connsiteY13" fmla="*/ 3109 h 92032"/>
                  <a:gd name="connsiteX14" fmla="*/ 42323 w 69388"/>
                  <a:gd name="connsiteY14" fmla="*/ 0 h 92032"/>
                  <a:gd name="connsiteX15" fmla="*/ 21350 w 69388"/>
                  <a:gd name="connsiteY15" fmla="*/ 5463 h 92032"/>
                  <a:gd name="connsiteX16" fmla="*/ 5967 w 69388"/>
                  <a:gd name="connsiteY16" fmla="*/ 21224 h 92032"/>
                  <a:gd name="connsiteX17" fmla="*/ 0 w 69388"/>
                  <a:gd name="connsiteY17" fmla="*/ 46169 h 92032"/>
                  <a:gd name="connsiteX18" fmla="*/ 11915 w 69388"/>
                  <a:gd name="connsiteY18" fmla="*/ 79937 h 92032"/>
                  <a:gd name="connsiteX19" fmla="*/ 41209 w 69388"/>
                  <a:gd name="connsiteY19" fmla="*/ 92032 h 92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69388" h="92032">
                    <a:moveTo>
                      <a:pt x="41209" y="92032"/>
                    </a:moveTo>
                    <a:cubicBezTo>
                      <a:pt x="46421" y="92032"/>
                      <a:pt x="51506" y="91044"/>
                      <a:pt x="56359" y="89049"/>
                    </a:cubicBezTo>
                    <a:cubicBezTo>
                      <a:pt x="61193" y="87180"/>
                      <a:pt x="65542" y="84448"/>
                      <a:pt x="69388" y="80854"/>
                    </a:cubicBezTo>
                    <a:lnTo>
                      <a:pt x="63188" y="71042"/>
                    </a:lnTo>
                    <a:cubicBezTo>
                      <a:pt x="60331" y="73647"/>
                      <a:pt x="57222" y="75642"/>
                      <a:pt x="53753" y="77242"/>
                    </a:cubicBezTo>
                    <a:cubicBezTo>
                      <a:pt x="50285" y="78859"/>
                      <a:pt x="46546" y="79722"/>
                      <a:pt x="42449" y="79722"/>
                    </a:cubicBezTo>
                    <a:cubicBezTo>
                      <a:pt x="34254" y="79596"/>
                      <a:pt x="27676" y="76487"/>
                      <a:pt x="22842" y="70538"/>
                    </a:cubicBezTo>
                    <a:cubicBezTo>
                      <a:pt x="18008" y="64464"/>
                      <a:pt x="15527" y="56395"/>
                      <a:pt x="15402" y="46205"/>
                    </a:cubicBezTo>
                    <a:cubicBezTo>
                      <a:pt x="15527" y="35907"/>
                      <a:pt x="18133" y="27712"/>
                      <a:pt x="23094" y="21620"/>
                    </a:cubicBezTo>
                    <a:cubicBezTo>
                      <a:pt x="28179" y="15545"/>
                      <a:pt x="34757" y="12436"/>
                      <a:pt x="42826" y="12311"/>
                    </a:cubicBezTo>
                    <a:cubicBezTo>
                      <a:pt x="46295" y="12311"/>
                      <a:pt x="49530" y="13047"/>
                      <a:pt x="52261" y="14413"/>
                    </a:cubicBezTo>
                    <a:cubicBezTo>
                      <a:pt x="55119" y="15905"/>
                      <a:pt x="57850" y="17756"/>
                      <a:pt x="60331" y="20128"/>
                    </a:cubicBezTo>
                    <a:lnTo>
                      <a:pt x="68022" y="10316"/>
                    </a:lnTo>
                    <a:cubicBezTo>
                      <a:pt x="64787" y="7458"/>
                      <a:pt x="61193" y="5104"/>
                      <a:pt x="57096" y="3109"/>
                    </a:cubicBezTo>
                    <a:cubicBezTo>
                      <a:pt x="52872" y="1114"/>
                      <a:pt x="48038" y="126"/>
                      <a:pt x="42323" y="0"/>
                    </a:cubicBezTo>
                    <a:cubicBezTo>
                      <a:pt x="34757" y="0"/>
                      <a:pt x="27802" y="1869"/>
                      <a:pt x="21350" y="5463"/>
                    </a:cubicBezTo>
                    <a:cubicBezTo>
                      <a:pt x="15024" y="9058"/>
                      <a:pt x="9938" y="14269"/>
                      <a:pt x="5967" y="21224"/>
                    </a:cubicBezTo>
                    <a:cubicBezTo>
                      <a:pt x="2121" y="28054"/>
                      <a:pt x="126" y="36374"/>
                      <a:pt x="0" y="46169"/>
                    </a:cubicBezTo>
                    <a:cubicBezTo>
                      <a:pt x="252" y="60690"/>
                      <a:pt x="4223" y="71994"/>
                      <a:pt x="11915" y="79937"/>
                    </a:cubicBezTo>
                    <a:cubicBezTo>
                      <a:pt x="19499" y="87935"/>
                      <a:pt x="29294" y="91906"/>
                      <a:pt x="41209" y="92032"/>
                    </a:cubicBezTo>
                    <a:close/>
                  </a:path>
                </a:pathLst>
              </a:custGeom>
              <a:solidFill>
                <a:srgbClr val="999999"/>
              </a:solidFill>
              <a:ln w="6350" cap="flat">
                <a:solidFill>
                  <a:srgbClr val="99999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b="1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02B3A6D1-257A-8361-C52F-F8BB3DC2EE28}"/>
                  </a:ext>
                </a:extLst>
              </p:cNvPr>
              <p:cNvSpPr/>
              <p:nvPr/>
            </p:nvSpPr>
            <p:spPr>
              <a:xfrm>
                <a:off x="10279225" y="962037"/>
                <a:ext cx="81321" cy="91960"/>
              </a:xfrm>
              <a:custGeom>
                <a:avLst/>
                <a:gdLst>
                  <a:gd name="connsiteX0" fmla="*/ 40723 w 81321"/>
                  <a:gd name="connsiteY0" fmla="*/ 79668 h 91960"/>
                  <a:gd name="connsiteX1" fmla="*/ 22356 w 81321"/>
                  <a:gd name="connsiteY1" fmla="*/ 70484 h 91960"/>
                  <a:gd name="connsiteX2" fmla="*/ 15402 w 81321"/>
                  <a:gd name="connsiteY2" fmla="*/ 46151 h 91960"/>
                  <a:gd name="connsiteX3" fmla="*/ 22356 w 81321"/>
                  <a:gd name="connsiteY3" fmla="*/ 21566 h 91960"/>
                  <a:gd name="connsiteX4" fmla="*/ 40723 w 81321"/>
                  <a:gd name="connsiteY4" fmla="*/ 12257 h 91960"/>
                  <a:gd name="connsiteX5" fmla="*/ 59090 w 81321"/>
                  <a:gd name="connsiteY5" fmla="*/ 21566 h 91960"/>
                  <a:gd name="connsiteX6" fmla="*/ 66171 w 81321"/>
                  <a:gd name="connsiteY6" fmla="*/ 46151 h 91960"/>
                  <a:gd name="connsiteX7" fmla="*/ 59090 w 81321"/>
                  <a:gd name="connsiteY7" fmla="*/ 70484 h 91960"/>
                  <a:gd name="connsiteX8" fmla="*/ 40723 w 81321"/>
                  <a:gd name="connsiteY8" fmla="*/ 79668 h 91960"/>
                  <a:gd name="connsiteX9" fmla="*/ 40723 w 81321"/>
                  <a:gd name="connsiteY9" fmla="*/ 91960 h 91960"/>
                  <a:gd name="connsiteX10" fmla="*/ 60834 w 81321"/>
                  <a:gd name="connsiteY10" fmla="*/ 86497 h 91960"/>
                  <a:gd name="connsiteX11" fmla="*/ 75606 w 81321"/>
                  <a:gd name="connsiteY11" fmla="*/ 70862 h 91960"/>
                  <a:gd name="connsiteX12" fmla="*/ 81321 w 81321"/>
                  <a:gd name="connsiteY12" fmla="*/ 46169 h 91960"/>
                  <a:gd name="connsiteX13" fmla="*/ 75606 w 81321"/>
                  <a:gd name="connsiteY13" fmla="*/ 21224 h 91960"/>
                  <a:gd name="connsiteX14" fmla="*/ 60834 w 81321"/>
                  <a:gd name="connsiteY14" fmla="*/ 5463 h 91960"/>
                  <a:gd name="connsiteX15" fmla="*/ 40723 w 81321"/>
                  <a:gd name="connsiteY15" fmla="*/ 0 h 91960"/>
                  <a:gd name="connsiteX16" fmla="*/ 20613 w 81321"/>
                  <a:gd name="connsiteY16" fmla="*/ 5463 h 91960"/>
                  <a:gd name="connsiteX17" fmla="*/ 5841 w 81321"/>
                  <a:gd name="connsiteY17" fmla="*/ 21224 h 91960"/>
                  <a:gd name="connsiteX18" fmla="*/ 0 w 81321"/>
                  <a:gd name="connsiteY18" fmla="*/ 46169 h 91960"/>
                  <a:gd name="connsiteX19" fmla="*/ 5841 w 81321"/>
                  <a:gd name="connsiteY19" fmla="*/ 70862 h 91960"/>
                  <a:gd name="connsiteX20" fmla="*/ 20613 w 81321"/>
                  <a:gd name="connsiteY20" fmla="*/ 86497 h 91960"/>
                  <a:gd name="connsiteX21" fmla="*/ 40723 w 81321"/>
                  <a:gd name="connsiteY21" fmla="*/ 91960 h 919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81321" h="91960">
                    <a:moveTo>
                      <a:pt x="40723" y="79668"/>
                    </a:moveTo>
                    <a:cubicBezTo>
                      <a:pt x="33032" y="79542"/>
                      <a:pt x="26939" y="76433"/>
                      <a:pt x="22356" y="70484"/>
                    </a:cubicBezTo>
                    <a:cubicBezTo>
                      <a:pt x="17756" y="64410"/>
                      <a:pt x="15527" y="56341"/>
                      <a:pt x="15402" y="46151"/>
                    </a:cubicBezTo>
                    <a:cubicBezTo>
                      <a:pt x="15527" y="35853"/>
                      <a:pt x="17756" y="27658"/>
                      <a:pt x="22356" y="21566"/>
                    </a:cubicBezTo>
                    <a:cubicBezTo>
                      <a:pt x="26957" y="15491"/>
                      <a:pt x="33032" y="12382"/>
                      <a:pt x="40723" y="12257"/>
                    </a:cubicBezTo>
                    <a:cubicBezTo>
                      <a:pt x="48415" y="12382"/>
                      <a:pt x="54508" y="15491"/>
                      <a:pt x="59090" y="21566"/>
                    </a:cubicBezTo>
                    <a:cubicBezTo>
                      <a:pt x="63673" y="27640"/>
                      <a:pt x="66045" y="35835"/>
                      <a:pt x="66171" y="46151"/>
                    </a:cubicBezTo>
                    <a:cubicBezTo>
                      <a:pt x="66045" y="56323"/>
                      <a:pt x="63691" y="64392"/>
                      <a:pt x="59090" y="70484"/>
                    </a:cubicBezTo>
                    <a:cubicBezTo>
                      <a:pt x="54508" y="76433"/>
                      <a:pt x="48433" y="79542"/>
                      <a:pt x="40723" y="79668"/>
                    </a:cubicBezTo>
                    <a:close/>
                    <a:moveTo>
                      <a:pt x="40723" y="91960"/>
                    </a:moveTo>
                    <a:cubicBezTo>
                      <a:pt x="47930" y="91960"/>
                      <a:pt x="54633" y="90091"/>
                      <a:pt x="60834" y="86497"/>
                    </a:cubicBezTo>
                    <a:cubicBezTo>
                      <a:pt x="66908" y="82903"/>
                      <a:pt x="71886" y="77691"/>
                      <a:pt x="75606" y="70862"/>
                    </a:cubicBezTo>
                    <a:cubicBezTo>
                      <a:pt x="79326" y="64158"/>
                      <a:pt x="81321" y="55838"/>
                      <a:pt x="81321" y="46169"/>
                    </a:cubicBezTo>
                    <a:cubicBezTo>
                      <a:pt x="81321" y="36356"/>
                      <a:pt x="79326" y="28054"/>
                      <a:pt x="75606" y="21224"/>
                    </a:cubicBezTo>
                    <a:cubicBezTo>
                      <a:pt x="71886" y="14269"/>
                      <a:pt x="66926" y="9058"/>
                      <a:pt x="60834" y="5463"/>
                    </a:cubicBezTo>
                    <a:cubicBezTo>
                      <a:pt x="54633" y="1869"/>
                      <a:pt x="47930" y="0"/>
                      <a:pt x="40723" y="0"/>
                    </a:cubicBezTo>
                    <a:cubicBezTo>
                      <a:pt x="33391" y="0"/>
                      <a:pt x="26706" y="1869"/>
                      <a:pt x="20613" y="5463"/>
                    </a:cubicBezTo>
                    <a:cubicBezTo>
                      <a:pt x="14539" y="9058"/>
                      <a:pt x="9561" y="14269"/>
                      <a:pt x="5841" y="21224"/>
                    </a:cubicBezTo>
                    <a:cubicBezTo>
                      <a:pt x="2121" y="28054"/>
                      <a:pt x="126" y="36374"/>
                      <a:pt x="0" y="46169"/>
                    </a:cubicBezTo>
                    <a:cubicBezTo>
                      <a:pt x="126" y="55856"/>
                      <a:pt x="2103" y="64158"/>
                      <a:pt x="5841" y="70862"/>
                    </a:cubicBezTo>
                    <a:cubicBezTo>
                      <a:pt x="9561" y="77691"/>
                      <a:pt x="14521" y="82903"/>
                      <a:pt x="20613" y="86497"/>
                    </a:cubicBezTo>
                    <a:cubicBezTo>
                      <a:pt x="26706" y="90091"/>
                      <a:pt x="33409" y="91960"/>
                      <a:pt x="40723" y="91960"/>
                    </a:cubicBezTo>
                    <a:close/>
                  </a:path>
                </a:pathLst>
              </a:custGeom>
              <a:solidFill>
                <a:srgbClr val="999999"/>
              </a:solidFill>
              <a:ln w="6350" cap="flat">
                <a:solidFill>
                  <a:srgbClr val="99999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b="1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3DEA32D7-17A2-3E58-3D75-F4A23DB095EF}"/>
                  </a:ext>
                </a:extLst>
              </p:cNvPr>
              <p:cNvSpPr/>
              <p:nvPr/>
            </p:nvSpPr>
            <p:spPr>
              <a:xfrm>
                <a:off x="10385203" y="962019"/>
                <a:ext cx="120804" cy="89875"/>
              </a:xfrm>
              <a:custGeom>
                <a:avLst/>
                <a:gdLst>
                  <a:gd name="connsiteX0" fmla="*/ 36 w 120804"/>
                  <a:gd name="connsiteY0" fmla="*/ 89858 h 89875"/>
                  <a:gd name="connsiteX1" fmla="*/ 14683 w 120804"/>
                  <a:gd name="connsiteY1" fmla="*/ 89858 h 89875"/>
                  <a:gd name="connsiteX2" fmla="*/ 14683 w 120804"/>
                  <a:gd name="connsiteY2" fmla="*/ 26310 h 89875"/>
                  <a:gd name="connsiteX3" fmla="*/ 26220 w 120804"/>
                  <a:gd name="connsiteY3" fmla="*/ 16138 h 89875"/>
                  <a:gd name="connsiteX4" fmla="*/ 36770 w 120804"/>
                  <a:gd name="connsiteY4" fmla="*/ 12904 h 89875"/>
                  <a:gd name="connsiteX5" fmla="*/ 49062 w 120804"/>
                  <a:gd name="connsiteY5" fmla="*/ 18367 h 89875"/>
                  <a:gd name="connsiteX6" fmla="*/ 53034 w 120804"/>
                  <a:gd name="connsiteY6" fmla="*/ 36249 h 89875"/>
                  <a:gd name="connsiteX7" fmla="*/ 53034 w 120804"/>
                  <a:gd name="connsiteY7" fmla="*/ 89876 h 89875"/>
                  <a:gd name="connsiteX8" fmla="*/ 67807 w 120804"/>
                  <a:gd name="connsiteY8" fmla="*/ 89876 h 89875"/>
                  <a:gd name="connsiteX9" fmla="*/ 67807 w 120804"/>
                  <a:gd name="connsiteY9" fmla="*/ 26310 h 89875"/>
                  <a:gd name="connsiteX10" fmla="*/ 79344 w 120804"/>
                  <a:gd name="connsiteY10" fmla="*/ 16138 h 89875"/>
                  <a:gd name="connsiteX11" fmla="*/ 89894 w 120804"/>
                  <a:gd name="connsiteY11" fmla="*/ 12904 h 89875"/>
                  <a:gd name="connsiteX12" fmla="*/ 102186 w 120804"/>
                  <a:gd name="connsiteY12" fmla="*/ 18367 h 89875"/>
                  <a:gd name="connsiteX13" fmla="*/ 106158 w 120804"/>
                  <a:gd name="connsiteY13" fmla="*/ 36249 h 89875"/>
                  <a:gd name="connsiteX14" fmla="*/ 106158 w 120804"/>
                  <a:gd name="connsiteY14" fmla="*/ 89876 h 89875"/>
                  <a:gd name="connsiteX15" fmla="*/ 120805 w 120804"/>
                  <a:gd name="connsiteY15" fmla="*/ 89876 h 89875"/>
                  <a:gd name="connsiteX16" fmla="*/ 120805 w 120804"/>
                  <a:gd name="connsiteY16" fmla="*/ 34398 h 89875"/>
                  <a:gd name="connsiteX17" fmla="*/ 114353 w 120804"/>
                  <a:gd name="connsiteY17" fmla="*/ 8824 h 89875"/>
                  <a:gd name="connsiteX18" fmla="*/ 94243 w 120804"/>
                  <a:gd name="connsiteY18" fmla="*/ 18 h 89875"/>
                  <a:gd name="connsiteX19" fmla="*/ 79218 w 120804"/>
                  <a:gd name="connsiteY19" fmla="*/ 4727 h 89875"/>
                  <a:gd name="connsiteX20" fmla="*/ 65308 w 120804"/>
                  <a:gd name="connsiteY20" fmla="*/ 16767 h 89875"/>
                  <a:gd name="connsiteX21" fmla="*/ 56862 w 120804"/>
                  <a:gd name="connsiteY21" fmla="*/ 4475 h 89875"/>
                  <a:gd name="connsiteX22" fmla="*/ 41101 w 120804"/>
                  <a:gd name="connsiteY22" fmla="*/ 0 h 89875"/>
                  <a:gd name="connsiteX23" fmla="*/ 26328 w 120804"/>
                  <a:gd name="connsiteY23" fmla="*/ 4349 h 89875"/>
                  <a:gd name="connsiteX24" fmla="*/ 13784 w 120804"/>
                  <a:gd name="connsiteY24" fmla="*/ 15024 h 89875"/>
                  <a:gd name="connsiteX25" fmla="*/ 13281 w 120804"/>
                  <a:gd name="connsiteY25" fmla="*/ 15024 h 89875"/>
                  <a:gd name="connsiteX26" fmla="*/ 12041 w 120804"/>
                  <a:gd name="connsiteY26" fmla="*/ 2246 h 89875"/>
                  <a:gd name="connsiteX27" fmla="*/ 0 w 120804"/>
                  <a:gd name="connsiteY27" fmla="*/ 2246 h 89875"/>
                  <a:gd name="connsiteX28" fmla="*/ 0 w 120804"/>
                  <a:gd name="connsiteY28" fmla="*/ 89858 h 89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20804" h="89875">
                    <a:moveTo>
                      <a:pt x="36" y="89858"/>
                    </a:moveTo>
                    <a:lnTo>
                      <a:pt x="14683" y="89858"/>
                    </a:lnTo>
                    <a:lnTo>
                      <a:pt x="14683" y="26310"/>
                    </a:lnTo>
                    <a:cubicBezTo>
                      <a:pt x="18654" y="21710"/>
                      <a:pt x="22626" y="18367"/>
                      <a:pt x="26220" y="16138"/>
                    </a:cubicBezTo>
                    <a:cubicBezTo>
                      <a:pt x="29941" y="14036"/>
                      <a:pt x="33427" y="12904"/>
                      <a:pt x="36770" y="12904"/>
                    </a:cubicBezTo>
                    <a:cubicBezTo>
                      <a:pt x="42359" y="12778"/>
                      <a:pt x="46456" y="14647"/>
                      <a:pt x="49062" y="18367"/>
                    </a:cubicBezTo>
                    <a:cubicBezTo>
                      <a:pt x="51794" y="22087"/>
                      <a:pt x="53160" y="28054"/>
                      <a:pt x="53034" y="36249"/>
                    </a:cubicBezTo>
                    <a:lnTo>
                      <a:pt x="53034" y="89876"/>
                    </a:lnTo>
                    <a:lnTo>
                      <a:pt x="67807" y="89876"/>
                    </a:lnTo>
                    <a:lnTo>
                      <a:pt x="67807" y="26310"/>
                    </a:lnTo>
                    <a:cubicBezTo>
                      <a:pt x="71904" y="21710"/>
                      <a:pt x="75750" y="18367"/>
                      <a:pt x="79344" y="16138"/>
                    </a:cubicBezTo>
                    <a:cubicBezTo>
                      <a:pt x="82939" y="14036"/>
                      <a:pt x="86551" y="12904"/>
                      <a:pt x="89894" y="12904"/>
                    </a:cubicBezTo>
                    <a:cubicBezTo>
                      <a:pt x="95357" y="12778"/>
                      <a:pt x="99580" y="14647"/>
                      <a:pt x="102186" y="18367"/>
                    </a:cubicBezTo>
                    <a:cubicBezTo>
                      <a:pt x="104918" y="22087"/>
                      <a:pt x="106158" y="28054"/>
                      <a:pt x="106158" y="36249"/>
                    </a:cubicBezTo>
                    <a:lnTo>
                      <a:pt x="106158" y="89876"/>
                    </a:lnTo>
                    <a:lnTo>
                      <a:pt x="120805" y="89876"/>
                    </a:lnTo>
                    <a:lnTo>
                      <a:pt x="120805" y="34398"/>
                    </a:lnTo>
                    <a:cubicBezTo>
                      <a:pt x="120805" y="23093"/>
                      <a:pt x="118702" y="14539"/>
                      <a:pt x="114353" y="8824"/>
                    </a:cubicBezTo>
                    <a:cubicBezTo>
                      <a:pt x="109878" y="2983"/>
                      <a:pt x="103175" y="18"/>
                      <a:pt x="94243" y="18"/>
                    </a:cubicBezTo>
                    <a:cubicBezTo>
                      <a:pt x="88905" y="144"/>
                      <a:pt x="83945" y="1635"/>
                      <a:pt x="79218" y="4727"/>
                    </a:cubicBezTo>
                    <a:cubicBezTo>
                      <a:pt x="74384" y="7710"/>
                      <a:pt x="69783" y="11807"/>
                      <a:pt x="65308" y="16767"/>
                    </a:cubicBezTo>
                    <a:cubicBezTo>
                      <a:pt x="63565" y="11556"/>
                      <a:pt x="60834" y="7458"/>
                      <a:pt x="56862" y="4475"/>
                    </a:cubicBezTo>
                    <a:cubicBezTo>
                      <a:pt x="53016" y="1617"/>
                      <a:pt x="47804" y="0"/>
                      <a:pt x="41101" y="0"/>
                    </a:cubicBezTo>
                    <a:cubicBezTo>
                      <a:pt x="35889" y="126"/>
                      <a:pt x="30929" y="1492"/>
                      <a:pt x="26328" y="4349"/>
                    </a:cubicBezTo>
                    <a:cubicBezTo>
                      <a:pt x="21853" y="7207"/>
                      <a:pt x="17648" y="10675"/>
                      <a:pt x="13784" y="15024"/>
                    </a:cubicBezTo>
                    <a:lnTo>
                      <a:pt x="13281" y="15024"/>
                    </a:lnTo>
                    <a:lnTo>
                      <a:pt x="12041" y="2246"/>
                    </a:lnTo>
                    <a:lnTo>
                      <a:pt x="0" y="2246"/>
                    </a:lnTo>
                    <a:lnTo>
                      <a:pt x="0" y="89858"/>
                    </a:lnTo>
                    <a:close/>
                  </a:path>
                </a:pathLst>
              </a:custGeom>
              <a:solidFill>
                <a:srgbClr val="999999"/>
              </a:solidFill>
              <a:ln w="6350" cap="flat">
                <a:solidFill>
                  <a:srgbClr val="99999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b="1"/>
              </a:p>
            </p:txBody>
          </p:sp>
        </p:grp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649C20BC-6366-BC86-7239-CD2AF3F02694}"/>
                </a:ext>
              </a:extLst>
            </p:cNvPr>
            <p:cNvSpPr/>
            <p:nvPr userDrawn="1"/>
          </p:nvSpPr>
          <p:spPr>
            <a:xfrm>
              <a:off x="1086173" y="3300162"/>
              <a:ext cx="781977" cy="781959"/>
            </a:xfrm>
            <a:custGeom>
              <a:avLst/>
              <a:gdLst>
                <a:gd name="connsiteX0" fmla="*/ 0 w 781977"/>
                <a:gd name="connsiteY0" fmla="*/ 390989 h 781959"/>
                <a:gd name="connsiteX1" fmla="*/ 34757 w 781977"/>
                <a:gd name="connsiteY1" fmla="*/ 552355 h 781959"/>
                <a:gd name="connsiteX2" fmla="*/ 114820 w 781977"/>
                <a:gd name="connsiteY2" fmla="*/ 552355 h 781959"/>
                <a:gd name="connsiteX3" fmla="*/ 266877 w 781977"/>
                <a:gd name="connsiteY3" fmla="*/ 552355 h 781959"/>
                <a:gd name="connsiteX4" fmla="*/ 341351 w 781977"/>
                <a:gd name="connsiteY4" fmla="*/ 465463 h 781959"/>
                <a:gd name="connsiteX5" fmla="*/ 179985 w 781977"/>
                <a:gd name="connsiteY5" fmla="*/ 378570 h 781959"/>
                <a:gd name="connsiteX6" fmla="*/ 179985 w 781977"/>
                <a:gd name="connsiteY6" fmla="*/ 204786 h 781959"/>
                <a:gd name="connsiteX7" fmla="*/ 440644 w 781977"/>
                <a:gd name="connsiteY7" fmla="*/ 204786 h 781959"/>
                <a:gd name="connsiteX8" fmla="*/ 440644 w 781977"/>
                <a:gd name="connsiteY8" fmla="*/ 242023 h 781959"/>
                <a:gd name="connsiteX9" fmla="*/ 217222 w 781977"/>
                <a:gd name="connsiteY9" fmla="*/ 242023 h 781959"/>
                <a:gd name="connsiteX10" fmla="*/ 217222 w 781977"/>
                <a:gd name="connsiteY10" fmla="*/ 341316 h 781959"/>
                <a:gd name="connsiteX11" fmla="*/ 378588 w 781977"/>
                <a:gd name="connsiteY11" fmla="*/ 465445 h 781959"/>
                <a:gd name="connsiteX12" fmla="*/ 126484 w 781977"/>
                <a:gd name="connsiteY12" fmla="*/ 597140 h 781959"/>
                <a:gd name="connsiteX13" fmla="*/ 58461 w 781977"/>
                <a:gd name="connsiteY13" fmla="*/ 596763 h 781959"/>
                <a:gd name="connsiteX14" fmla="*/ 390989 w 781977"/>
                <a:gd name="connsiteY14" fmla="*/ 781960 h 781959"/>
                <a:gd name="connsiteX15" fmla="*/ 722150 w 781977"/>
                <a:gd name="connsiteY15" fmla="*/ 598758 h 781959"/>
                <a:gd name="connsiteX16" fmla="*/ 692731 w 781977"/>
                <a:gd name="connsiteY16" fmla="*/ 599387 h 781959"/>
                <a:gd name="connsiteX17" fmla="*/ 539937 w 781977"/>
                <a:gd name="connsiteY17" fmla="*/ 539937 h 781959"/>
                <a:gd name="connsiteX18" fmla="*/ 539937 w 781977"/>
                <a:gd name="connsiteY18" fmla="*/ 229640 h 781959"/>
                <a:gd name="connsiteX19" fmla="*/ 465463 w 781977"/>
                <a:gd name="connsiteY19" fmla="*/ 242059 h 781959"/>
                <a:gd name="connsiteX20" fmla="*/ 465463 w 781977"/>
                <a:gd name="connsiteY20" fmla="*/ 204822 h 781959"/>
                <a:gd name="connsiteX21" fmla="*/ 589592 w 781977"/>
                <a:gd name="connsiteY21" fmla="*/ 167585 h 781959"/>
                <a:gd name="connsiteX22" fmla="*/ 589592 w 781977"/>
                <a:gd name="connsiteY22" fmla="*/ 530771 h 781959"/>
                <a:gd name="connsiteX23" fmla="*/ 618634 w 781977"/>
                <a:gd name="connsiteY23" fmla="*/ 552373 h 781959"/>
                <a:gd name="connsiteX24" fmla="*/ 705149 w 781977"/>
                <a:gd name="connsiteY24" fmla="*/ 552373 h 781959"/>
                <a:gd name="connsiteX25" fmla="*/ 747220 w 781977"/>
                <a:gd name="connsiteY25" fmla="*/ 552373 h 781959"/>
                <a:gd name="connsiteX26" fmla="*/ 781977 w 781977"/>
                <a:gd name="connsiteY26" fmla="*/ 391007 h 781959"/>
                <a:gd name="connsiteX27" fmla="*/ 390989 w 781977"/>
                <a:gd name="connsiteY27" fmla="*/ 0 h 781959"/>
                <a:gd name="connsiteX28" fmla="*/ 0 w 781977"/>
                <a:gd name="connsiteY28" fmla="*/ 390989 h 781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781977" h="781959">
                  <a:moveTo>
                    <a:pt x="0" y="390989"/>
                  </a:moveTo>
                  <a:cubicBezTo>
                    <a:pt x="0" y="448588"/>
                    <a:pt x="12418" y="503203"/>
                    <a:pt x="34757" y="552355"/>
                  </a:cubicBezTo>
                  <a:lnTo>
                    <a:pt x="114820" y="552355"/>
                  </a:lnTo>
                  <a:lnTo>
                    <a:pt x="266877" y="552355"/>
                  </a:lnTo>
                  <a:cubicBezTo>
                    <a:pt x="336769" y="530628"/>
                    <a:pt x="341351" y="490300"/>
                    <a:pt x="341351" y="465463"/>
                  </a:cubicBezTo>
                  <a:cubicBezTo>
                    <a:pt x="341351" y="378570"/>
                    <a:pt x="254459" y="366170"/>
                    <a:pt x="179985" y="378570"/>
                  </a:cubicBezTo>
                  <a:lnTo>
                    <a:pt x="179985" y="204786"/>
                  </a:lnTo>
                  <a:lnTo>
                    <a:pt x="440644" y="204786"/>
                  </a:lnTo>
                  <a:lnTo>
                    <a:pt x="440644" y="242023"/>
                  </a:lnTo>
                  <a:lnTo>
                    <a:pt x="217222" y="242023"/>
                  </a:lnTo>
                  <a:lnTo>
                    <a:pt x="217222" y="341316"/>
                  </a:lnTo>
                  <a:cubicBezTo>
                    <a:pt x="339860" y="342807"/>
                    <a:pt x="377097" y="383153"/>
                    <a:pt x="378588" y="465445"/>
                  </a:cubicBezTo>
                  <a:cubicBezTo>
                    <a:pt x="381320" y="608444"/>
                    <a:pt x="235589" y="599369"/>
                    <a:pt x="126484" y="597140"/>
                  </a:cubicBezTo>
                  <a:cubicBezTo>
                    <a:pt x="120032" y="597015"/>
                    <a:pt x="82795" y="596889"/>
                    <a:pt x="58461" y="596763"/>
                  </a:cubicBezTo>
                  <a:cubicBezTo>
                    <a:pt x="127472" y="707989"/>
                    <a:pt x="250613" y="781960"/>
                    <a:pt x="390989" y="781960"/>
                  </a:cubicBezTo>
                  <a:cubicBezTo>
                    <a:pt x="530502" y="781960"/>
                    <a:pt x="653014" y="708851"/>
                    <a:pt x="722150" y="598758"/>
                  </a:cubicBezTo>
                  <a:cubicBezTo>
                    <a:pt x="712463" y="599135"/>
                    <a:pt x="702669" y="599261"/>
                    <a:pt x="692731" y="599387"/>
                  </a:cubicBezTo>
                  <a:cubicBezTo>
                    <a:pt x="616765" y="599513"/>
                    <a:pt x="539937" y="588838"/>
                    <a:pt x="539937" y="539937"/>
                  </a:cubicBezTo>
                  <a:lnTo>
                    <a:pt x="539937" y="229640"/>
                  </a:lnTo>
                  <a:cubicBezTo>
                    <a:pt x="511632" y="234241"/>
                    <a:pt x="499968" y="237332"/>
                    <a:pt x="465463" y="242059"/>
                  </a:cubicBezTo>
                  <a:lnTo>
                    <a:pt x="465463" y="204822"/>
                  </a:lnTo>
                  <a:cubicBezTo>
                    <a:pt x="500345" y="192781"/>
                    <a:pt x="527518" y="183094"/>
                    <a:pt x="589592" y="167585"/>
                  </a:cubicBezTo>
                  <a:lnTo>
                    <a:pt x="589592" y="530771"/>
                  </a:lnTo>
                  <a:cubicBezTo>
                    <a:pt x="594552" y="542812"/>
                    <a:pt x="596547" y="550756"/>
                    <a:pt x="618634" y="552373"/>
                  </a:cubicBezTo>
                  <a:lnTo>
                    <a:pt x="705149" y="552373"/>
                  </a:lnTo>
                  <a:lnTo>
                    <a:pt x="747220" y="552373"/>
                  </a:lnTo>
                  <a:cubicBezTo>
                    <a:pt x="769559" y="503221"/>
                    <a:pt x="781977" y="448480"/>
                    <a:pt x="781977" y="391007"/>
                  </a:cubicBezTo>
                  <a:cubicBezTo>
                    <a:pt x="781995" y="175025"/>
                    <a:pt x="606971" y="0"/>
                    <a:pt x="390989" y="0"/>
                  </a:cubicBezTo>
                  <a:cubicBezTo>
                    <a:pt x="175007" y="0"/>
                    <a:pt x="0" y="175025"/>
                    <a:pt x="0" y="390989"/>
                  </a:cubicBezTo>
                  <a:close/>
                </a:path>
              </a:pathLst>
            </a:custGeom>
            <a:solidFill>
              <a:srgbClr val="FF5200"/>
            </a:solidFill>
            <a:ln w="17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3" name="矩形 32">
            <a:hlinkClick r:id="rId2"/>
            <a:extLst>
              <a:ext uri="{FF2B5EF4-FFF2-40B4-BE49-F238E27FC236}">
                <a16:creationId xmlns:a16="http://schemas.microsoft.com/office/drawing/2014/main" id="{E383375E-B2F6-9EF2-46B2-68570B54C076}"/>
              </a:ext>
            </a:extLst>
          </p:cNvPr>
          <p:cNvSpPr/>
          <p:nvPr userDrawn="1"/>
        </p:nvSpPr>
        <p:spPr>
          <a:xfrm>
            <a:off x="876300" y="3131549"/>
            <a:ext cx="3333750" cy="114300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11630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73D9662-72B8-4359-8E25-8F4CFC62A8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矩形 2" hidden="1">
            <a:extLst>
              <a:ext uri="{FF2B5EF4-FFF2-40B4-BE49-F238E27FC236}">
                <a16:creationId xmlns:a16="http://schemas.microsoft.com/office/drawing/2014/main" id="{5A6BC336-7AAC-4110-A2D0-E36F5795490E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3320143" y="7114224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40176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底板【微信：2090298045】陈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游戏机, 电缆, 水, 大&#10;&#10;描述已自动生成">
            <a:extLst>
              <a:ext uri="{FF2B5EF4-FFF2-40B4-BE49-F238E27FC236}">
                <a16:creationId xmlns:a16="http://schemas.microsoft.com/office/drawing/2014/main" id="{AAB78F63-276C-4C65-A71F-EA66517336E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43C18585-0730-4F50-B7E4-1E8A2D2375A4}"/>
              </a:ext>
            </a:extLst>
          </p:cNvPr>
          <p:cNvSpPr/>
          <p:nvPr userDrawn="1"/>
        </p:nvSpPr>
        <p:spPr>
          <a:xfrm>
            <a:off x="0" y="0"/>
            <a:ext cx="12191999" cy="6858000"/>
          </a:xfrm>
          <a:prstGeom prst="rect">
            <a:avLst/>
          </a:prstGeom>
          <a:gradFill>
            <a:gsLst>
              <a:gs pos="0">
                <a:schemeClr val="bg1">
                  <a:alpha val="99000"/>
                </a:schemeClr>
              </a:gs>
              <a:gs pos="100000">
                <a:schemeClr val="bg1">
                  <a:alpha val="93000"/>
                </a:schemeClr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16356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A6590677-E2A7-47DD-B60B-D018D0812EF7}"/>
              </a:ext>
            </a:extLst>
          </p:cNvPr>
          <p:cNvSpPr/>
          <p:nvPr userDrawn="1"/>
        </p:nvSpPr>
        <p:spPr>
          <a:xfrm>
            <a:off x="566057" y="2029748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】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F7742A18-498B-4093-8BA9-F74095A247FD}"/>
              </a:ext>
            </a:extLst>
          </p:cNvPr>
          <p:cNvSpPr/>
          <p:nvPr userDrawn="1"/>
        </p:nvSpPr>
        <p:spPr>
          <a:xfrm>
            <a:off x="566057" y="5371737"/>
            <a:ext cx="11059886" cy="9687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endParaRPr lang="en-US" altLang="zh-CN" sz="20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20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02841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815A3AD-8A70-4C84-B80C-E01CE0743D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737106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42DE362-9DC8-42ED-A601-CE2878CA61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矩形 2" hidden="1">
            <a:extLst>
              <a:ext uri="{FF2B5EF4-FFF2-40B4-BE49-F238E27FC236}">
                <a16:creationId xmlns:a16="http://schemas.microsoft.com/office/drawing/2014/main" id="{BB1055B5-0BFA-46B2-8FFF-8E33101F6E9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3320143" y="7114224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0568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image" Target="../media/image1.png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色板" hidden="1"/>
          <p:cNvGrpSpPr/>
          <p:nvPr userDrawn="1"/>
        </p:nvGrpSpPr>
        <p:grpSpPr>
          <a:xfrm>
            <a:off x="1167555" y="-1566397"/>
            <a:ext cx="9823586" cy="1492348"/>
            <a:chOff x="1167555" y="-1566397"/>
            <a:chExt cx="9823586" cy="1492348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1167555" y="-1523403"/>
              <a:ext cx="4455408" cy="658958"/>
              <a:chOff x="567802" y="-1523403"/>
              <a:chExt cx="4455408" cy="658958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567802" y="-1523403"/>
                <a:ext cx="658958" cy="658958"/>
              </a:xfrm>
              <a:prstGeom prst="rect">
                <a:avLst/>
              </a:prstGeom>
              <a:solidFill>
                <a:srgbClr val="3A37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1360865" y="-1523403"/>
                <a:ext cx="658958" cy="658958"/>
              </a:xfrm>
              <a:prstGeom prst="rect">
                <a:avLst/>
              </a:prstGeom>
              <a:solidFill>
                <a:srgbClr val="07070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19" name="圆角矩形 18"/>
              <p:cNvSpPr/>
              <p:nvPr/>
            </p:nvSpPr>
            <p:spPr>
              <a:xfrm>
                <a:off x="2385060" y="-1475760"/>
                <a:ext cx="2638150" cy="56367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20000">
                    <a:srgbClr val="3A373F"/>
                  </a:gs>
                  <a:gs pos="100000">
                    <a:srgbClr val="070709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b="1"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深黑渐变</a:t>
                </a:r>
              </a:p>
            </p:txBody>
          </p:sp>
        </p:grpSp>
        <p:grpSp>
          <p:nvGrpSpPr>
            <p:cNvPr id="4" name="组合 3"/>
            <p:cNvGrpSpPr/>
            <p:nvPr userDrawn="1"/>
          </p:nvGrpSpPr>
          <p:grpSpPr>
            <a:xfrm>
              <a:off x="1167555" y="-733007"/>
              <a:ext cx="4488713" cy="658958"/>
              <a:chOff x="567802" y="-733007"/>
              <a:chExt cx="4488713" cy="658958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567802" y="-733007"/>
                <a:ext cx="658958" cy="658958"/>
              </a:xfrm>
              <a:prstGeom prst="rect">
                <a:avLst/>
              </a:prstGeom>
              <a:solidFill>
                <a:srgbClr val="FECD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1360865" y="-733007"/>
                <a:ext cx="658958" cy="658958"/>
              </a:xfrm>
              <a:prstGeom prst="rect">
                <a:avLst/>
              </a:prstGeom>
              <a:solidFill>
                <a:srgbClr val="F9B6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20" name="圆角矩形 19"/>
              <p:cNvSpPr/>
              <p:nvPr/>
            </p:nvSpPr>
            <p:spPr>
              <a:xfrm>
                <a:off x="2418365" y="-685364"/>
                <a:ext cx="2638150" cy="56367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FECE82"/>
                  </a:gs>
                  <a:gs pos="88000">
                    <a:srgbClr val="F9B649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b="1">
                    <a:solidFill>
                      <a:srgbClr val="070709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金色渐变</a:t>
                </a:r>
              </a:p>
            </p:txBody>
          </p:sp>
        </p:grpSp>
        <p:grpSp>
          <p:nvGrpSpPr>
            <p:cNvPr id="5" name="组合 4"/>
            <p:cNvGrpSpPr/>
            <p:nvPr userDrawn="1"/>
          </p:nvGrpSpPr>
          <p:grpSpPr>
            <a:xfrm>
              <a:off x="6535733" y="-1566397"/>
              <a:ext cx="4455408" cy="685293"/>
              <a:chOff x="567802" y="31054"/>
              <a:chExt cx="4455408" cy="685293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567802" y="57389"/>
                <a:ext cx="658958" cy="65895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1360867" y="57389"/>
                <a:ext cx="658958" cy="658958"/>
              </a:xfrm>
              <a:prstGeom prst="rect">
                <a:avLst/>
              </a:prstGeom>
              <a:solidFill>
                <a:srgbClr val="DFE9F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21" name="圆角矩形 20"/>
              <p:cNvSpPr/>
              <p:nvPr/>
            </p:nvSpPr>
            <p:spPr>
              <a:xfrm>
                <a:off x="2385060" y="31054"/>
                <a:ext cx="2638150" cy="56367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bg1"/>
                  </a:gs>
                  <a:gs pos="88000">
                    <a:srgbClr val="DFE9F3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b="1">
                    <a:solidFill>
                      <a:srgbClr val="070709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灰白渐变</a:t>
                </a:r>
              </a:p>
            </p:txBody>
          </p:sp>
        </p:grpSp>
      </p:grpSp>
      <p:sp>
        <p:nvSpPr>
          <p:cNvPr id="23" name="微信搜索：陈西设计之家（微信号：2090298045）" hidden="1">
            <a:extLst>
              <a:ext uri="{FF2B5EF4-FFF2-40B4-BE49-F238E27FC236}">
                <a16:creationId xmlns:a16="http://schemas.microsoft.com/office/drawing/2014/main" id="{D87C5CBF-AA3D-44D4-8DAD-02429E52DC0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566057" y="6858000"/>
            <a:ext cx="11059886" cy="9687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b="1" dirty="0">
                <a:solidFill>
                  <a:schemeClr val="tx1">
                    <a:lumMod val="85000"/>
                    <a:lumOff val="15000"/>
                    <a:alpha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  <a:alpha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endParaRPr lang="en-US" altLang="zh-CN" sz="2000" b="1" dirty="0">
              <a:solidFill>
                <a:schemeClr val="tx1">
                  <a:lumMod val="85000"/>
                  <a:lumOff val="15000"/>
                  <a:alpha val="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b="1" dirty="0">
                <a:solidFill>
                  <a:schemeClr val="tx1">
                    <a:lumMod val="85000"/>
                    <a:lumOff val="15000"/>
                    <a:alpha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  <a:alpha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2000" b="1" dirty="0">
              <a:solidFill>
                <a:schemeClr val="tx1">
                  <a:lumMod val="85000"/>
                  <a:lumOff val="15000"/>
                  <a:alpha val="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4" name="矩形 23" hidden="1">
            <a:extLst>
              <a:ext uri="{FF2B5EF4-FFF2-40B4-BE49-F238E27FC236}">
                <a16:creationId xmlns:a16="http://schemas.microsoft.com/office/drawing/2014/main" id="{BAD0C07A-3E5C-4A64-A740-296258430F4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5" name="文本框 24" hidden="1">
            <a:extLst>
              <a:ext uri="{FF2B5EF4-FFF2-40B4-BE49-F238E27FC236}">
                <a16:creationId xmlns:a16="http://schemas.microsoft.com/office/drawing/2014/main" id="{1F543B4E-F238-4C6E-BCC8-B2E845C16D01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12255250" y="1070429"/>
            <a:ext cx="738664" cy="471714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/>
            <a:r>
              <a:rPr lang="zh-CN" altLang="en-US" sz="3600" spc="300" dirty="0">
                <a:solidFill>
                  <a:schemeClr val="tx1">
                    <a:alpha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搜索  陈西设计之家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5C4652CE-D4B4-E750-561F-1B150915025A}"/>
              </a:ext>
            </a:extLst>
          </p:cNvPr>
          <p:cNvPicPr>
            <a:picLocks noChangeAspect="1"/>
          </p:cNvPicPr>
          <p:nvPr userDrawn="1"/>
        </p:nvPicPr>
        <p:blipFill>
          <a:blip r:embed="rId46"/>
          <a:stretch>
            <a:fillRect/>
          </a:stretch>
        </p:blipFill>
        <p:spPr>
          <a:xfrm>
            <a:off x="401842" y="1225105"/>
            <a:ext cx="11388315" cy="4407790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AA47DE27-8CAA-551E-F9C7-AF007EA96FF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053382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3" r:id="rId3"/>
    <p:sldLayoutId id="2147483655" r:id="rId4"/>
    <p:sldLayoutId id="2147483656" r:id="rId5"/>
    <p:sldLayoutId id="2147483657" r:id="rId6"/>
    <p:sldLayoutId id="2147483688" r:id="rId7"/>
    <p:sldLayoutId id="2147483658" r:id="rId8"/>
    <p:sldLayoutId id="2147483659" r:id="rId9"/>
    <p:sldLayoutId id="2147483660" r:id="rId10"/>
    <p:sldLayoutId id="2147483661" r:id="rId11"/>
    <p:sldLayoutId id="2147483693" r:id="rId12"/>
    <p:sldLayoutId id="2147483662" r:id="rId13"/>
    <p:sldLayoutId id="2147483663" r:id="rId14"/>
    <p:sldLayoutId id="2147483664" r:id="rId15"/>
    <p:sldLayoutId id="2147483665" r:id="rId16"/>
    <p:sldLayoutId id="2147483666" r:id="rId17"/>
    <p:sldLayoutId id="2147483692" r:id="rId18"/>
    <p:sldLayoutId id="2147483667" r:id="rId19"/>
    <p:sldLayoutId id="2147483668" r:id="rId20"/>
    <p:sldLayoutId id="2147483669" r:id="rId21"/>
    <p:sldLayoutId id="2147483691" r:id="rId22"/>
    <p:sldLayoutId id="2147483670" r:id="rId23"/>
    <p:sldLayoutId id="2147483671" r:id="rId24"/>
    <p:sldLayoutId id="2147483672" r:id="rId25"/>
    <p:sldLayoutId id="2147483690" r:id="rId26"/>
    <p:sldLayoutId id="2147483673" r:id="rId27"/>
    <p:sldLayoutId id="2147483674" r:id="rId28"/>
    <p:sldLayoutId id="2147483675" r:id="rId29"/>
    <p:sldLayoutId id="2147483689" r:id="rId30"/>
    <p:sldLayoutId id="2147483676" r:id="rId31"/>
    <p:sldLayoutId id="2147483677" r:id="rId32"/>
    <p:sldLayoutId id="2147483678" r:id="rId33"/>
    <p:sldLayoutId id="2147483684" r:id="rId34"/>
    <p:sldLayoutId id="2147483679" r:id="rId35"/>
    <p:sldLayoutId id="2147483680" r:id="rId36"/>
    <p:sldLayoutId id="2147483681" r:id="rId37"/>
    <p:sldLayoutId id="2147483687" r:id="rId38"/>
    <p:sldLayoutId id="2147483682" r:id="rId39"/>
    <p:sldLayoutId id="2147483683" r:id="rId40"/>
    <p:sldLayoutId id="2147483686" r:id="rId41"/>
    <p:sldLayoutId id="2147483685" r:id="rId42"/>
    <p:sldLayoutId id="2147483694" r:id="rId43"/>
    <p:sldLayoutId id="2147483695" r:id="rId4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314ppt.com/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3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3.xml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51pptmoban.com/shejishi/chenxisheji/" TargetMode="Externa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4.xml"/><Relationship Id="rId4" Type="http://schemas.openxmlformats.org/officeDocument/2006/relationships/hyperlink" Target="http://www.51pptmoban.com/" TargetMode="Externa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PT封面_1">
            <a:extLst>
              <a:ext uri="{FF2B5EF4-FFF2-40B4-BE49-F238E27FC236}">
                <a16:creationId xmlns:a16="http://schemas.microsoft.com/office/drawing/2014/main" id="{96422F44-56E9-84B6-B84D-28E4474D10E4}"/>
              </a:ext>
            </a:extLst>
          </p:cNvPr>
          <p:cNvSpPr/>
          <p:nvPr/>
        </p:nvSpPr>
        <p:spPr>
          <a:xfrm>
            <a:off x="1" y="0"/>
            <a:ext cx="12191998" cy="6858000"/>
          </a:xfrm>
          <a:prstGeom prst="rect">
            <a:avLst/>
          </a:prstGeom>
          <a:solidFill>
            <a:schemeClr val="accent1"/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60959" tIns="60959" rIns="60959" bIns="60959" numCol="1" spcCol="38100" rtlCol="0" anchor="t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1084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ea"/>
              <a:sym typeface="+mn-lt"/>
            </a:endParaRPr>
          </a:p>
        </p:txBody>
      </p:sp>
      <p:sp>
        <p:nvSpPr>
          <p:cNvPr id="10" name="微信：2090298045【陈西】" hidden="1">
            <a:extLst>
              <a:ext uri="{FF2B5EF4-FFF2-40B4-BE49-F238E27FC236}">
                <a16:creationId xmlns:a16="http://schemas.microsoft.com/office/drawing/2014/main" id="{5B6F6B9F-2DA7-3C89-B055-1AD1BBEA83C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2F3EC56A-54B4-5A6C-5ECC-BB1D7A7B9B95}"/>
              </a:ext>
            </a:extLst>
          </p:cNvPr>
          <p:cNvSpPr/>
          <p:nvPr/>
        </p:nvSpPr>
        <p:spPr>
          <a:xfrm>
            <a:off x="2748643" y="833962"/>
            <a:ext cx="6694714" cy="6694714"/>
          </a:xfrm>
          <a:prstGeom prst="ellipse">
            <a:avLst/>
          </a:prstGeom>
          <a:gradFill>
            <a:gsLst>
              <a:gs pos="0">
                <a:schemeClr val="bg1">
                  <a:alpha val="10000"/>
                </a:schemeClr>
              </a:gs>
              <a:gs pos="100000">
                <a:schemeClr val="accent3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1" name="微信：2090298045【陈西】" hidden="1">
            <a:extLst>
              <a:ext uri="{FF2B5EF4-FFF2-40B4-BE49-F238E27FC236}">
                <a16:creationId xmlns:a16="http://schemas.microsoft.com/office/drawing/2014/main" id="{58969293-27BD-507D-F254-9AFBF57271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7000660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!微信：2090298045【陈西】">
            <a:extLst>
              <a:ext uri="{FF2B5EF4-FFF2-40B4-BE49-F238E27FC236}">
                <a16:creationId xmlns:a16="http://schemas.microsoft.com/office/drawing/2014/main" id="{C2DB0AD5-F937-1BD4-E01E-FBC7D2E0C90C}"/>
              </a:ext>
            </a:extLst>
          </p:cNvPr>
          <p:cNvSpPr>
            <a:spLocks/>
          </p:cNvSpPr>
          <p:nvPr/>
        </p:nvSpPr>
        <p:spPr>
          <a:xfrm>
            <a:off x="3320143" y="-1216547"/>
            <a:ext cx="5551714" cy="1085408"/>
          </a:xfrm>
          <a:prstGeom prst="rect">
            <a:avLst/>
          </a:prstGeom>
          <a:solidFill>
            <a:srgbClr val="00B0F0">
              <a:alpha val="0"/>
            </a:srgb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" name="PPT封面_2">
            <a:extLst>
              <a:ext uri="{FF2B5EF4-FFF2-40B4-BE49-F238E27FC236}">
                <a16:creationId xmlns:a16="http://schemas.microsoft.com/office/drawing/2014/main" id="{664F607F-FAD6-08BA-2328-7E48E53F7E13}"/>
              </a:ext>
            </a:extLst>
          </p:cNvPr>
          <p:cNvSpPr/>
          <p:nvPr/>
        </p:nvSpPr>
        <p:spPr>
          <a:xfrm>
            <a:off x="501174" y="515515"/>
            <a:ext cx="11017250" cy="5653087"/>
          </a:xfrm>
          <a:prstGeom prst="rect">
            <a:avLst/>
          </a:prstGeom>
          <a:noFill/>
          <a:ln w="25400">
            <a:gradFill flip="none" rotWithShape="1">
              <a:gsLst>
                <a:gs pos="49540">
                  <a:srgbClr val="FFFFFF">
                    <a:alpha val="2000"/>
                  </a:srgbClr>
                </a:gs>
                <a:gs pos="40000">
                  <a:schemeClr val="bg1">
                    <a:alpha val="0"/>
                  </a:schemeClr>
                </a:gs>
                <a:gs pos="100000">
                  <a:schemeClr val="bg1">
                    <a:alpha val="9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ea"/>
              <a:sym typeface="+mn-lt"/>
            </a:endParaRPr>
          </a:p>
        </p:txBody>
      </p:sp>
      <p:sp>
        <p:nvSpPr>
          <p:cNvPr id="5" name="PPT封面_3">
            <a:extLst>
              <a:ext uri="{FF2B5EF4-FFF2-40B4-BE49-F238E27FC236}">
                <a16:creationId xmlns:a16="http://schemas.microsoft.com/office/drawing/2014/main" id="{00E9BDF1-D071-4ECC-A546-8593B7679C52}"/>
              </a:ext>
            </a:extLst>
          </p:cNvPr>
          <p:cNvSpPr/>
          <p:nvPr/>
        </p:nvSpPr>
        <p:spPr>
          <a:xfrm>
            <a:off x="673577" y="689398"/>
            <a:ext cx="11017250" cy="5653087"/>
          </a:xfrm>
          <a:prstGeom prst="rect">
            <a:avLst/>
          </a:prstGeom>
          <a:noFill/>
          <a:ln w="25400">
            <a:gradFill flip="none" rotWithShape="1">
              <a:gsLst>
                <a:gs pos="49540">
                  <a:srgbClr val="FFFFFF">
                    <a:alpha val="2000"/>
                  </a:srgbClr>
                </a:gs>
                <a:gs pos="40000">
                  <a:schemeClr val="bg1">
                    <a:alpha val="0"/>
                  </a:schemeClr>
                </a:gs>
                <a:gs pos="100000">
                  <a:schemeClr val="bg1">
                    <a:alpha val="9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ea"/>
              <a:sym typeface="+mn-lt"/>
            </a:endParaRPr>
          </a:p>
        </p:txBody>
      </p:sp>
      <p:sp>
        <p:nvSpPr>
          <p:cNvPr id="7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9F48AEBC-26E2-4985-D6F2-410C8CDDE7AC}"/>
              </a:ext>
            </a:extLst>
          </p:cNvPr>
          <p:cNvSpPr/>
          <p:nvPr/>
        </p:nvSpPr>
        <p:spPr>
          <a:xfrm flipV="1">
            <a:off x="5679622" y="5531303"/>
            <a:ext cx="832756" cy="67098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97" tIns="121899" rIns="243797" bIns="121899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95000"/>
                </a:srgbClr>
              </a:solidFill>
              <a:effectLst/>
              <a:uLnTx/>
              <a:uFillTx/>
              <a:latin typeface="思源黑体 CN Light" panose="020B0300000000000000" pitchFamily="34" charset="-122"/>
              <a:ea typeface="+mn-ea"/>
              <a:cs typeface="+mn-cs"/>
              <a:sym typeface="+mn-lt"/>
            </a:endParaRPr>
          </a:p>
        </p:txBody>
      </p:sp>
      <p:sp>
        <p:nvSpPr>
          <p:cNvPr id="8" name="PPT封面_5">
            <a:extLst>
              <a:ext uri="{FF2B5EF4-FFF2-40B4-BE49-F238E27FC236}">
                <a16:creationId xmlns:a16="http://schemas.microsoft.com/office/drawing/2014/main" id="{FB46C1FB-B9FD-0CA2-2AAE-0B808BB54848}"/>
              </a:ext>
            </a:extLst>
          </p:cNvPr>
          <p:cNvSpPr/>
          <p:nvPr/>
        </p:nvSpPr>
        <p:spPr>
          <a:xfrm>
            <a:off x="2257795" y="2980877"/>
            <a:ext cx="7676411" cy="132343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0" b="0" i="0" u="none" strike="noStrike" kern="1200" cap="none" spc="3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工作汇报总结</a:t>
            </a:r>
            <a:endParaRPr kumimoji="0" lang="zh-CN" altLang="en-US" sz="8000" b="0" i="0" u="none" strike="noStrike" kern="1200" cap="none" spc="3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cs typeface="+mn-ea"/>
              <a:sym typeface="+mn-lt"/>
            </a:endParaRPr>
          </a:p>
        </p:txBody>
      </p:sp>
      <p:sp>
        <p:nvSpPr>
          <p:cNvPr id="12" name="PPT封面_7">
            <a:extLst>
              <a:ext uri="{FF2B5EF4-FFF2-40B4-BE49-F238E27FC236}">
                <a16:creationId xmlns:a16="http://schemas.microsoft.com/office/drawing/2014/main" id="{F25B24F1-8BA0-B44C-9450-4FAA5385E16E}"/>
              </a:ext>
            </a:extLst>
          </p:cNvPr>
          <p:cNvSpPr/>
          <p:nvPr/>
        </p:nvSpPr>
        <p:spPr>
          <a:xfrm>
            <a:off x="4753328" y="1519060"/>
            <a:ext cx="2685351" cy="132343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+mn-lt"/>
              </a:rPr>
              <a:t>2080</a:t>
            </a:r>
          </a:p>
        </p:txBody>
      </p:sp>
      <p:sp>
        <p:nvSpPr>
          <p:cNvPr id="14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FD69C1EF-D4F1-54A8-E95D-0033A479F518}"/>
              </a:ext>
            </a:extLst>
          </p:cNvPr>
          <p:cNvSpPr/>
          <p:nvPr/>
        </p:nvSpPr>
        <p:spPr>
          <a:xfrm rot="1310119">
            <a:off x="1840157" y="4758133"/>
            <a:ext cx="314320" cy="1248692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>
                  <a:alpha val="0"/>
                </a:schemeClr>
              </a:gs>
              <a:gs pos="0">
                <a:schemeClr val="bg1">
                  <a:alpha val="1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0AE3E68C-A742-206F-56DD-BAB4C4A64D26}"/>
              </a:ext>
            </a:extLst>
          </p:cNvPr>
          <p:cNvSpPr/>
          <p:nvPr/>
        </p:nvSpPr>
        <p:spPr>
          <a:xfrm rot="1310119">
            <a:off x="3118486" y="4758134"/>
            <a:ext cx="314320" cy="1248692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>
                  <a:alpha val="0"/>
                </a:schemeClr>
              </a:gs>
              <a:gs pos="0">
                <a:schemeClr val="bg1">
                  <a:alpha val="1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A668FBB8-D724-EAFA-A736-28EECF3D9C45}"/>
              </a:ext>
            </a:extLst>
          </p:cNvPr>
          <p:cNvSpPr/>
          <p:nvPr/>
        </p:nvSpPr>
        <p:spPr>
          <a:xfrm rot="19335674">
            <a:off x="8591636" y="4758134"/>
            <a:ext cx="314320" cy="1248692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>
                  <a:alpha val="0"/>
                </a:schemeClr>
              </a:gs>
              <a:gs pos="0">
                <a:schemeClr val="bg1">
                  <a:alpha val="1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7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43BAA55C-D9B3-D7FE-DA15-7DE40FADDF0C}"/>
              </a:ext>
            </a:extLst>
          </p:cNvPr>
          <p:cNvSpPr/>
          <p:nvPr/>
        </p:nvSpPr>
        <p:spPr>
          <a:xfrm rot="19335674">
            <a:off x="10037524" y="4758135"/>
            <a:ext cx="314320" cy="1248692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>
                  <a:alpha val="0"/>
                </a:schemeClr>
              </a:gs>
              <a:gs pos="0">
                <a:schemeClr val="bg1">
                  <a:alpha val="1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C01F4F4B-E7EE-D234-4709-42AFEAB5E7A3}"/>
              </a:ext>
            </a:extLst>
          </p:cNvPr>
          <p:cNvSpPr/>
          <p:nvPr/>
        </p:nvSpPr>
        <p:spPr>
          <a:xfrm>
            <a:off x="5047581" y="4581071"/>
            <a:ext cx="2096839" cy="39855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9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5F117062-A656-8E2F-EE2F-7123E675FAD6}"/>
              </a:ext>
            </a:extLst>
          </p:cNvPr>
          <p:cNvSpPr txBox="1"/>
          <p:nvPr/>
        </p:nvSpPr>
        <p:spPr>
          <a:xfrm>
            <a:off x="5192631" y="4579658"/>
            <a:ext cx="1852604" cy="37388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</a:t>
            </a:r>
            <a:endParaRPr lang="en-US" altLang="zh-CN" sz="14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BF115B81-22D0-A171-64F2-FE6FFECC77D6}"/>
              </a:ext>
            </a:extLst>
          </p:cNvPr>
          <p:cNvGrpSpPr/>
          <p:nvPr/>
        </p:nvGrpSpPr>
        <p:grpSpPr>
          <a:xfrm>
            <a:off x="7677557" y="1904090"/>
            <a:ext cx="784894" cy="498021"/>
            <a:chOff x="7641772" y="2041070"/>
            <a:chExt cx="946222" cy="498021"/>
          </a:xfrm>
        </p:grpSpPr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88D1D57D-7E80-7AC6-4236-BCC110626D71}"/>
                </a:ext>
              </a:extLst>
            </p:cNvPr>
            <p:cNvCxnSpPr>
              <a:cxnSpLocks/>
            </p:cNvCxnSpPr>
            <p:nvPr/>
          </p:nvCxnSpPr>
          <p:spPr>
            <a:xfrm>
              <a:off x="7641772" y="2041070"/>
              <a:ext cx="691243" cy="0"/>
            </a:xfrm>
            <a:prstGeom prst="line">
              <a:avLst/>
            </a:prstGeom>
            <a:ln w="9525">
              <a:gradFill flip="none" rotWithShape="1">
                <a:gsLst>
                  <a:gs pos="0">
                    <a:schemeClr val="bg1">
                      <a:alpha val="8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微信: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329B150C-DC9E-2DEC-6FDC-B6F875C82FAA}"/>
                </a:ext>
              </a:extLst>
            </p:cNvPr>
            <p:cNvCxnSpPr>
              <a:cxnSpLocks/>
            </p:cNvCxnSpPr>
            <p:nvPr/>
          </p:nvCxnSpPr>
          <p:spPr>
            <a:xfrm>
              <a:off x="7896751" y="2283278"/>
              <a:ext cx="691243" cy="0"/>
            </a:xfrm>
            <a:prstGeom prst="line">
              <a:avLst/>
            </a:prstGeom>
            <a:ln w="9525">
              <a:gradFill flip="none" rotWithShape="1">
                <a:gsLst>
                  <a:gs pos="0">
                    <a:schemeClr val="bg1">
                      <a:alpha val="8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CA797E7A-FFAD-EB54-8B37-25C04A6E39F7}"/>
                </a:ext>
              </a:extLst>
            </p:cNvPr>
            <p:cNvCxnSpPr>
              <a:cxnSpLocks/>
            </p:cNvCxnSpPr>
            <p:nvPr/>
          </p:nvCxnSpPr>
          <p:spPr>
            <a:xfrm>
              <a:off x="7695365" y="2539091"/>
              <a:ext cx="691243" cy="0"/>
            </a:xfrm>
            <a:prstGeom prst="line">
              <a:avLst/>
            </a:prstGeom>
            <a:ln w="9525">
              <a:gradFill flip="none" rotWithShape="1">
                <a:gsLst>
                  <a:gs pos="0">
                    <a:schemeClr val="bg1">
                      <a:alpha val="8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68AF6006-DA83-B8DE-37F3-C1B16C7AD2A1}"/>
              </a:ext>
            </a:extLst>
          </p:cNvPr>
          <p:cNvGrpSpPr/>
          <p:nvPr/>
        </p:nvGrpSpPr>
        <p:grpSpPr>
          <a:xfrm flipH="1">
            <a:off x="3729549" y="1904090"/>
            <a:ext cx="784894" cy="498021"/>
            <a:chOff x="7641772" y="2041070"/>
            <a:chExt cx="946222" cy="498021"/>
          </a:xfrm>
        </p:grpSpPr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FF1D0816-4583-3C72-7420-0C8F5BAF11DE}"/>
                </a:ext>
              </a:extLst>
            </p:cNvPr>
            <p:cNvCxnSpPr>
              <a:cxnSpLocks/>
            </p:cNvCxnSpPr>
            <p:nvPr/>
          </p:nvCxnSpPr>
          <p:spPr>
            <a:xfrm>
              <a:off x="7641772" y="2041070"/>
              <a:ext cx="691243" cy="0"/>
            </a:xfrm>
            <a:prstGeom prst="line">
              <a:avLst/>
            </a:prstGeom>
            <a:ln w="9525">
              <a:gradFill flip="none" rotWithShape="1">
                <a:gsLst>
                  <a:gs pos="0">
                    <a:schemeClr val="bg1">
                      <a:alpha val="8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微信: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FEBCC9AF-D666-47CF-5F1E-49F84369F1F0}"/>
                </a:ext>
              </a:extLst>
            </p:cNvPr>
            <p:cNvCxnSpPr>
              <a:cxnSpLocks/>
            </p:cNvCxnSpPr>
            <p:nvPr/>
          </p:nvCxnSpPr>
          <p:spPr>
            <a:xfrm>
              <a:off x="7896751" y="2283278"/>
              <a:ext cx="691243" cy="0"/>
            </a:xfrm>
            <a:prstGeom prst="line">
              <a:avLst/>
            </a:prstGeom>
            <a:ln w="9525">
              <a:gradFill flip="none" rotWithShape="1">
                <a:gsLst>
                  <a:gs pos="0">
                    <a:schemeClr val="bg1">
                      <a:alpha val="8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>
              <a:extLst>
                <a:ext uri="{FF2B5EF4-FFF2-40B4-BE49-F238E27FC236}">
                  <a16:creationId xmlns:a16="http://schemas.microsoft.com/office/drawing/2014/main" id="{D05DA4F1-433E-D513-D349-8AC210F41663}"/>
                </a:ext>
              </a:extLst>
            </p:cNvPr>
            <p:cNvCxnSpPr>
              <a:cxnSpLocks/>
            </p:cNvCxnSpPr>
            <p:nvPr/>
          </p:nvCxnSpPr>
          <p:spPr>
            <a:xfrm>
              <a:off x="7695365" y="2539091"/>
              <a:ext cx="691243" cy="0"/>
            </a:xfrm>
            <a:prstGeom prst="line">
              <a:avLst/>
            </a:prstGeom>
            <a:ln w="9525">
              <a:gradFill flip="none" rotWithShape="1">
                <a:gsLst>
                  <a:gs pos="0">
                    <a:schemeClr val="bg1">
                      <a:alpha val="8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2" name="椭圆 81">
            <a:extLst>
              <a:ext uri="{FF2B5EF4-FFF2-40B4-BE49-F238E27FC236}">
                <a16:creationId xmlns:a16="http://schemas.microsoft.com/office/drawing/2014/main" id="{E64D7618-1CDD-BEFD-306F-1D3BE280DD11}"/>
              </a:ext>
            </a:extLst>
          </p:cNvPr>
          <p:cNvSpPr/>
          <p:nvPr/>
        </p:nvSpPr>
        <p:spPr>
          <a:xfrm>
            <a:off x="2634343" y="719662"/>
            <a:ext cx="6923314" cy="6923314"/>
          </a:xfrm>
          <a:prstGeom prst="ellipse">
            <a:avLst/>
          </a:prstGeom>
          <a:noFill/>
          <a:ln cap="rnd">
            <a:gradFill>
              <a:gsLst>
                <a:gs pos="0">
                  <a:schemeClr val="bg1">
                    <a:alpha val="21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cxnSp>
        <p:nvCxnSpPr>
          <p:cNvPr id="84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ACE74517-CEB1-C378-D213-50168674056D}"/>
              </a:ext>
            </a:extLst>
          </p:cNvPr>
          <p:cNvCxnSpPr>
            <a:cxnSpLocks/>
          </p:cNvCxnSpPr>
          <p:nvPr/>
        </p:nvCxnSpPr>
        <p:spPr>
          <a:xfrm>
            <a:off x="1615065" y="2058799"/>
            <a:ext cx="0" cy="1902205"/>
          </a:xfrm>
          <a:prstGeom prst="line">
            <a:avLst/>
          </a:prstGeom>
          <a:noFill/>
          <a:ln cap="rnd">
            <a:gradFill>
              <a:gsLst>
                <a:gs pos="0">
                  <a:schemeClr val="bg1">
                    <a:alpha val="21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6" name="直接连接符 85">
            <a:extLst>
              <a:ext uri="{FF2B5EF4-FFF2-40B4-BE49-F238E27FC236}">
                <a16:creationId xmlns:a16="http://schemas.microsoft.com/office/drawing/2014/main" id="{558EFF99-E332-1D51-BE17-862561C44B91}"/>
              </a:ext>
            </a:extLst>
          </p:cNvPr>
          <p:cNvCxnSpPr>
            <a:cxnSpLocks/>
          </p:cNvCxnSpPr>
          <p:nvPr/>
        </p:nvCxnSpPr>
        <p:spPr>
          <a:xfrm>
            <a:off x="2319343" y="1642761"/>
            <a:ext cx="0" cy="1902205"/>
          </a:xfrm>
          <a:prstGeom prst="line">
            <a:avLst/>
          </a:prstGeom>
          <a:noFill/>
          <a:ln cap="rnd">
            <a:gradFill>
              <a:gsLst>
                <a:gs pos="0">
                  <a:schemeClr val="bg1">
                    <a:alpha val="21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7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4048F3C0-E07E-EF55-8F06-9EE66E34F3F3}"/>
              </a:ext>
            </a:extLst>
          </p:cNvPr>
          <p:cNvCxnSpPr>
            <a:cxnSpLocks/>
          </p:cNvCxnSpPr>
          <p:nvPr/>
        </p:nvCxnSpPr>
        <p:spPr>
          <a:xfrm>
            <a:off x="10034929" y="1792098"/>
            <a:ext cx="0" cy="1902205"/>
          </a:xfrm>
          <a:prstGeom prst="line">
            <a:avLst/>
          </a:prstGeom>
          <a:noFill/>
          <a:ln cap="rnd">
            <a:gradFill>
              <a:gsLst>
                <a:gs pos="0">
                  <a:schemeClr val="bg1">
                    <a:alpha val="21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8" name="直接连接符 87">
            <a:extLst>
              <a:ext uri="{FF2B5EF4-FFF2-40B4-BE49-F238E27FC236}">
                <a16:creationId xmlns:a16="http://schemas.microsoft.com/office/drawing/2014/main" id="{A94E360D-A03C-2B3D-C4A5-4E6BD380C465}"/>
              </a:ext>
            </a:extLst>
          </p:cNvPr>
          <p:cNvCxnSpPr>
            <a:cxnSpLocks/>
          </p:cNvCxnSpPr>
          <p:nvPr/>
        </p:nvCxnSpPr>
        <p:spPr>
          <a:xfrm>
            <a:off x="10701107" y="2336525"/>
            <a:ext cx="0" cy="1902205"/>
          </a:xfrm>
          <a:prstGeom prst="line">
            <a:avLst/>
          </a:prstGeom>
          <a:noFill/>
          <a:ln cap="rnd">
            <a:gradFill>
              <a:gsLst>
                <a:gs pos="0">
                  <a:schemeClr val="bg1">
                    <a:alpha val="21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575448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0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7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7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7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12" grpId="0"/>
      <p:bldP spid="18" grpId="0" animBg="1"/>
      <p:bldP spid="1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微信：2090298045【陈西】" hidden="1">
            <a:extLst>
              <a:ext uri="{FF2B5EF4-FFF2-40B4-BE49-F238E27FC236}">
                <a16:creationId xmlns:a16="http://schemas.microsoft.com/office/drawing/2014/main" id="{5B6F6B9F-2DA7-3C89-B055-1AD1BBEA83C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微信：2090298045【陈西】" hidden="1">
            <a:extLst>
              <a:ext uri="{FF2B5EF4-FFF2-40B4-BE49-F238E27FC236}">
                <a16:creationId xmlns:a16="http://schemas.microsoft.com/office/drawing/2014/main" id="{58969293-27BD-507D-F254-9AFBF57271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7000660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!微信：2090298045【陈西】">
            <a:extLst>
              <a:ext uri="{FF2B5EF4-FFF2-40B4-BE49-F238E27FC236}">
                <a16:creationId xmlns:a16="http://schemas.microsoft.com/office/drawing/2014/main" id="{C2DB0AD5-F937-1BD4-E01E-FBC7D2E0C90C}"/>
              </a:ext>
            </a:extLst>
          </p:cNvPr>
          <p:cNvSpPr>
            <a:spLocks/>
          </p:cNvSpPr>
          <p:nvPr/>
        </p:nvSpPr>
        <p:spPr>
          <a:xfrm>
            <a:off x="3320143" y="-1216547"/>
            <a:ext cx="5551714" cy="1085408"/>
          </a:xfrm>
          <a:prstGeom prst="rect">
            <a:avLst/>
          </a:prstGeom>
          <a:solidFill>
            <a:srgbClr val="00B0F0">
              <a:alpha val="0"/>
            </a:srgb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5" name="矩形 5">
            <a:extLst>
              <a:ext uri="{FF2B5EF4-FFF2-40B4-BE49-F238E27FC236}">
                <a16:creationId xmlns:a16="http://schemas.microsoft.com/office/drawing/2014/main" id="{BA512123-BFDD-0ADF-4A96-0F4793294A4D}"/>
              </a:ext>
            </a:extLst>
          </p:cNvPr>
          <p:cNvSpPr/>
          <p:nvPr/>
        </p:nvSpPr>
        <p:spPr>
          <a:xfrm>
            <a:off x="0" y="216355"/>
            <a:ext cx="352425" cy="432444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 w="9525"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Normal" panose="020B0400000000000000" pitchFamily="34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6" name="矩形 6">
            <a:extLst>
              <a:ext uri="{FF2B5EF4-FFF2-40B4-BE49-F238E27FC236}">
                <a16:creationId xmlns:a16="http://schemas.microsoft.com/office/drawing/2014/main" id="{27E02CA4-6D6E-6440-77D7-98BBDCB8D073}"/>
              </a:ext>
            </a:extLst>
          </p:cNvPr>
          <p:cNvSpPr/>
          <p:nvPr/>
        </p:nvSpPr>
        <p:spPr>
          <a:xfrm>
            <a:off x="419100" y="216355"/>
            <a:ext cx="123825" cy="432444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 w="9525"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Normal" panose="020B0400000000000000" pitchFamily="34" charset="-122"/>
              <a:cs typeface="+mn-cs"/>
              <a:sym typeface="Verdana" panose="020B0604030504040204" pitchFamily="34" charset="0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7504BCE7-53B9-05E6-ABAB-CC1508647EA9}"/>
              </a:ext>
            </a:extLst>
          </p:cNvPr>
          <p:cNvCxnSpPr>
            <a:cxnSpLocks/>
          </p:cNvCxnSpPr>
          <p:nvPr/>
        </p:nvCxnSpPr>
        <p:spPr>
          <a:xfrm>
            <a:off x="-6803" y="812437"/>
            <a:ext cx="12201525" cy="0"/>
          </a:xfrm>
          <a:prstGeom prst="line">
            <a:avLst/>
          </a:prstGeom>
          <a:ln w="28575" cmpd="sng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CC24D663-5150-2DA0-13F5-8B9666CE42BA}"/>
              </a:ext>
            </a:extLst>
          </p:cNvPr>
          <p:cNvSpPr/>
          <p:nvPr/>
        </p:nvSpPr>
        <p:spPr>
          <a:xfrm>
            <a:off x="11552317" y="261578"/>
            <a:ext cx="420061" cy="420061"/>
          </a:xfrm>
          <a:custGeom>
            <a:avLst/>
            <a:gdLst>
              <a:gd name="connsiteX0" fmla="*/ 136951 w 447676"/>
              <a:gd name="connsiteY0" fmla="*/ 291530 h 447676"/>
              <a:gd name="connsiteX1" fmla="*/ 200102 w 447676"/>
              <a:gd name="connsiteY1" fmla="*/ 291530 h 447676"/>
              <a:gd name="connsiteX2" fmla="*/ 204002 w 447676"/>
              <a:gd name="connsiteY2" fmla="*/ 293077 h 447676"/>
              <a:gd name="connsiteX3" fmla="*/ 205550 w 447676"/>
              <a:gd name="connsiteY3" fmla="*/ 296854 h 447676"/>
              <a:gd name="connsiteX4" fmla="*/ 205550 w 447676"/>
              <a:gd name="connsiteY4" fmla="*/ 298711 h 447676"/>
              <a:gd name="connsiteX5" fmla="*/ 205426 w 447676"/>
              <a:gd name="connsiteY5" fmla="*/ 300321 h 447676"/>
              <a:gd name="connsiteX6" fmla="*/ 180537 w 447676"/>
              <a:gd name="connsiteY6" fmla="*/ 333382 h 447676"/>
              <a:gd name="connsiteX7" fmla="*/ 212732 w 447676"/>
              <a:gd name="connsiteY7" fmla="*/ 346756 h 447676"/>
              <a:gd name="connsiteX8" fmla="*/ 210379 w 447676"/>
              <a:gd name="connsiteY8" fmla="*/ 357281 h 447676"/>
              <a:gd name="connsiteX9" fmla="*/ 171127 w 447676"/>
              <a:gd name="connsiteY9" fmla="*/ 340193 h 447676"/>
              <a:gd name="connsiteX10" fmla="*/ 137323 w 447676"/>
              <a:gd name="connsiteY10" fmla="*/ 355671 h 447676"/>
              <a:gd name="connsiteX11" fmla="*/ 134227 w 447676"/>
              <a:gd name="connsiteY11" fmla="*/ 345270 h 447676"/>
              <a:gd name="connsiteX12" fmla="*/ 162211 w 447676"/>
              <a:gd name="connsiteY12" fmla="*/ 333135 h 447676"/>
              <a:gd name="connsiteX13" fmla="*/ 142152 w 447676"/>
              <a:gd name="connsiteY13" fmla="*/ 307874 h 447676"/>
              <a:gd name="connsiteX14" fmla="*/ 151934 w 447676"/>
              <a:gd name="connsiteY14" fmla="*/ 303169 h 447676"/>
              <a:gd name="connsiteX15" fmla="*/ 171622 w 447676"/>
              <a:gd name="connsiteY15" fmla="*/ 326696 h 447676"/>
              <a:gd name="connsiteX16" fmla="*/ 192796 w 447676"/>
              <a:gd name="connsiteY16" fmla="*/ 302302 h 447676"/>
              <a:gd name="connsiteX17" fmla="*/ 136951 w 447676"/>
              <a:gd name="connsiteY17" fmla="*/ 302302 h 447676"/>
              <a:gd name="connsiteX18" fmla="*/ 101413 w 447676"/>
              <a:gd name="connsiteY18" fmla="*/ 280014 h 447676"/>
              <a:gd name="connsiteX19" fmla="*/ 119987 w 447676"/>
              <a:gd name="connsiteY19" fmla="*/ 280014 h 447676"/>
              <a:gd name="connsiteX20" fmla="*/ 123826 w 447676"/>
              <a:gd name="connsiteY20" fmla="*/ 281562 h 447676"/>
              <a:gd name="connsiteX21" fmla="*/ 125435 w 447676"/>
              <a:gd name="connsiteY21" fmla="*/ 285338 h 447676"/>
              <a:gd name="connsiteX22" fmla="*/ 125435 w 447676"/>
              <a:gd name="connsiteY22" fmla="*/ 332887 h 447676"/>
              <a:gd name="connsiteX23" fmla="*/ 133360 w 447676"/>
              <a:gd name="connsiteY23" fmla="*/ 323848 h 447676"/>
              <a:gd name="connsiteX24" fmla="*/ 142152 w 447676"/>
              <a:gd name="connsiteY24" fmla="*/ 330163 h 447676"/>
              <a:gd name="connsiteX25" fmla="*/ 123206 w 447676"/>
              <a:gd name="connsiteY25" fmla="*/ 349480 h 447676"/>
              <a:gd name="connsiteX26" fmla="*/ 119987 w 447676"/>
              <a:gd name="connsiteY26" fmla="*/ 350594 h 447676"/>
              <a:gd name="connsiteX27" fmla="*/ 117511 w 447676"/>
              <a:gd name="connsiteY27" fmla="*/ 349975 h 447676"/>
              <a:gd name="connsiteX28" fmla="*/ 115344 w 447676"/>
              <a:gd name="connsiteY28" fmla="*/ 347994 h 447676"/>
              <a:gd name="connsiteX29" fmla="*/ 114539 w 447676"/>
              <a:gd name="connsiteY29" fmla="*/ 345146 h 447676"/>
              <a:gd name="connsiteX30" fmla="*/ 114539 w 447676"/>
              <a:gd name="connsiteY30" fmla="*/ 290787 h 447676"/>
              <a:gd name="connsiteX31" fmla="*/ 101413 w 447676"/>
              <a:gd name="connsiteY31" fmla="*/ 290787 h 447676"/>
              <a:gd name="connsiteX32" fmla="*/ 243669 w 447676"/>
              <a:gd name="connsiteY32" fmla="*/ 279642 h 447676"/>
              <a:gd name="connsiteX33" fmla="*/ 265586 w 447676"/>
              <a:gd name="connsiteY33" fmla="*/ 279642 h 447676"/>
              <a:gd name="connsiteX34" fmla="*/ 269363 w 447676"/>
              <a:gd name="connsiteY34" fmla="*/ 281252 h 447676"/>
              <a:gd name="connsiteX35" fmla="*/ 270911 w 447676"/>
              <a:gd name="connsiteY35" fmla="*/ 285091 h 447676"/>
              <a:gd name="connsiteX36" fmla="*/ 270911 w 447676"/>
              <a:gd name="connsiteY36" fmla="*/ 342793 h 447676"/>
              <a:gd name="connsiteX37" fmla="*/ 285893 w 447676"/>
              <a:gd name="connsiteY37" fmla="*/ 332020 h 447676"/>
              <a:gd name="connsiteX38" fmla="*/ 293447 w 447676"/>
              <a:gd name="connsiteY38" fmla="*/ 339945 h 447676"/>
              <a:gd name="connsiteX39" fmla="*/ 267815 w 447676"/>
              <a:gd name="connsiteY39" fmla="*/ 356538 h 447676"/>
              <a:gd name="connsiteX40" fmla="*/ 265586 w 447676"/>
              <a:gd name="connsiteY40" fmla="*/ 357157 h 447676"/>
              <a:gd name="connsiteX41" fmla="*/ 262738 w 447676"/>
              <a:gd name="connsiteY41" fmla="*/ 356290 h 447676"/>
              <a:gd name="connsiteX42" fmla="*/ 260819 w 447676"/>
              <a:gd name="connsiteY42" fmla="*/ 354309 h 447676"/>
              <a:gd name="connsiteX43" fmla="*/ 260138 w 447676"/>
              <a:gd name="connsiteY43" fmla="*/ 351709 h 447676"/>
              <a:gd name="connsiteX44" fmla="*/ 260138 w 447676"/>
              <a:gd name="connsiteY44" fmla="*/ 290539 h 447676"/>
              <a:gd name="connsiteX45" fmla="*/ 243669 w 447676"/>
              <a:gd name="connsiteY45" fmla="*/ 290539 h 447676"/>
              <a:gd name="connsiteX46" fmla="*/ 150448 w 447676"/>
              <a:gd name="connsiteY46" fmla="*/ 251039 h 447676"/>
              <a:gd name="connsiteX47" fmla="*/ 191310 w 447676"/>
              <a:gd name="connsiteY47" fmla="*/ 251039 h 447676"/>
              <a:gd name="connsiteX48" fmla="*/ 195149 w 447676"/>
              <a:gd name="connsiteY48" fmla="*/ 252648 h 447676"/>
              <a:gd name="connsiteX49" fmla="*/ 196759 w 447676"/>
              <a:gd name="connsiteY49" fmla="*/ 256487 h 447676"/>
              <a:gd name="connsiteX50" fmla="*/ 196759 w 447676"/>
              <a:gd name="connsiteY50" fmla="*/ 277166 h 447676"/>
              <a:gd name="connsiteX51" fmla="*/ 198244 w 447676"/>
              <a:gd name="connsiteY51" fmla="*/ 277661 h 447676"/>
              <a:gd name="connsiteX52" fmla="*/ 211494 w 447676"/>
              <a:gd name="connsiteY52" fmla="*/ 277661 h 447676"/>
              <a:gd name="connsiteX53" fmla="*/ 211494 w 447676"/>
              <a:gd name="connsiteY53" fmla="*/ 288558 h 447676"/>
              <a:gd name="connsiteX54" fmla="*/ 198244 w 447676"/>
              <a:gd name="connsiteY54" fmla="*/ 288558 h 447676"/>
              <a:gd name="connsiteX55" fmla="*/ 192672 w 447676"/>
              <a:gd name="connsiteY55" fmla="*/ 287505 h 447676"/>
              <a:gd name="connsiteX56" fmla="*/ 189081 w 447676"/>
              <a:gd name="connsiteY56" fmla="*/ 284967 h 447676"/>
              <a:gd name="connsiteX57" fmla="*/ 185862 w 447676"/>
              <a:gd name="connsiteY57" fmla="*/ 276794 h 447676"/>
              <a:gd name="connsiteX58" fmla="*/ 185862 w 447676"/>
              <a:gd name="connsiteY58" fmla="*/ 262059 h 447676"/>
              <a:gd name="connsiteX59" fmla="*/ 155896 w 447676"/>
              <a:gd name="connsiteY59" fmla="*/ 262059 h 447676"/>
              <a:gd name="connsiteX60" fmla="*/ 155896 w 447676"/>
              <a:gd name="connsiteY60" fmla="*/ 269984 h 447676"/>
              <a:gd name="connsiteX61" fmla="*/ 149953 w 447676"/>
              <a:gd name="connsiteY61" fmla="*/ 283543 h 447676"/>
              <a:gd name="connsiteX62" fmla="*/ 137199 w 447676"/>
              <a:gd name="connsiteY62" fmla="*/ 290663 h 447676"/>
              <a:gd name="connsiteX63" fmla="*/ 134351 w 447676"/>
              <a:gd name="connsiteY63" fmla="*/ 280138 h 447676"/>
              <a:gd name="connsiteX64" fmla="*/ 141780 w 447676"/>
              <a:gd name="connsiteY64" fmla="*/ 276299 h 447676"/>
              <a:gd name="connsiteX65" fmla="*/ 145000 w 447676"/>
              <a:gd name="connsiteY65" fmla="*/ 269984 h 447676"/>
              <a:gd name="connsiteX66" fmla="*/ 145000 w 447676"/>
              <a:gd name="connsiteY66" fmla="*/ 256487 h 447676"/>
              <a:gd name="connsiteX67" fmla="*/ 146609 w 447676"/>
              <a:gd name="connsiteY67" fmla="*/ 252648 h 447676"/>
              <a:gd name="connsiteX68" fmla="*/ 150448 w 447676"/>
              <a:gd name="connsiteY68" fmla="*/ 251039 h 447676"/>
              <a:gd name="connsiteX69" fmla="*/ 118130 w 447676"/>
              <a:gd name="connsiteY69" fmla="*/ 247200 h 447676"/>
              <a:gd name="connsiteX70" fmla="*/ 130884 w 447676"/>
              <a:gd name="connsiteY70" fmla="*/ 267507 h 447676"/>
              <a:gd name="connsiteX71" fmla="*/ 121844 w 447676"/>
              <a:gd name="connsiteY71" fmla="*/ 273451 h 447676"/>
              <a:gd name="connsiteX72" fmla="*/ 108967 w 447676"/>
              <a:gd name="connsiteY72" fmla="*/ 252896 h 447676"/>
              <a:gd name="connsiteX73" fmla="*/ 313135 w 447676"/>
              <a:gd name="connsiteY73" fmla="*/ 246829 h 447676"/>
              <a:gd name="connsiteX74" fmla="*/ 323908 w 447676"/>
              <a:gd name="connsiteY74" fmla="*/ 246829 h 447676"/>
              <a:gd name="connsiteX75" fmla="*/ 323908 w 447676"/>
              <a:gd name="connsiteY75" fmla="*/ 282490 h 447676"/>
              <a:gd name="connsiteX76" fmla="*/ 356226 w 447676"/>
              <a:gd name="connsiteY76" fmla="*/ 282490 h 447676"/>
              <a:gd name="connsiteX77" fmla="*/ 356226 w 447676"/>
              <a:gd name="connsiteY77" fmla="*/ 293387 h 447676"/>
              <a:gd name="connsiteX78" fmla="*/ 323908 w 447676"/>
              <a:gd name="connsiteY78" fmla="*/ 293387 h 447676"/>
              <a:gd name="connsiteX79" fmla="*/ 323908 w 447676"/>
              <a:gd name="connsiteY79" fmla="*/ 358271 h 447676"/>
              <a:gd name="connsiteX80" fmla="*/ 313135 w 447676"/>
              <a:gd name="connsiteY80" fmla="*/ 358271 h 447676"/>
              <a:gd name="connsiteX81" fmla="*/ 313135 w 447676"/>
              <a:gd name="connsiteY81" fmla="*/ 293387 h 447676"/>
              <a:gd name="connsiteX82" fmla="*/ 280940 w 447676"/>
              <a:gd name="connsiteY82" fmla="*/ 293387 h 447676"/>
              <a:gd name="connsiteX83" fmla="*/ 280940 w 447676"/>
              <a:gd name="connsiteY83" fmla="*/ 282490 h 447676"/>
              <a:gd name="connsiteX84" fmla="*/ 313135 w 447676"/>
              <a:gd name="connsiteY84" fmla="*/ 282490 h 447676"/>
              <a:gd name="connsiteX85" fmla="*/ 262243 w 447676"/>
              <a:gd name="connsiteY85" fmla="*/ 246210 h 447676"/>
              <a:gd name="connsiteX86" fmla="*/ 277473 w 447676"/>
              <a:gd name="connsiteY86" fmla="*/ 266888 h 447676"/>
              <a:gd name="connsiteX87" fmla="*/ 268806 w 447676"/>
              <a:gd name="connsiteY87" fmla="*/ 273203 h 447676"/>
              <a:gd name="connsiteX88" fmla="*/ 253575 w 447676"/>
              <a:gd name="connsiteY88" fmla="*/ 252648 h 447676"/>
              <a:gd name="connsiteX89" fmla="*/ 197997 w 447676"/>
              <a:gd name="connsiteY89" fmla="*/ 175939 h 447676"/>
              <a:gd name="connsiteX90" fmla="*/ 203693 w 447676"/>
              <a:gd name="connsiteY90" fmla="*/ 194018 h 447676"/>
              <a:gd name="connsiteX91" fmla="*/ 212360 w 447676"/>
              <a:gd name="connsiteY91" fmla="*/ 208629 h 447676"/>
              <a:gd name="connsiteX92" fmla="*/ 204064 w 447676"/>
              <a:gd name="connsiteY92" fmla="*/ 215811 h 447676"/>
              <a:gd name="connsiteX93" fmla="*/ 193849 w 447676"/>
              <a:gd name="connsiteY93" fmla="*/ 198785 h 447676"/>
              <a:gd name="connsiteX94" fmla="*/ 187348 w 447676"/>
              <a:gd name="connsiteY94" fmla="*/ 178044 h 447676"/>
              <a:gd name="connsiteX95" fmla="*/ 147724 w 447676"/>
              <a:gd name="connsiteY95" fmla="*/ 175939 h 447676"/>
              <a:gd name="connsiteX96" fmla="*/ 158373 w 447676"/>
              <a:gd name="connsiteY96" fmla="*/ 178044 h 447676"/>
              <a:gd name="connsiteX97" fmla="*/ 151810 w 447676"/>
              <a:gd name="connsiteY97" fmla="*/ 198909 h 447676"/>
              <a:gd name="connsiteX98" fmla="*/ 141656 w 447676"/>
              <a:gd name="connsiteY98" fmla="*/ 215811 h 447676"/>
              <a:gd name="connsiteX99" fmla="*/ 133360 w 447676"/>
              <a:gd name="connsiteY99" fmla="*/ 208629 h 447676"/>
              <a:gd name="connsiteX100" fmla="*/ 142028 w 447676"/>
              <a:gd name="connsiteY100" fmla="*/ 194018 h 447676"/>
              <a:gd name="connsiteX101" fmla="*/ 147724 w 447676"/>
              <a:gd name="connsiteY101" fmla="*/ 175939 h 447676"/>
              <a:gd name="connsiteX102" fmla="*/ 318088 w 447676"/>
              <a:gd name="connsiteY102" fmla="*/ 147088 h 447676"/>
              <a:gd name="connsiteX103" fmla="*/ 318088 w 447676"/>
              <a:gd name="connsiteY103" fmla="*/ 172596 h 447676"/>
              <a:gd name="connsiteX104" fmla="*/ 321927 w 447676"/>
              <a:gd name="connsiteY104" fmla="*/ 174825 h 447676"/>
              <a:gd name="connsiteX105" fmla="*/ 339881 w 447676"/>
              <a:gd name="connsiteY105" fmla="*/ 174825 h 447676"/>
              <a:gd name="connsiteX106" fmla="*/ 339881 w 447676"/>
              <a:gd name="connsiteY106" fmla="*/ 147088 h 447676"/>
              <a:gd name="connsiteX107" fmla="*/ 291713 w 447676"/>
              <a:gd name="connsiteY107" fmla="*/ 147088 h 447676"/>
              <a:gd name="connsiteX108" fmla="*/ 291713 w 447676"/>
              <a:gd name="connsiteY108" fmla="*/ 156622 h 447676"/>
              <a:gd name="connsiteX109" fmla="*/ 260138 w 447676"/>
              <a:gd name="connsiteY109" fmla="*/ 189684 h 447676"/>
              <a:gd name="connsiteX110" fmla="*/ 260138 w 447676"/>
              <a:gd name="connsiteY110" fmla="*/ 199837 h 447676"/>
              <a:gd name="connsiteX111" fmla="*/ 339881 w 447676"/>
              <a:gd name="connsiteY111" fmla="*/ 199837 h 447676"/>
              <a:gd name="connsiteX112" fmla="*/ 339881 w 447676"/>
              <a:gd name="connsiteY112" fmla="*/ 185597 h 447676"/>
              <a:gd name="connsiteX113" fmla="*/ 321927 w 447676"/>
              <a:gd name="connsiteY113" fmla="*/ 185597 h 447676"/>
              <a:gd name="connsiteX114" fmla="*/ 310782 w 447676"/>
              <a:gd name="connsiteY114" fmla="*/ 181511 h 447676"/>
              <a:gd name="connsiteX115" fmla="*/ 307315 w 447676"/>
              <a:gd name="connsiteY115" fmla="*/ 172472 h 447676"/>
              <a:gd name="connsiteX116" fmla="*/ 307315 w 447676"/>
              <a:gd name="connsiteY116" fmla="*/ 147088 h 447676"/>
              <a:gd name="connsiteX117" fmla="*/ 260138 w 447676"/>
              <a:gd name="connsiteY117" fmla="*/ 147088 h 447676"/>
              <a:gd name="connsiteX118" fmla="*/ 260138 w 447676"/>
              <a:gd name="connsiteY118" fmla="*/ 178168 h 447676"/>
              <a:gd name="connsiteX119" fmla="*/ 274687 w 447676"/>
              <a:gd name="connsiteY119" fmla="*/ 168881 h 447676"/>
              <a:gd name="connsiteX120" fmla="*/ 280940 w 447676"/>
              <a:gd name="connsiteY120" fmla="*/ 156622 h 447676"/>
              <a:gd name="connsiteX121" fmla="*/ 280940 w 447676"/>
              <a:gd name="connsiteY121" fmla="*/ 147088 h 447676"/>
              <a:gd name="connsiteX122" fmla="*/ 291713 w 447676"/>
              <a:gd name="connsiteY122" fmla="*/ 124304 h 447676"/>
              <a:gd name="connsiteX123" fmla="*/ 291713 w 447676"/>
              <a:gd name="connsiteY123" fmla="*/ 136067 h 447676"/>
              <a:gd name="connsiteX124" fmla="*/ 307315 w 447676"/>
              <a:gd name="connsiteY124" fmla="*/ 136067 h 447676"/>
              <a:gd name="connsiteX125" fmla="*/ 307315 w 447676"/>
              <a:gd name="connsiteY125" fmla="*/ 124304 h 447676"/>
              <a:gd name="connsiteX126" fmla="*/ 244784 w 447676"/>
              <a:gd name="connsiteY126" fmla="*/ 113407 h 447676"/>
              <a:gd name="connsiteX127" fmla="*/ 355235 w 447676"/>
              <a:gd name="connsiteY127" fmla="*/ 113407 h 447676"/>
              <a:gd name="connsiteX128" fmla="*/ 355235 w 447676"/>
              <a:gd name="connsiteY128" fmla="*/ 124304 h 447676"/>
              <a:gd name="connsiteX129" fmla="*/ 318088 w 447676"/>
              <a:gd name="connsiteY129" fmla="*/ 124304 h 447676"/>
              <a:gd name="connsiteX130" fmla="*/ 318088 w 447676"/>
              <a:gd name="connsiteY130" fmla="*/ 136067 h 447676"/>
              <a:gd name="connsiteX131" fmla="*/ 345329 w 447676"/>
              <a:gd name="connsiteY131" fmla="*/ 136067 h 447676"/>
              <a:gd name="connsiteX132" fmla="*/ 349106 w 447676"/>
              <a:gd name="connsiteY132" fmla="*/ 137677 h 447676"/>
              <a:gd name="connsiteX133" fmla="*/ 350654 w 447676"/>
              <a:gd name="connsiteY133" fmla="*/ 141640 h 447676"/>
              <a:gd name="connsiteX134" fmla="*/ 350654 w 447676"/>
              <a:gd name="connsiteY134" fmla="*/ 215192 h 447676"/>
              <a:gd name="connsiteX135" fmla="*/ 339881 w 447676"/>
              <a:gd name="connsiteY135" fmla="*/ 215192 h 447676"/>
              <a:gd name="connsiteX136" fmla="*/ 339881 w 447676"/>
              <a:gd name="connsiteY136" fmla="*/ 210734 h 447676"/>
              <a:gd name="connsiteX137" fmla="*/ 260138 w 447676"/>
              <a:gd name="connsiteY137" fmla="*/ 210734 h 447676"/>
              <a:gd name="connsiteX138" fmla="*/ 260138 w 447676"/>
              <a:gd name="connsiteY138" fmla="*/ 215192 h 447676"/>
              <a:gd name="connsiteX139" fmla="*/ 249117 w 447676"/>
              <a:gd name="connsiteY139" fmla="*/ 215192 h 447676"/>
              <a:gd name="connsiteX140" fmla="*/ 249117 w 447676"/>
              <a:gd name="connsiteY140" fmla="*/ 141640 h 447676"/>
              <a:gd name="connsiteX141" fmla="*/ 250727 w 447676"/>
              <a:gd name="connsiteY141" fmla="*/ 137677 h 447676"/>
              <a:gd name="connsiteX142" fmla="*/ 254566 w 447676"/>
              <a:gd name="connsiteY142" fmla="*/ 136067 h 447676"/>
              <a:gd name="connsiteX143" fmla="*/ 280940 w 447676"/>
              <a:gd name="connsiteY143" fmla="*/ 136067 h 447676"/>
              <a:gd name="connsiteX144" fmla="*/ 280940 w 447676"/>
              <a:gd name="connsiteY144" fmla="*/ 124304 h 447676"/>
              <a:gd name="connsiteX145" fmla="*/ 244784 w 447676"/>
              <a:gd name="connsiteY145" fmla="*/ 124304 h 447676"/>
              <a:gd name="connsiteX146" fmla="*/ 107481 w 447676"/>
              <a:gd name="connsiteY146" fmla="*/ 113036 h 447676"/>
              <a:gd name="connsiteX147" fmla="*/ 133732 w 447676"/>
              <a:gd name="connsiteY147" fmla="*/ 113036 h 447676"/>
              <a:gd name="connsiteX148" fmla="*/ 138065 w 447676"/>
              <a:gd name="connsiteY148" fmla="*/ 115141 h 447676"/>
              <a:gd name="connsiteX149" fmla="*/ 139180 w 447676"/>
              <a:gd name="connsiteY149" fmla="*/ 118484 h 447676"/>
              <a:gd name="connsiteX150" fmla="*/ 139056 w 447676"/>
              <a:gd name="connsiteY150" fmla="*/ 119846 h 447676"/>
              <a:gd name="connsiteX151" fmla="*/ 130884 w 447676"/>
              <a:gd name="connsiteY151" fmla="*/ 152660 h 447676"/>
              <a:gd name="connsiteX152" fmla="*/ 136146 w 447676"/>
              <a:gd name="connsiteY152" fmla="*/ 163309 h 447676"/>
              <a:gd name="connsiteX153" fmla="*/ 138561 w 447676"/>
              <a:gd name="connsiteY153" fmla="*/ 175939 h 447676"/>
              <a:gd name="connsiteX154" fmla="*/ 137446 w 447676"/>
              <a:gd name="connsiteY154" fmla="*/ 183492 h 447676"/>
              <a:gd name="connsiteX155" fmla="*/ 117882 w 447676"/>
              <a:gd name="connsiteY155" fmla="*/ 202066 h 447676"/>
              <a:gd name="connsiteX156" fmla="*/ 113920 w 447676"/>
              <a:gd name="connsiteY156" fmla="*/ 191912 h 447676"/>
              <a:gd name="connsiteX157" fmla="*/ 127045 w 447676"/>
              <a:gd name="connsiteY157" fmla="*/ 180521 h 447676"/>
              <a:gd name="connsiteX158" fmla="*/ 127664 w 447676"/>
              <a:gd name="connsiteY158" fmla="*/ 176063 h 447676"/>
              <a:gd name="connsiteX159" fmla="*/ 125373 w 447676"/>
              <a:gd name="connsiteY159" fmla="*/ 165414 h 447676"/>
              <a:gd name="connsiteX160" fmla="*/ 120730 w 447676"/>
              <a:gd name="connsiteY160" fmla="*/ 156870 h 447676"/>
              <a:gd name="connsiteX161" fmla="*/ 119616 w 447676"/>
              <a:gd name="connsiteY161" fmla="*/ 153898 h 447676"/>
              <a:gd name="connsiteX162" fmla="*/ 119863 w 447676"/>
              <a:gd name="connsiteY162" fmla="*/ 152288 h 447676"/>
              <a:gd name="connsiteX163" fmla="*/ 126797 w 447676"/>
              <a:gd name="connsiteY163" fmla="*/ 123933 h 447676"/>
              <a:gd name="connsiteX164" fmla="*/ 112805 w 447676"/>
              <a:gd name="connsiteY164" fmla="*/ 123933 h 447676"/>
              <a:gd name="connsiteX165" fmla="*/ 112805 w 447676"/>
              <a:gd name="connsiteY165" fmla="*/ 219773 h 447676"/>
              <a:gd name="connsiteX166" fmla="*/ 102032 w 447676"/>
              <a:gd name="connsiteY166" fmla="*/ 219773 h 447676"/>
              <a:gd name="connsiteX167" fmla="*/ 102032 w 447676"/>
              <a:gd name="connsiteY167" fmla="*/ 118608 h 447676"/>
              <a:gd name="connsiteX168" fmla="*/ 103642 w 447676"/>
              <a:gd name="connsiteY168" fmla="*/ 114708 h 447676"/>
              <a:gd name="connsiteX169" fmla="*/ 107481 w 447676"/>
              <a:gd name="connsiteY169" fmla="*/ 113036 h 447676"/>
              <a:gd name="connsiteX170" fmla="*/ 159859 w 447676"/>
              <a:gd name="connsiteY170" fmla="*/ 108454 h 447676"/>
              <a:gd name="connsiteX171" fmla="*/ 170260 w 447676"/>
              <a:gd name="connsiteY171" fmla="*/ 111302 h 447676"/>
              <a:gd name="connsiteX172" fmla="*/ 167907 w 447676"/>
              <a:gd name="connsiteY172" fmla="*/ 118980 h 447676"/>
              <a:gd name="connsiteX173" fmla="*/ 208274 w 447676"/>
              <a:gd name="connsiteY173" fmla="*/ 118980 h 447676"/>
              <a:gd name="connsiteX174" fmla="*/ 208274 w 447676"/>
              <a:gd name="connsiteY174" fmla="*/ 129876 h 447676"/>
              <a:gd name="connsiteX175" fmla="*/ 164316 w 447676"/>
              <a:gd name="connsiteY175" fmla="*/ 129876 h 447676"/>
              <a:gd name="connsiteX176" fmla="*/ 152801 w 447676"/>
              <a:gd name="connsiteY176" fmla="*/ 156870 h 447676"/>
              <a:gd name="connsiteX177" fmla="*/ 168650 w 447676"/>
              <a:gd name="connsiteY177" fmla="*/ 156870 h 447676"/>
              <a:gd name="connsiteX178" fmla="*/ 168650 w 447676"/>
              <a:gd name="connsiteY178" fmla="*/ 139287 h 447676"/>
              <a:gd name="connsiteX179" fmla="*/ 179423 w 447676"/>
              <a:gd name="connsiteY179" fmla="*/ 139287 h 447676"/>
              <a:gd name="connsiteX180" fmla="*/ 179423 w 447676"/>
              <a:gd name="connsiteY180" fmla="*/ 156870 h 447676"/>
              <a:gd name="connsiteX181" fmla="*/ 206293 w 447676"/>
              <a:gd name="connsiteY181" fmla="*/ 156870 h 447676"/>
              <a:gd name="connsiteX182" fmla="*/ 206293 w 447676"/>
              <a:gd name="connsiteY182" fmla="*/ 167767 h 447676"/>
              <a:gd name="connsiteX183" fmla="*/ 179423 w 447676"/>
              <a:gd name="connsiteY183" fmla="*/ 167767 h 447676"/>
              <a:gd name="connsiteX184" fmla="*/ 179423 w 447676"/>
              <a:gd name="connsiteY184" fmla="*/ 202438 h 447676"/>
              <a:gd name="connsiteX185" fmla="*/ 174780 w 447676"/>
              <a:gd name="connsiteY185" fmla="*/ 212591 h 447676"/>
              <a:gd name="connsiteX186" fmla="*/ 165988 w 447676"/>
              <a:gd name="connsiteY186" fmla="*/ 217792 h 447676"/>
              <a:gd name="connsiteX187" fmla="*/ 156887 w 447676"/>
              <a:gd name="connsiteY187" fmla="*/ 220268 h 447676"/>
              <a:gd name="connsiteX188" fmla="*/ 155277 w 447676"/>
              <a:gd name="connsiteY188" fmla="*/ 209372 h 447676"/>
              <a:gd name="connsiteX189" fmla="*/ 164254 w 447676"/>
              <a:gd name="connsiteY189" fmla="*/ 206710 h 447676"/>
              <a:gd name="connsiteX190" fmla="*/ 168650 w 447676"/>
              <a:gd name="connsiteY190" fmla="*/ 202438 h 447676"/>
              <a:gd name="connsiteX191" fmla="*/ 168650 w 447676"/>
              <a:gd name="connsiteY191" fmla="*/ 167767 h 447676"/>
              <a:gd name="connsiteX192" fmla="*/ 145247 w 447676"/>
              <a:gd name="connsiteY192" fmla="*/ 167767 h 447676"/>
              <a:gd name="connsiteX193" fmla="*/ 141471 w 447676"/>
              <a:gd name="connsiteY193" fmla="*/ 166157 h 447676"/>
              <a:gd name="connsiteX194" fmla="*/ 139923 w 447676"/>
              <a:gd name="connsiteY194" fmla="*/ 162318 h 447676"/>
              <a:gd name="connsiteX195" fmla="*/ 139923 w 447676"/>
              <a:gd name="connsiteY195" fmla="*/ 159594 h 447676"/>
              <a:gd name="connsiteX196" fmla="*/ 140666 w 447676"/>
              <a:gd name="connsiteY196" fmla="*/ 156746 h 447676"/>
              <a:gd name="connsiteX197" fmla="*/ 152801 w 447676"/>
              <a:gd name="connsiteY197" fmla="*/ 129876 h 447676"/>
              <a:gd name="connsiteX198" fmla="*/ 140047 w 447676"/>
              <a:gd name="connsiteY198" fmla="*/ 129876 h 447676"/>
              <a:gd name="connsiteX199" fmla="*/ 140047 w 447676"/>
              <a:gd name="connsiteY199" fmla="*/ 118980 h 447676"/>
              <a:gd name="connsiteX200" fmla="*/ 156515 w 447676"/>
              <a:gd name="connsiteY200" fmla="*/ 118980 h 447676"/>
              <a:gd name="connsiteX201" fmla="*/ 158620 w 447676"/>
              <a:gd name="connsiteY201" fmla="*/ 112293 h 447676"/>
              <a:gd name="connsiteX202" fmla="*/ 223838 w 447676"/>
              <a:gd name="connsiteY202" fmla="*/ 14227 h 447676"/>
              <a:gd name="connsiteX203" fmla="*/ 14227 w 447676"/>
              <a:gd name="connsiteY203" fmla="*/ 223838 h 447676"/>
              <a:gd name="connsiteX204" fmla="*/ 223838 w 447676"/>
              <a:gd name="connsiteY204" fmla="*/ 433449 h 447676"/>
              <a:gd name="connsiteX205" fmla="*/ 433449 w 447676"/>
              <a:gd name="connsiteY205" fmla="*/ 223838 h 447676"/>
              <a:gd name="connsiteX206" fmla="*/ 223838 w 447676"/>
              <a:gd name="connsiteY206" fmla="*/ 14227 h 447676"/>
              <a:gd name="connsiteX207" fmla="*/ 223838 w 447676"/>
              <a:gd name="connsiteY207" fmla="*/ 0 h 447676"/>
              <a:gd name="connsiteX208" fmla="*/ 447676 w 447676"/>
              <a:gd name="connsiteY208" fmla="*/ 223838 h 447676"/>
              <a:gd name="connsiteX209" fmla="*/ 223838 w 447676"/>
              <a:gd name="connsiteY209" fmla="*/ 447676 h 447676"/>
              <a:gd name="connsiteX210" fmla="*/ 0 w 447676"/>
              <a:gd name="connsiteY210" fmla="*/ 223838 h 447676"/>
              <a:gd name="connsiteX211" fmla="*/ 223838 w 447676"/>
              <a:gd name="connsiteY211" fmla="*/ 0 h 447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</a:cxnLst>
            <a:rect l="l" t="t" r="r" b="b"/>
            <a:pathLst>
              <a:path w="447676" h="447676">
                <a:moveTo>
                  <a:pt x="136951" y="291530"/>
                </a:moveTo>
                <a:lnTo>
                  <a:pt x="200102" y="291530"/>
                </a:lnTo>
                <a:cubicBezTo>
                  <a:pt x="201670" y="291530"/>
                  <a:pt x="202970" y="292045"/>
                  <a:pt x="204002" y="293077"/>
                </a:cubicBezTo>
                <a:cubicBezTo>
                  <a:pt x="205034" y="294109"/>
                  <a:pt x="205550" y="295368"/>
                  <a:pt x="205550" y="296854"/>
                </a:cubicBezTo>
                <a:lnTo>
                  <a:pt x="205550" y="298711"/>
                </a:lnTo>
                <a:cubicBezTo>
                  <a:pt x="205550" y="299372"/>
                  <a:pt x="205509" y="299908"/>
                  <a:pt x="205426" y="300321"/>
                </a:cubicBezTo>
                <a:cubicBezTo>
                  <a:pt x="200556" y="312869"/>
                  <a:pt x="192260" y="323889"/>
                  <a:pt x="180537" y="333382"/>
                </a:cubicBezTo>
                <a:cubicBezTo>
                  <a:pt x="190443" y="339904"/>
                  <a:pt x="201175" y="344362"/>
                  <a:pt x="212732" y="346756"/>
                </a:cubicBezTo>
                <a:lnTo>
                  <a:pt x="210379" y="357281"/>
                </a:lnTo>
                <a:cubicBezTo>
                  <a:pt x="196016" y="354309"/>
                  <a:pt x="182931" y="348613"/>
                  <a:pt x="171127" y="340193"/>
                </a:cubicBezTo>
                <a:cubicBezTo>
                  <a:pt x="161386" y="346714"/>
                  <a:pt x="150118" y="351874"/>
                  <a:pt x="137323" y="355671"/>
                </a:cubicBezTo>
                <a:lnTo>
                  <a:pt x="134227" y="345270"/>
                </a:lnTo>
                <a:cubicBezTo>
                  <a:pt x="144298" y="342215"/>
                  <a:pt x="153626" y="338170"/>
                  <a:pt x="162211" y="333135"/>
                </a:cubicBezTo>
                <a:cubicBezTo>
                  <a:pt x="153956" y="325623"/>
                  <a:pt x="147270" y="317203"/>
                  <a:pt x="142152" y="307874"/>
                </a:cubicBezTo>
                <a:lnTo>
                  <a:pt x="151934" y="303169"/>
                </a:lnTo>
                <a:cubicBezTo>
                  <a:pt x="156722" y="311837"/>
                  <a:pt x="163285" y="319679"/>
                  <a:pt x="171622" y="326696"/>
                </a:cubicBezTo>
                <a:cubicBezTo>
                  <a:pt x="180868" y="319514"/>
                  <a:pt x="187926" y="311383"/>
                  <a:pt x="192796" y="302302"/>
                </a:cubicBezTo>
                <a:lnTo>
                  <a:pt x="136951" y="302302"/>
                </a:lnTo>
                <a:close/>
                <a:moveTo>
                  <a:pt x="101413" y="280014"/>
                </a:moveTo>
                <a:lnTo>
                  <a:pt x="119987" y="280014"/>
                </a:lnTo>
                <a:cubicBezTo>
                  <a:pt x="121473" y="280014"/>
                  <a:pt x="122752" y="280530"/>
                  <a:pt x="123826" y="281562"/>
                </a:cubicBezTo>
                <a:cubicBezTo>
                  <a:pt x="124899" y="282594"/>
                  <a:pt x="125435" y="283852"/>
                  <a:pt x="125435" y="285338"/>
                </a:cubicBezTo>
                <a:lnTo>
                  <a:pt x="125435" y="332887"/>
                </a:lnTo>
                <a:cubicBezTo>
                  <a:pt x="128242" y="330246"/>
                  <a:pt x="130884" y="327232"/>
                  <a:pt x="133360" y="323848"/>
                </a:cubicBezTo>
                <a:lnTo>
                  <a:pt x="142152" y="330163"/>
                </a:lnTo>
                <a:cubicBezTo>
                  <a:pt x="137281" y="336684"/>
                  <a:pt x="130966" y="343123"/>
                  <a:pt x="123206" y="349480"/>
                </a:cubicBezTo>
                <a:cubicBezTo>
                  <a:pt x="122051" y="350223"/>
                  <a:pt x="120978" y="350594"/>
                  <a:pt x="119987" y="350594"/>
                </a:cubicBezTo>
                <a:cubicBezTo>
                  <a:pt x="118996" y="350594"/>
                  <a:pt x="118171" y="350388"/>
                  <a:pt x="117511" y="349975"/>
                </a:cubicBezTo>
                <a:cubicBezTo>
                  <a:pt x="116602" y="349562"/>
                  <a:pt x="115880" y="348902"/>
                  <a:pt x="115344" y="347994"/>
                </a:cubicBezTo>
                <a:cubicBezTo>
                  <a:pt x="114807" y="347086"/>
                  <a:pt x="114539" y="346136"/>
                  <a:pt x="114539" y="345146"/>
                </a:cubicBezTo>
                <a:lnTo>
                  <a:pt x="114539" y="290787"/>
                </a:lnTo>
                <a:lnTo>
                  <a:pt x="101413" y="290787"/>
                </a:lnTo>
                <a:close/>
                <a:moveTo>
                  <a:pt x="243669" y="279642"/>
                </a:moveTo>
                <a:lnTo>
                  <a:pt x="265586" y="279642"/>
                </a:lnTo>
                <a:cubicBezTo>
                  <a:pt x="267072" y="279642"/>
                  <a:pt x="268331" y="280179"/>
                  <a:pt x="269363" y="281252"/>
                </a:cubicBezTo>
                <a:cubicBezTo>
                  <a:pt x="270395" y="282325"/>
                  <a:pt x="270911" y="283605"/>
                  <a:pt x="270911" y="285091"/>
                </a:cubicBezTo>
                <a:lnTo>
                  <a:pt x="270911" y="342793"/>
                </a:lnTo>
                <a:cubicBezTo>
                  <a:pt x="277515" y="338996"/>
                  <a:pt x="282509" y="335405"/>
                  <a:pt x="285893" y="332020"/>
                </a:cubicBezTo>
                <a:lnTo>
                  <a:pt x="293447" y="339945"/>
                </a:lnTo>
                <a:cubicBezTo>
                  <a:pt x="287173" y="345806"/>
                  <a:pt x="278629" y="351337"/>
                  <a:pt x="267815" y="356538"/>
                </a:cubicBezTo>
                <a:cubicBezTo>
                  <a:pt x="267237" y="356950"/>
                  <a:pt x="266494" y="357157"/>
                  <a:pt x="265586" y="357157"/>
                </a:cubicBezTo>
                <a:cubicBezTo>
                  <a:pt x="264513" y="357157"/>
                  <a:pt x="263564" y="356868"/>
                  <a:pt x="262738" y="356290"/>
                </a:cubicBezTo>
                <a:cubicBezTo>
                  <a:pt x="261913" y="355795"/>
                  <a:pt x="261273" y="355134"/>
                  <a:pt x="260819" y="354309"/>
                </a:cubicBezTo>
                <a:cubicBezTo>
                  <a:pt x="260365" y="353483"/>
                  <a:pt x="260138" y="352617"/>
                  <a:pt x="260138" y="351709"/>
                </a:cubicBezTo>
                <a:lnTo>
                  <a:pt x="260138" y="290539"/>
                </a:lnTo>
                <a:lnTo>
                  <a:pt x="243669" y="290539"/>
                </a:lnTo>
                <a:close/>
                <a:moveTo>
                  <a:pt x="150448" y="251039"/>
                </a:moveTo>
                <a:lnTo>
                  <a:pt x="191310" y="251039"/>
                </a:lnTo>
                <a:cubicBezTo>
                  <a:pt x="192796" y="251039"/>
                  <a:pt x="194076" y="251575"/>
                  <a:pt x="195149" y="252648"/>
                </a:cubicBezTo>
                <a:cubicBezTo>
                  <a:pt x="196222" y="253722"/>
                  <a:pt x="196759" y="255001"/>
                  <a:pt x="196759" y="256487"/>
                </a:cubicBezTo>
                <a:lnTo>
                  <a:pt x="196759" y="277166"/>
                </a:lnTo>
                <a:cubicBezTo>
                  <a:pt x="196924" y="277496"/>
                  <a:pt x="197419" y="277661"/>
                  <a:pt x="198244" y="277661"/>
                </a:cubicBezTo>
                <a:lnTo>
                  <a:pt x="211494" y="277661"/>
                </a:lnTo>
                <a:lnTo>
                  <a:pt x="211494" y="288558"/>
                </a:lnTo>
                <a:lnTo>
                  <a:pt x="198244" y="288558"/>
                </a:lnTo>
                <a:cubicBezTo>
                  <a:pt x="196098" y="288558"/>
                  <a:pt x="194241" y="288207"/>
                  <a:pt x="192672" y="287505"/>
                </a:cubicBezTo>
                <a:cubicBezTo>
                  <a:pt x="191104" y="286804"/>
                  <a:pt x="189907" y="285957"/>
                  <a:pt x="189081" y="284967"/>
                </a:cubicBezTo>
                <a:cubicBezTo>
                  <a:pt x="186935" y="282821"/>
                  <a:pt x="185862" y="280096"/>
                  <a:pt x="185862" y="276794"/>
                </a:cubicBezTo>
                <a:lnTo>
                  <a:pt x="185862" y="262059"/>
                </a:lnTo>
                <a:lnTo>
                  <a:pt x="155896" y="262059"/>
                </a:lnTo>
                <a:lnTo>
                  <a:pt x="155896" y="269984"/>
                </a:lnTo>
                <a:cubicBezTo>
                  <a:pt x="155896" y="275515"/>
                  <a:pt x="153915" y="280034"/>
                  <a:pt x="149953" y="283543"/>
                </a:cubicBezTo>
                <a:cubicBezTo>
                  <a:pt x="145990" y="287051"/>
                  <a:pt x="141739" y="289425"/>
                  <a:pt x="137199" y="290663"/>
                </a:cubicBezTo>
                <a:lnTo>
                  <a:pt x="134351" y="280138"/>
                </a:lnTo>
                <a:cubicBezTo>
                  <a:pt x="137240" y="279230"/>
                  <a:pt x="139716" y="277950"/>
                  <a:pt x="141780" y="276299"/>
                </a:cubicBezTo>
                <a:cubicBezTo>
                  <a:pt x="143844" y="274648"/>
                  <a:pt x="144917" y="272543"/>
                  <a:pt x="145000" y="269984"/>
                </a:cubicBezTo>
                <a:lnTo>
                  <a:pt x="145000" y="256487"/>
                </a:lnTo>
                <a:cubicBezTo>
                  <a:pt x="145000" y="255001"/>
                  <a:pt x="145536" y="253722"/>
                  <a:pt x="146609" y="252648"/>
                </a:cubicBezTo>
                <a:cubicBezTo>
                  <a:pt x="147683" y="251575"/>
                  <a:pt x="148962" y="251039"/>
                  <a:pt x="150448" y="251039"/>
                </a:cubicBezTo>
                <a:close/>
                <a:moveTo>
                  <a:pt x="118130" y="247200"/>
                </a:moveTo>
                <a:lnTo>
                  <a:pt x="130884" y="267507"/>
                </a:lnTo>
                <a:lnTo>
                  <a:pt x="121844" y="273451"/>
                </a:lnTo>
                <a:lnTo>
                  <a:pt x="108967" y="252896"/>
                </a:lnTo>
                <a:close/>
                <a:moveTo>
                  <a:pt x="313135" y="246829"/>
                </a:moveTo>
                <a:lnTo>
                  <a:pt x="323908" y="246829"/>
                </a:lnTo>
                <a:lnTo>
                  <a:pt x="323908" y="282490"/>
                </a:lnTo>
                <a:lnTo>
                  <a:pt x="356226" y="282490"/>
                </a:lnTo>
                <a:lnTo>
                  <a:pt x="356226" y="293387"/>
                </a:lnTo>
                <a:lnTo>
                  <a:pt x="323908" y="293387"/>
                </a:lnTo>
                <a:lnTo>
                  <a:pt x="323908" y="358271"/>
                </a:lnTo>
                <a:lnTo>
                  <a:pt x="313135" y="358271"/>
                </a:lnTo>
                <a:lnTo>
                  <a:pt x="313135" y="293387"/>
                </a:lnTo>
                <a:lnTo>
                  <a:pt x="280940" y="293387"/>
                </a:lnTo>
                <a:lnTo>
                  <a:pt x="280940" y="282490"/>
                </a:lnTo>
                <a:lnTo>
                  <a:pt x="313135" y="282490"/>
                </a:lnTo>
                <a:close/>
                <a:moveTo>
                  <a:pt x="262243" y="246210"/>
                </a:moveTo>
                <a:lnTo>
                  <a:pt x="277473" y="266888"/>
                </a:lnTo>
                <a:lnTo>
                  <a:pt x="268806" y="273203"/>
                </a:lnTo>
                <a:lnTo>
                  <a:pt x="253575" y="252648"/>
                </a:lnTo>
                <a:close/>
                <a:moveTo>
                  <a:pt x="197997" y="175939"/>
                </a:moveTo>
                <a:cubicBezTo>
                  <a:pt x="199565" y="182543"/>
                  <a:pt x="201464" y="188569"/>
                  <a:pt x="203693" y="194018"/>
                </a:cubicBezTo>
                <a:cubicBezTo>
                  <a:pt x="205922" y="199466"/>
                  <a:pt x="208811" y="204336"/>
                  <a:pt x="212360" y="208629"/>
                </a:cubicBezTo>
                <a:lnTo>
                  <a:pt x="204064" y="215811"/>
                </a:lnTo>
                <a:cubicBezTo>
                  <a:pt x="199854" y="210693"/>
                  <a:pt x="196449" y="205017"/>
                  <a:pt x="193849" y="198785"/>
                </a:cubicBezTo>
                <a:cubicBezTo>
                  <a:pt x="191248" y="192552"/>
                  <a:pt x="189081" y="185639"/>
                  <a:pt x="187348" y="178044"/>
                </a:cubicBezTo>
                <a:close/>
                <a:moveTo>
                  <a:pt x="147724" y="175939"/>
                </a:moveTo>
                <a:lnTo>
                  <a:pt x="158373" y="178044"/>
                </a:lnTo>
                <a:cubicBezTo>
                  <a:pt x="156639" y="185639"/>
                  <a:pt x="154452" y="192594"/>
                  <a:pt x="151810" y="198909"/>
                </a:cubicBezTo>
                <a:cubicBezTo>
                  <a:pt x="149168" y="205224"/>
                  <a:pt x="145784" y="210858"/>
                  <a:pt x="141656" y="215811"/>
                </a:cubicBezTo>
                <a:lnTo>
                  <a:pt x="133360" y="208629"/>
                </a:lnTo>
                <a:cubicBezTo>
                  <a:pt x="136910" y="204254"/>
                  <a:pt x="139799" y="199383"/>
                  <a:pt x="142028" y="194018"/>
                </a:cubicBezTo>
                <a:cubicBezTo>
                  <a:pt x="144257" y="188652"/>
                  <a:pt x="146155" y="182626"/>
                  <a:pt x="147724" y="175939"/>
                </a:cubicBezTo>
                <a:close/>
                <a:moveTo>
                  <a:pt x="318088" y="147088"/>
                </a:moveTo>
                <a:lnTo>
                  <a:pt x="318088" y="172596"/>
                </a:lnTo>
                <a:cubicBezTo>
                  <a:pt x="318253" y="174082"/>
                  <a:pt x="319533" y="174825"/>
                  <a:pt x="321927" y="174825"/>
                </a:cubicBezTo>
                <a:lnTo>
                  <a:pt x="339881" y="174825"/>
                </a:lnTo>
                <a:lnTo>
                  <a:pt x="339881" y="147088"/>
                </a:lnTo>
                <a:close/>
                <a:moveTo>
                  <a:pt x="291713" y="147088"/>
                </a:moveTo>
                <a:lnTo>
                  <a:pt x="291713" y="156622"/>
                </a:lnTo>
                <a:cubicBezTo>
                  <a:pt x="291135" y="170821"/>
                  <a:pt x="280610" y="181841"/>
                  <a:pt x="260138" y="189684"/>
                </a:cubicBezTo>
                <a:lnTo>
                  <a:pt x="260138" y="199837"/>
                </a:lnTo>
                <a:lnTo>
                  <a:pt x="339881" y="199837"/>
                </a:lnTo>
                <a:lnTo>
                  <a:pt x="339881" y="185597"/>
                </a:lnTo>
                <a:lnTo>
                  <a:pt x="321927" y="185597"/>
                </a:lnTo>
                <a:cubicBezTo>
                  <a:pt x="317221" y="185597"/>
                  <a:pt x="313506" y="184235"/>
                  <a:pt x="310782" y="181511"/>
                </a:cubicBezTo>
                <a:cubicBezTo>
                  <a:pt x="308471" y="179035"/>
                  <a:pt x="307315" y="176022"/>
                  <a:pt x="307315" y="172472"/>
                </a:cubicBezTo>
                <a:lnTo>
                  <a:pt x="307315" y="147088"/>
                </a:lnTo>
                <a:close/>
                <a:moveTo>
                  <a:pt x="260138" y="147088"/>
                </a:moveTo>
                <a:lnTo>
                  <a:pt x="260138" y="178168"/>
                </a:lnTo>
                <a:cubicBezTo>
                  <a:pt x="265669" y="175691"/>
                  <a:pt x="270519" y="172596"/>
                  <a:pt x="274687" y="168881"/>
                </a:cubicBezTo>
                <a:cubicBezTo>
                  <a:pt x="278856" y="165166"/>
                  <a:pt x="280940" y="161080"/>
                  <a:pt x="280940" y="156622"/>
                </a:cubicBezTo>
                <a:lnTo>
                  <a:pt x="280940" y="147088"/>
                </a:lnTo>
                <a:close/>
                <a:moveTo>
                  <a:pt x="291713" y="124304"/>
                </a:moveTo>
                <a:lnTo>
                  <a:pt x="291713" y="136067"/>
                </a:lnTo>
                <a:lnTo>
                  <a:pt x="307315" y="136067"/>
                </a:lnTo>
                <a:lnTo>
                  <a:pt x="307315" y="124304"/>
                </a:lnTo>
                <a:close/>
                <a:moveTo>
                  <a:pt x="244784" y="113407"/>
                </a:moveTo>
                <a:lnTo>
                  <a:pt x="355235" y="113407"/>
                </a:lnTo>
                <a:lnTo>
                  <a:pt x="355235" y="124304"/>
                </a:lnTo>
                <a:lnTo>
                  <a:pt x="318088" y="124304"/>
                </a:lnTo>
                <a:lnTo>
                  <a:pt x="318088" y="136067"/>
                </a:lnTo>
                <a:lnTo>
                  <a:pt x="345329" y="136067"/>
                </a:lnTo>
                <a:cubicBezTo>
                  <a:pt x="346815" y="136067"/>
                  <a:pt x="348074" y="136604"/>
                  <a:pt x="349106" y="137677"/>
                </a:cubicBezTo>
                <a:cubicBezTo>
                  <a:pt x="350138" y="138750"/>
                  <a:pt x="350654" y="140071"/>
                  <a:pt x="350654" y="141640"/>
                </a:cubicBezTo>
                <a:lnTo>
                  <a:pt x="350654" y="215192"/>
                </a:lnTo>
                <a:lnTo>
                  <a:pt x="339881" y="215192"/>
                </a:lnTo>
                <a:lnTo>
                  <a:pt x="339881" y="210734"/>
                </a:lnTo>
                <a:lnTo>
                  <a:pt x="260138" y="210734"/>
                </a:lnTo>
                <a:lnTo>
                  <a:pt x="260138" y="215192"/>
                </a:lnTo>
                <a:lnTo>
                  <a:pt x="249117" y="215192"/>
                </a:lnTo>
                <a:lnTo>
                  <a:pt x="249117" y="141640"/>
                </a:lnTo>
                <a:cubicBezTo>
                  <a:pt x="249117" y="140071"/>
                  <a:pt x="249654" y="138750"/>
                  <a:pt x="250727" y="137677"/>
                </a:cubicBezTo>
                <a:cubicBezTo>
                  <a:pt x="251800" y="136604"/>
                  <a:pt x="253080" y="136067"/>
                  <a:pt x="254566" y="136067"/>
                </a:cubicBezTo>
                <a:lnTo>
                  <a:pt x="280940" y="136067"/>
                </a:lnTo>
                <a:lnTo>
                  <a:pt x="280940" y="124304"/>
                </a:lnTo>
                <a:lnTo>
                  <a:pt x="244784" y="124304"/>
                </a:lnTo>
                <a:close/>
                <a:moveTo>
                  <a:pt x="107481" y="113036"/>
                </a:moveTo>
                <a:lnTo>
                  <a:pt x="133732" y="113036"/>
                </a:lnTo>
                <a:cubicBezTo>
                  <a:pt x="135465" y="113036"/>
                  <a:pt x="136910" y="113738"/>
                  <a:pt x="138065" y="115141"/>
                </a:cubicBezTo>
                <a:cubicBezTo>
                  <a:pt x="138808" y="116132"/>
                  <a:pt x="139180" y="117246"/>
                  <a:pt x="139180" y="118484"/>
                </a:cubicBezTo>
                <a:cubicBezTo>
                  <a:pt x="139180" y="119062"/>
                  <a:pt x="139139" y="119516"/>
                  <a:pt x="139056" y="119846"/>
                </a:cubicBezTo>
                <a:lnTo>
                  <a:pt x="130884" y="152660"/>
                </a:lnTo>
                <a:cubicBezTo>
                  <a:pt x="132782" y="155714"/>
                  <a:pt x="134536" y="159264"/>
                  <a:pt x="136146" y="163309"/>
                </a:cubicBezTo>
                <a:cubicBezTo>
                  <a:pt x="137756" y="167354"/>
                  <a:pt x="138561" y="171564"/>
                  <a:pt x="138561" y="175939"/>
                </a:cubicBezTo>
                <a:cubicBezTo>
                  <a:pt x="138561" y="178498"/>
                  <a:pt x="138189" y="181016"/>
                  <a:pt x="137446" y="183492"/>
                </a:cubicBezTo>
                <a:cubicBezTo>
                  <a:pt x="134970" y="191995"/>
                  <a:pt x="128448" y="198186"/>
                  <a:pt x="117882" y="202066"/>
                </a:cubicBezTo>
                <a:lnTo>
                  <a:pt x="113920" y="191912"/>
                </a:lnTo>
                <a:cubicBezTo>
                  <a:pt x="121184" y="189188"/>
                  <a:pt x="125559" y="185391"/>
                  <a:pt x="127045" y="180521"/>
                </a:cubicBezTo>
                <a:cubicBezTo>
                  <a:pt x="127458" y="178870"/>
                  <a:pt x="127664" y="177384"/>
                  <a:pt x="127664" y="176063"/>
                </a:cubicBezTo>
                <a:cubicBezTo>
                  <a:pt x="127664" y="172596"/>
                  <a:pt x="126901" y="169046"/>
                  <a:pt x="125373" y="165414"/>
                </a:cubicBezTo>
                <a:cubicBezTo>
                  <a:pt x="123846" y="161782"/>
                  <a:pt x="122298" y="158934"/>
                  <a:pt x="120730" y="156870"/>
                </a:cubicBezTo>
                <a:cubicBezTo>
                  <a:pt x="119987" y="155962"/>
                  <a:pt x="119616" y="154971"/>
                  <a:pt x="119616" y="153898"/>
                </a:cubicBezTo>
                <a:cubicBezTo>
                  <a:pt x="119616" y="153485"/>
                  <a:pt x="119698" y="152949"/>
                  <a:pt x="119863" y="152288"/>
                </a:cubicBezTo>
                <a:lnTo>
                  <a:pt x="126797" y="123933"/>
                </a:lnTo>
                <a:lnTo>
                  <a:pt x="112805" y="123933"/>
                </a:lnTo>
                <a:lnTo>
                  <a:pt x="112805" y="219773"/>
                </a:lnTo>
                <a:lnTo>
                  <a:pt x="102032" y="219773"/>
                </a:lnTo>
                <a:lnTo>
                  <a:pt x="102032" y="118608"/>
                </a:lnTo>
                <a:cubicBezTo>
                  <a:pt x="102032" y="117122"/>
                  <a:pt x="102569" y="115822"/>
                  <a:pt x="103642" y="114708"/>
                </a:cubicBezTo>
                <a:cubicBezTo>
                  <a:pt x="104715" y="113593"/>
                  <a:pt x="105995" y="113036"/>
                  <a:pt x="107481" y="113036"/>
                </a:cubicBezTo>
                <a:close/>
                <a:moveTo>
                  <a:pt x="159859" y="108454"/>
                </a:moveTo>
                <a:lnTo>
                  <a:pt x="170260" y="111302"/>
                </a:lnTo>
                <a:cubicBezTo>
                  <a:pt x="169434" y="114192"/>
                  <a:pt x="168650" y="116751"/>
                  <a:pt x="167907" y="118980"/>
                </a:cubicBezTo>
                <a:lnTo>
                  <a:pt x="208274" y="118980"/>
                </a:lnTo>
                <a:lnTo>
                  <a:pt x="208274" y="129876"/>
                </a:lnTo>
                <a:lnTo>
                  <a:pt x="164316" y="129876"/>
                </a:lnTo>
                <a:cubicBezTo>
                  <a:pt x="160437" y="140443"/>
                  <a:pt x="156598" y="149441"/>
                  <a:pt x="152801" y="156870"/>
                </a:cubicBezTo>
                <a:lnTo>
                  <a:pt x="168650" y="156870"/>
                </a:lnTo>
                <a:lnTo>
                  <a:pt x="168650" y="139287"/>
                </a:lnTo>
                <a:lnTo>
                  <a:pt x="179423" y="139287"/>
                </a:lnTo>
                <a:lnTo>
                  <a:pt x="179423" y="156870"/>
                </a:lnTo>
                <a:lnTo>
                  <a:pt x="206293" y="156870"/>
                </a:lnTo>
                <a:lnTo>
                  <a:pt x="206293" y="167767"/>
                </a:lnTo>
                <a:lnTo>
                  <a:pt x="179423" y="167767"/>
                </a:lnTo>
                <a:lnTo>
                  <a:pt x="179423" y="202438"/>
                </a:lnTo>
                <a:cubicBezTo>
                  <a:pt x="179423" y="206648"/>
                  <a:pt x="177875" y="210032"/>
                  <a:pt x="174780" y="212591"/>
                </a:cubicBezTo>
                <a:cubicBezTo>
                  <a:pt x="171684" y="215150"/>
                  <a:pt x="168753" y="216884"/>
                  <a:pt x="165988" y="217792"/>
                </a:cubicBezTo>
                <a:cubicBezTo>
                  <a:pt x="163223" y="218700"/>
                  <a:pt x="160189" y="219525"/>
                  <a:pt x="156887" y="220268"/>
                </a:cubicBezTo>
                <a:lnTo>
                  <a:pt x="155277" y="209372"/>
                </a:lnTo>
                <a:cubicBezTo>
                  <a:pt x="158332" y="208959"/>
                  <a:pt x="161324" y="208072"/>
                  <a:pt x="164254" y="206710"/>
                </a:cubicBezTo>
                <a:cubicBezTo>
                  <a:pt x="167185" y="205347"/>
                  <a:pt x="168650" y="203924"/>
                  <a:pt x="168650" y="202438"/>
                </a:cubicBezTo>
                <a:lnTo>
                  <a:pt x="168650" y="167767"/>
                </a:lnTo>
                <a:lnTo>
                  <a:pt x="145247" y="167767"/>
                </a:lnTo>
                <a:cubicBezTo>
                  <a:pt x="143761" y="167767"/>
                  <a:pt x="142503" y="167230"/>
                  <a:pt x="141471" y="166157"/>
                </a:cubicBezTo>
                <a:cubicBezTo>
                  <a:pt x="140439" y="165084"/>
                  <a:pt x="139923" y="163804"/>
                  <a:pt x="139923" y="162318"/>
                </a:cubicBezTo>
                <a:lnTo>
                  <a:pt x="139923" y="159594"/>
                </a:lnTo>
                <a:cubicBezTo>
                  <a:pt x="139923" y="158356"/>
                  <a:pt x="140171" y="157407"/>
                  <a:pt x="140666" y="156746"/>
                </a:cubicBezTo>
                <a:cubicBezTo>
                  <a:pt x="145206" y="148656"/>
                  <a:pt x="149251" y="139700"/>
                  <a:pt x="152801" y="129876"/>
                </a:cubicBezTo>
                <a:lnTo>
                  <a:pt x="140047" y="129876"/>
                </a:lnTo>
                <a:lnTo>
                  <a:pt x="140047" y="118980"/>
                </a:lnTo>
                <a:lnTo>
                  <a:pt x="156515" y="118980"/>
                </a:lnTo>
                <a:cubicBezTo>
                  <a:pt x="157506" y="116008"/>
                  <a:pt x="158208" y="113779"/>
                  <a:pt x="158620" y="112293"/>
                </a:cubicBezTo>
                <a:close/>
                <a:moveTo>
                  <a:pt x="223838" y="14227"/>
                </a:moveTo>
                <a:cubicBezTo>
                  <a:pt x="108073" y="14227"/>
                  <a:pt x="14227" y="108073"/>
                  <a:pt x="14227" y="223838"/>
                </a:cubicBezTo>
                <a:cubicBezTo>
                  <a:pt x="14227" y="339603"/>
                  <a:pt x="108073" y="433449"/>
                  <a:pt x="223838" y="433449"/>
                </a:cubicBezTo>
                <a:cubicBezTo>
                  <a:pt x="339603" y="433449"/>
                  <a:pt x="433449" y="339603"/>
                  <a:pt x="433449" y="223838"/>
                </a:cubicBezTo>
                <a:cubicBezTo>
                  <a:pt x="433449" y="108073"/>
                  <a:pt x="339603" y="14227"/>
                  <a:pt x="223838" y="14227"/>
                </a:cubicBezTo>
                <a:close/>
                <a:moveTo>
                  <a:pt x="223838" y="0"/>
                </a:moveTo>
                <a:cubicBezTo>
                  <a:pt x="347460" y="0"/>
                  <a:pt x="447676" y="100216"/>
                  <a:pt x="447676" y="223838"/>
                </a:cubicBezTo>
                <a:cubicBezTo>
                  <a:pt x="447676" y="347460"/>
                  <a:pt x="347460" y="447676"/>
                  <a:pt x="223838" y="447676"/>
                </a:cubicBezTo>
                <a:cubicBezTo>
                  <a:pt x="100216" y="447676"/>
                  <a:pt x="0" y="347460"/>
                  <a:pt x="0" y="223838"/>
                </a:cubicBezTo>
                <a:cubicBezTo>
                  <a:pt x="0" y="100216"/>
                  <a:pt x="100216" y="0"/>
                  <a:pt x="223838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gradFill>
                <a:gsLst>
                  <a:gs pos="0">
                    <a:srgbClr val="515FFE"/>
                  </a:gs>
                  <a:gs pos="100000">
                    <a:srgbClr val="5D0FEE"/>
                  </a:gs>
                </a:gsLst>
                <a:lin ang="2700000" scaled="1"/>
              </a:gra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BD0267B-1394-66FA-9263-BDC9BAC556FB}"/>
              </a:ext>
            </a:extLst>
          </p:cNvPr>
          <p:cNvSpPr txBox="1"/>
          <p:nvPr/>
        </p:nvSpPr>
        <p:spPr>
          <a:xfrm>
            <a:off x="591849" y="125609"/>
            <a:ext cx="34251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200" dirty="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添加你的标题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B202641-B00D-2128-9054-004BF6F869F8}"/>
              </a:ext>
            </a:extLst>
          </p:cNvPr>
          <p:cNvSpPr txBox="1"/>
          <p:nvPr/>
        </p:nvSpPr>
        <p:spPr>
          <a:xfrm>
            <a:off x="2044930" y="1612202"/>
            <a:ext cx="1604373" cy="43991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>
            <a:noFill/>
          </a:ln>
          <a:effectLst>
            <a:outerShdw blurRad="101600" dist="63500" dir="2700000" algn="tl" rotWithShape="0">
              <a:schemeClr val="accent3"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>
                <a:solidFill>
                  <a:srgbClr val="FFFFFF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 dirty="0">
              <a:sym typeface="Verdana" panose="020B0604030504040204" pitchFamily="34" charset="0"/>
            </a:endParaRPr>
          </a:p>
        </p:txBody>
      </p:sp>
      <p:sp>
        <p:nvSpPr>
          <p:cNvPr id="14" name="矩形 51">
            <a:extLst>
              <a:ext uri="{FF2B5EF4-FFF2-40B4-BE49-F238E27FC236}">
                <a16:creationId xmlns:a16="http://schemas.microsoft.com/office/drawing/2014/main" id="{F62E6578-8415-E60D-62C1-FCD6B03FE938}"/>
              </a:ext>
            </a:extLst>
          </p:cNvPr>
          <p:cNvSpPr/>
          <p:nvPr/>
        </p:nvSpPr>
        <p:spPr>
          <a:xfrm>
            <a:off x="5368273" y="1817601"/>
            <a:ext cx="752476" cy="752476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>
            <a:noFill/>
          </a:ln>
          <a:effectLst>
            <a:outerShdw blurRad="101600" dist="63500" dir="2700000" algn="tl" rotWithShape="0">
              <a:schemeClr val="accent3"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sym typeface="Verdana" panose="020B0604030504040204" pitchFamily="34" charset="0"/>
            </a:endParaRPr>
          </a:p>
        </p:txBody>
      </p:sp>
      <p:sp>
        <p:nvSpPr>
          <p:cNvPr id="22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33943B25-F682-EB5D-5C3B-77472E2C01B7}"/>
              </a:ext>
            </a:extLst>
          </p:cNvPr>
          <p:cNvSpPr/>
          <p:nvPr/>
        </p:nvSpPr>
        <p:spPr>
          <a:xfrm>
            <a:off x="1261283" y="4370124"/>
            <a:ext cx="3171669" cy="1709628"/>
          </a:xfrm>
          <a:custGeom>
            <a:avLst/>
            <a:gdLst/>
            <a:ahLst/>
            <a:cxnLst>
              <a:cxn ang="0">
                <a:pos x="1623879" y="1618113"/>
              </a:cxn>
              <a:cxn ang="0">
                <a:pos x="1378545" y="1618113"/>
              </a:cxn>
              <a:cxn ang="0">
                <a:pos x="1347391" y="1411711"/>
              </a:cxn>
              <a:cxn ang="0">
                <a:pos x="860617" y="1281250"/>
              </a:cxn>
              <a:cxn ang="0">
                <a:pos x="732109" y="1444813"/>
              </a:cxn>
              <a:cxn ang="0">
                <a:pos x="517928" y="1322140"/>
              </a:cxn>
              <a:cxn ang="0">
                <a:pos x="595812" y="1127422"/>
              </a:cxn>
              <a:cxn ang="0">
                <a:pos x="239493" y="771086"/>
              </a:cxn>
              <a:cxn ang="0">
                <a:pos x="44783" y="848974"/>
              </a:cxn>
              <a:cxn ang="0">
                <a:pos x="0" y="771086"/>
              </a:cxn>
              <a:cxn ang="0">
                <a:pos x="1335709" y="0"/>
              </a:cxn>
              <a:cxn ang="0">
                <a:pos x="1339603" y="3894"/>
              </a:cxn>
              <a:cxn ang="0">
                <a:pos x="1501212" y="77888"/>
              </a:cxn>
              <a:cxn ang="0">
                <a:pos x="1662821" y="3894"/>
              </a:cxn>
              <a:cxn ang="0">
                <a:pos x="1666715" y="0"/>
              </a:cxn>
              <a:cxn ang="0">
                <a:pos x="1672557" y="3894"/>
              </a:cxn>
              <a:cxn ang="0">
                <a:pos x="3002424" y="771086"/>
              </a:cxn>
              <a:cxn ang="0">
                <a:pos x="2957641" y="848974"/>
              </a:cxn>
              <a:cxn ang="0">
                <a:pos x="2762931" y="771086"/>
              </a:cxn>
              <a:cxn ang="0">
                <a:pos x="2406612" y="1127422"/>
              </a:cxn>
              <a:cxn ang="0">
                <a:pos x="2484496" y="1322140"/>
              </a:cxn>
              <a:cxn ang="0">
                <a:pos x="2270315" y="1444813"/>
              </a:cxn>
              <a:cxn ang="0">
                <a:pos x="2141807" y="1281250"/>
              </a:cxn>
              <a:cxn ang="0">
                <a:pos x="1655033" y="1411711"/>
              </a:cxn>
              <a:cxn ang="0">
                <a:pos x="1623879" y="1618113"/>
              </a:cxn>
            </a:cxnLst>
            <a:rect l="0" t="0" r="0" b="0"/>
            <a:pathLst>
              <a:path w="1542" h="831">
                <a:moveTo>
                  <a:pt x="834" y="831"/>
                </a:moveTo>
                <a:cubicBezTo>
                  <a:pt x="708" y="831"/>
                  <a:pt x="708" y="831"/>
                  <a:pt x="708" y="831"/>
                </a:cubicBezTo>
                <a:cubicBezTo>
                  <a:pt x="692" y="725"/>
                  <a:pt x="692" y="725"/>
                  <a:pt x="692" y="725"/>
                </a:cubicBezTo>
                <a:cubicBezTo>
                  <a:pt x="605" y="716"/>
                  <a:pt x="521" y="694"/>
                  <a:pt x="442" y="658"/>
                </a:cubicBezTo>
                <a:cubicBezTo>
                  <a:pt x="376" y="742"/>
                  <a:pt x="376" y="742"/>
                  <a:pt x="376" y="742"/>
                </a:cubicBezTo>
                <a:cubicBezTo>
                  <a:pt x="266" y="679"/>
                  <a:pt x="266" y="679"/>
                  <a:pt x="266" y="679"/>
                </a:cubicBezTo>
                <a:cubicBezTo>
                  <a:pt x="306" y="579"/>
                  <a:pt x="306" y="579"/>
                  <a:pt x="306" y="579"/>
                </a:cubicBezTo>
                <a:cubicBezTo>
                  <a:pt x="235" y="528"/>
                  <a:pt x="174" y="467"/>
                  <a:pt x="123" y="396"/>
                </a:cubicBezTo>
                <a:cubicBezTo>
                  <a:pt x="23" y="436"/>
                  <a:pt x="23" y="436"/>
                  <a:pt x="23" y="436"/>
                </a:cubicBezTo>
                <a:cubicBezTo>
                  <a:pt x="0" y="396"/>
                  <a:pt x="0" y="396"/>
                  <a:pt x="0" y="396"/>
                </a:cubicBezTo>
                <a:cubicBezTo>
                  <a:pt x="686" y="0"/>
                  <a:pt x="686" y="0"/>
                  <a:pt x="686" y="0"/>
                </a:cubicBezTo>
                <a:cubicBezTo>
                  <a:pt x="688" y="2"/>
                  <a:pt x="688" y="2"/>
                  <a:pt x="688" y="2"/>
                </a:cubicBezTo>
                <a:cubicBezTo>
                  <a:pt x="709" y="27"/>
                  <a:pt x="739" y="40"/>
                  <a:pt x="771" y="40"/>
                </a:cubicBezTo>
                <a:cubicBezTo>
                  <a:pt x="803" y="40"/>
                  <a:pt x="833" y="27"/>
                  <a:pt x="854" y="2"/>
                </a:cubicBezTo>
                <a:cubicBezTo>
                  <a:pt x="856" y="0"/>
                  <a:pt x="856" y="0"/>
                  <a:pt x="856" y="0"/>
                </a:cubicBezTo>
                <a:cubicBezTo>
                  <a:pt x="859" y="2"/>
                  <a:pt x="859" y="2"/>
                  <a:pt x="859" y="2"/>
                </a:cubicBezTo>
                <a:cubicBezTo>
                  <a:pt x="1542" y="396"/>
                  <a:pt x="1542" y="396"/>
                  <a:pt x="1542" y="396"/>
                </a:cubicBezTo>
                <a:cubicBezTo>
                  <a:pt x="1519" y="436"/>
                  <a:pt x="1519" y="436"/>
                  <a:pt x="1519" y="436"/>
                </a:cubicBezTo>
                <a:cubicBezTo>
                  <a:pt x="1419" y="396"/>
                  <a:pt x="1419" y="396"/>
                  <a:pt x="1419" y="396"/>
                </a:cubicBezTo>
                <a:cubicBezTo>
                  <a:pt x="1368" y="467"/>
                  <a:pt x="1307" y="528"/>
                  <a:pt x="1236" y="579"/>
                </a:cubicBezTo>
                <a:cubicBezTo>
                  <a:pt x="1276" y="679"/>
                  <a:pt x="1276" y="679"/>
                  <a:pt x="1276" y="679"/>
                </a:cubicBezTo>
                <a:cubicBezTo>
                  <a:pt x="1166" y="742"/>
                  <a:pt x="1166" y="742"/>
                  <a:pt x="1166" y="742"/>
                </a:cubicBezTo>
                <a:cubicBezTo>
                  <a:pt x="1100" y="658"/>
                  <a:pt x="1100" y="658"/>
                  <a:pt x="1100" y="658"/>
                </a:cubicBezTo>
                <a:cubicBezTo>
                  <a:pt x="1021" y="694"/>
                  <a:pt x="937" y="716"/>
                  <a:pt x="850" y="725"/>
                </a:cubicBezTo>
                <a:lnTo>
                  <a:pt x="834" y="831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>
            <a:noFill/>
          </a:ln>
          <a:effectLst>
            <a:outerShdw blurRad="101600" dist="63500" dir="2700000" algn="tl" rotWithShape="0">
              <a:schemeClr val="accent3"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sym typeface="Verdana" panose="020B0604030504040204" pitchFamily="34" charset="0"/>
            </a:endParaRPr>
          </a:p>
        </p:txBody>
      </p:sp>
      <p:sp>
        <p:nvSpPr>
          <p:cNvPr id="23" name="Freeform 5">
            <a:extLst>
              <a:ext uri="{FF2B5EF4-FFF2-40B4-BE49-F238E27FC236}">
                <a16:creationId xmlns:a16="http://schemas.microsoft.com/office/drawing/2014/main" id="{07875226-6383-C677-5503-FE7F62A51A98}"/>
              </a:ext>
            </a:extLst>
          </p:cNvPr>
          <p:cNvSpPr/>
          <p:nvPr/>
        </p:nvSpPr>
        <p:spPr>
          <a:xfrm>
            <a:off x="980621" y="2342529"/>
            <a:ext cx="1816983" cy="2746275"/>
          </a:xfrm>
          <a:custGeom>
            <a:avLst/>
            <a:gdLst/>
            <a:ahLst/>
            <a:cxnLst>
              <a:cxn ang="0">
                <a:pos x="263021" y="3134721"/>
              </a:cxn>
              <a:cxn ang="0">
                <a:pos x="209008" y="3040797"/>
              </a:cxn>
              <a:cxn ang="0">
                <a:pos x="406273" y="2885822"/>
              </a:cxn>
              <a:cxn ang="0">
                <a:pos x="248930" y="2298795"/>
              </a:cxn>
              <a:cxn ang="0">
                <a:pos x="0" y="2261226"/>
              </a:cxn>
              <a:cxn ang="0">
                <a:pos x="0" y="1963016"/>
              </a:cxn>
              <a:cxn ang="0">
                <a:pos x="248930" y="1927795"/>
              </a:cxn>
              <a:cxn ang="0">
                <a:pos x="406273" y="1340768"/>
              </a:cxn>
              <a:cxn ang="0">
                <a:pos x="209008" y="1185793"/>
              </a:cxn>
              <a:cxn ang="0">
                <a:pos x="356957" y="927502"/>
              </a:cxn>
              <a:cxn ang="0">
                <a:pos x="591797" y="1021426"/>
              </a:cxn>
              <a:cxn ang="0">
                <a:pos x="1021554" y="591723"/>
              </a:cxn>
              <a:cxn ang="0">
                <a:pos x="927618" y="356912"/>
              </a:cxn>
              <a:cxn ang="0">
                <a:pos x="1185942" y="208981"/>
              </a:cxn>
              <a:cxn ang="0">
                <a:pos x="1340936" y="406222"/>
              </a:cxn>
              <a:cxn ang="0">
                <a:pos x="1928036" y="248899"/>
              </a:cxn>
              <a:cxn ang="0">
                <a:pos x="1963262" y="0"/>
              </a:cxn>
              <a:cxn ang="0">
                <a:pos x="2073637" y="0"/>
              </a:cxn>
              <a:cxn ang="0">
                <a:pos x="2073637" y="1859700"/>
              </a:cxn>
              <a:cxn ang="0">
                <a:pos x="2064243" y="1859700"/>
              </a:cxn>
              <a:cxn ang="0">
                <a:pos x="1855236" y="2113295"/>
              </a:cxn>
              <a:cxn ang="0">
                <a:pos x="1871675" y="2197827"/>
              </a:cxn>
              <a:cxn ang="0">
                <a:pos x="1874023" y="2204871"/>
              </a:cxn>
              <a:cxn ang="0">
                <a:pos x="1866978" y="2209567"/>
              </a:cxn>
              <a:cxn ang="0">
                <a:pos x="263021" y="3134721"/>
              </a:cxn>
            </a:cxnLst>
            <a:rect l="0" t="0" r="0" b="0"/>
            <a:pathLst>
              <a:path w="883" h="1335">
                <a:moveTo>
                  <a:pt x="112" y="1335"/>
                </a:moveTo>
                <a:cubicBezTo>
                  <a:pt x="89" y="1295"/>
                  <a:pt x="89" y="1295"/>
                  <a:pt x="89" y="1295"/>
                </a:cubicBezTo>
                <a:cubicBezTo>
                  <a:pt x="173" y="1229"/>
                  <a:pt x="173" y="1229"/>
                  <a:pt x="173" y="1229"/>
                </a:cubicBezTo>
                <a:cubicBezTo>
                  <a:pt x="137" y="1149"/>
                  <a:pt x="115" y="1065"/>
                  <a:pt x="106" y="979"/>
                </a:cubicBezTo>
                <a:cubicBezTo>
                  <a:pt x="0" y="963"/>
                  <a:pt x="0" y="963"/>
                  <a:pt x="0" y="963"/>
                </a:cubicBezTo>
                <a:cubicBezTo>
                  <a:pt x="0" y="836"/>
                  <a:pt x="0" y="836"/>
                  <a:pt x="0" y="836"/>
                </a:cubicBezTo>
                <a:cubicBezTo>
                  <a:pt x="106" y="821"/>
                  <a:pt x="106" y="821"/>
                  <a:pt x="106" y="821"/>
                </a:cubicBezTo>
                <a:cubicBezTo>
                  <a:pt x="115" y="734"/>
                  <a:pt x="137" y="650"/>
                  <a:pt x="173" y="571"/>
                </a:cubicBezTo>
                <a:cubicBezTo>
                  <a:pt x="89" y="505"/>
                  <a:pt x="89" y="505"/>
                  <a:pt x="89" y="505"/>
                </a:cubicBezTo>
                <a:cubicBezTo>
                  <a:pt x="152" y="395"/>
                  <a:pt x="152" y="395"/>
                  <a:pt x="152" y="395"/>
                </a:cubicBezTo>
                <a:cubicBezTo>
                  <a:pt x="252" y="435"/>
                  <a:pt x="252" y="435"/>
                  <a:pt x="252" y="435"/>
                </a:cubicBezTo>
                <a:cubicBezTo>
                  <a:pt x="303" y="364"/>
                  <a:pt x="364" y="303"/>
                  <a:pt x="435" y="252"/>
                </a:cubicBezTo>
                <a:cubicBezTo>
                  <a:pt x="395" y="152"/>
                  <a:pt x="395" y="152"/>
                  <a:pt x="395" y="152"/>
                </a:cubicBezTo>
                <a:cubicBezTo>
                  <a:pt x="505" y="89"/>
                  <a:pt x="505" y="89"/>
                  <a:pt x="505" y="89"/>
                </a:cubicBezTo>
                <a:cubicBezTo>
                  <a:pt x="571" y="173"/>
                  <a:pt x="571" y="173"/>
                  <a:pt x="571" y="173"/>
                </a:cubicBezTo>
                <a:cubicBezTo>
                  <a:pt x="650" y="137"/>
                  <a:pt x="734" y="115"/>
                  <a:pt x="821" y="106"/>
                </a:cubicBezTo>
                <a:cubicBezTo>
                  <a:pt x="836" y="0"/>
                  <a:pt x="836" y="0"/>
                  <a:pt x="836" y="0"/>
                </a:cubicBezTo>
                <a:cubicBezTo>
                  <a:pt x="883" y="0"/>
                  <a:pt x="883" y="0"/>
                  <a:pt x="883" y="0"/>
                </a:cubicBezTo>
                <a:cubicBezTo>
                  <a:pt x="883" y="792"/>
                  <a:pt x="883" y="792"/>
                  <a:pt x="883" y="792"/>
                </a:cubicBezTo>
                <a:cubicBezTo>
                  <a:pt x="879" y="792"/>
                  <a:pt x="879" y="792"/>
                  <a:pt x="879" y="792"/>
                </a:cubicBezTo>
                <a:cubicBezTo>
                  <a:pt x="828" y="802"/>
                  <a:pt x="790" y="847"/>
                  <a:pt x="790" y="900"/>
                </a:cubicBezTo>
                <a:cubicBezTo>
                  <a:pt x="790" y="912"/>
                  <a:pt x="793" y="924"/>
                  <a:pt x="797" y="936"/>
                </a:cubicBezTo>
                <a:cubicBezTo>
                  <a:pt x="798" y="939"/>
                  <a:pt x="798" y="939"/>
                  <a:pt x="798" y="939"/>
                </a:cubicBezTo>
                <a:cubicBezTo>
                  <a:pt x="795" y="941"/>
                  <a:pt x="795" y="941"/>
                  <a:pt x="795" y="941"/>
                </a:cubicBezTo>
                <a:lnTo>
                  <a:pt x="112" y="1335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>
            <a:noFill/>
          </a:ln>
          <a:effectLst>
            <a:outerShdw blurRad="101600" dist="63500" dir="2700000" algn="tl" rotWithShape="0">
              <a:schemeClr val="accent3"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sym typeface="Verdana" panose="020B0604030504040204" pitchFamily="34" charset="0"/>
            </a:endParaRPr>
          </a:p>
        </p:txBody>
      </p:sp>
      <p:sp>
        <p:nvSpPr>
          <p:cNvPr id="96" name="Freeform 5">
            <a:extLst>
              <a:ext uri="{FF2B5EF4-FFF2-40B4-BE49-F238E27FC236}">
                <a16:creationId xmlns:a16="http://schemas.microsoft.com/office/drawing/2014/main" id="{FB9D9C53-6047-78C9-B903-F7011D09235E}"/>
              </a:ext>
            </a:extLst>
          </p:cNvPr>
          <p:cNvSpPr/>
          <p:nvPr/>
        </p:nvSpPr>
        <p:spPr>
          <a:xfrm flipH="1">
            <a:off x="2895712" y="2338901"/>
            <a:ext cx="1816983" cy="2746275"/>
          </a:xfrm>
          <a:custGeom>
            <a:avLst/>
            <a:gdLst/>
            <a:ahLst/>
            <a:cxnLst>
              <a:cxn ang="0">
                <a:pos x="263021" y="3134721"/>
              </a:cxn>
              <a:cxn ang="0">
                <a:pos x="209008" y="3040797"/>
              </a:cxn>
              <a:cxn ang="0">
                <a:pos x="406273" y="2885822"/>
              </a:cxn>
              <a:cxn ang="0">
                <a:pos x="248930" y="2298795"/>
              </a:cxn>
              <a:cxn ang="0">
                <a:pos x="0" y="2261226"/>
              </a:cxn>
              <a:cxn ang="0">
                <a:pos x="0" y="1963016"/>
              </a:cxn>
              <a:cxn ang="0">
                <a:pos x="248930" y="1927795"/>
              </a:cxn>
              <a:cxn ang="0">
                <a:pos x="406273" y="1340768"/>
              </a:cxn>
              <a:cxn ang="0">
                <a:pos x="209008" y="1185793"/>
              </a:cxn>
              <a:cxn ang="0">
                <a:pos x="356957" y="927502"/>
              </a:cxn>
              <a:cxn ang="0">
                <a:pos x="591797" y="1021426"/>
              </a:cxn>
              <a:cxn ang="0">
                <a:pos x="1021554" y="591723"/>
              </a:cxn>
              <a:cxn ang="0">
                <a:pos x="927618" y="356912"/>
              </a:cxn>
              <a:cxn ang="0">
                <a:pos x="1185942" y="208981"/>
              </a:cxn>
              <a:cxn ang="0">
                <a:pos x="1340936" y="406222"/>
              </a:cxn>
              <a:cxn ang="0">
                <a:pos x="1928036" y="248899"/>
              </a:cxn>
              <a:cxn ang="0">
                <a:pos x="1963262" y="0"/>
              </a:cxn>
              <a:cxn ang="0">
                <a:pos x="2073637" y="0"/>
              </a:cxn>
              <a:cxn ang="0">
                <a:pos x="2073637" y="1859700"/>
              </a:cxn>
              <a:cxn ang="0">
                <a:pos x="2064243" y="1859700"/>
              </a:cxn>
              <a:cxn ang="0">
                <a:pos x="1855236" y="2113295"/>
              </a:cxn>
              <a:cxn ang="0">
                <a:pos x="1871675" y="2197827"/>
              </a:cxn>
              <a:cxn ang="0">
                <a:pos x="1874023" y="2204871"/>
              </a:cxn>
              <a:cxn ang="0">
                <a:pos x="1866978" y="2209567"/>
              </a:cxn>
              <a:cxn ang="0">
                <a:pos x="263021" y="3134721"/>
              </a:cxn>
            </a:cxnLst>
            <a:rect l="0" t="0" r="0" b="0"/>
            <a:pathLst>
              <a:path w="883" h="1335">
                <a:moveTo>
                  <a:pt x="112" y="1335"/>
                </a:moveTo>
                <a:cubicBezTo>
                  <a:pt x="89" y="1295"/>
                  <a:pt x="89" y="1295"/>
                  <a:pt x="89" y="1295"/>
                </a:cubicBezTo>
                <a:cubicBezTo>
                  <a:pt x="173" y="1229"/>
                  <a:pt x="173" y="1229"/>
                  <a:pt x="173" y="1229"/>
                </a:cubicBezTo>
                <a:cubicBezTo>
                  <a:pt x="137" y="1149"/>
                  <a:pt x="115" y="1065"/>
                  <a:pt x="106" y="979"/>
                </a:cubicBezTo>
                <a:cubicBezTo>
                  <a:pt x="0" y="963"/>
                  <a:pt x="0" y="963"/>
                  <a:pt x="0" y="963"/>
                </a:cubicBezTo>
                <a:cubicBezTo>
                  <a:pt x="0" y="836"/>
                  <a:pt x="0" y="836"/>
                  <a:pt x="0" y="836"/>
                </a:cubicBezTo>
                <a:cubicBezTo>
                  <a:pt x="106" y="821"/>
                  <a:pt x="106" y="821"/>
                  <a:pt x="106" y="821"/>
                </a:cubicBezTo>
                <a:cubicBezTo>
                  <a:pt x="115" y="734"/>
                  <a:pt x="137" y="650"/>
                  <a:pt x="173" y="571"/>
                </a:cubicBezTo>
                <a:cubicBezTo>
                  <a:pt x="89" y="505"/>
                  <a:pt x="89" y="505"/>
                  <a:pt x="89" y="505"/>
                </a:cubicBezTo>
                <a:cubicBezTo>
                  <a:pt x="152" y="395"/>
                  <a:pt x="152" y="395"/>
                  <a:pt x="152" y="395"/>
                </a:cubicBezTo>
                <a:cubicBezTo>
                  <a:pt x="252" y="435"/>
                  <a:pt x="252" y="435"/>
                  <a:pt x="252" y="435"/>
                </a:cubicBezTo>
                <a:cubicBezTo>
                  <a:pt x="303" y="364"/>
                  <a:pt x="364" y="303"/>
                  <a:pt x="435" y="252"/>
                </a:cubicBezTo>
                <a:cubicBezTo>
                  <a:pt x="395" y="152"/>
                  <a:pt x="395" y="152"/>
                  <a:pt x="395" y="152"/>
                </a:cubicBezTo>
                <a:cubicBezTo>
                  <a:pt x="505" y="89"/>
                  <a:pt x="505" y="89"/>
                  <a:pt x="505" y="89"/>
                </a:cubicBezTo>
                <a:cubicBezTo>
                  <a:pt x="571" y="173"/>
                  <a:pt x="571" y="173"/>
                  <a:pt x="571" y="173"/>
                </a:cubicBezTo>
                <a:cubicBezTo>
                  <a:pt x="650" y="137"/>
                  <a:pt x="734" y="115"/>
                  <a:pt x="821" y="106"/>
                </a:cubicBezTo>
                <a:cubicBezTo>
                  <a:pt x="836" y="0"/>
                  <a:pt x="836" y="0"/>
                  <a:pt x="836" y="0"/>
                </a:cubicBezTo>
                <a:cubicBezTo>
                  <a:pt x="883" y="0"/>
                  <a:pt x="883" y="0"/>
                  <a:pt x="883" y="0"/>
                </a:cubicBezTo>
                <a:cubicBezTo>
                  <a:pt x="883" y="792"/>
                  <a:pt x="883" y="792"/>
                  <a:pt x="883" y="792"/>
                </a:cubicBezTo>
                <a:cubicBezTo>
                  <a:pt x="879" y="792"/>
                  <a:pt x="879" y="792"/>
                  <a:pt x="879" y="792"/>
                </a:cubicBezTo>
                <a:cubicBezTo>
                  <a:pt x="828" y="802"/>
                  <a:pt x="790" y="847"/>
                  <a:pt x="790" y="900"/>
                </a:cubicBezTo>
                <a:cubicBezTo>
                  <a:pt x="790" y="912"/>
                  <a:pt x="793" y="924"/>
                  <a:pt x="797" y="936"/>
                </a:cubicBezTo>
                <a:cubicBezTo>
                  <a:pt x="798" y="939"/>
                  <a:pt x="798" y="939"/>
                  <a:pt x="798" y="939"/>
                </a:cubicBezTo>
                <a:cubicBezTo>
                  <a:pt x="795" y="941"/>
                  <a:pt x="795" y="941"/>
                  <a:pt x="795" y="941"/>
                </a:cubicBezTo>
                <a:lnTo>
                  <a:pt x="112" y="1335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>
            <a:noFill/>
          </a:ln>
          <a:effectLst>
            <a:outerShdw blurRad="101600" dist="63500" dir="2700000" algn="tl" rotWithShape="0">
              <a:schemeClr val="accent3"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sym typeface="Verdana" panose="020B0604030504040204" pitchFamily="34" charset="0"/>
            </a:endParaRPr>
          </a:p>
        </p:txBody>
      </p:sp>
      <p:sp>
        <p:nvSpPr>
          <p:cNvPr id="97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69539EC6-AAD9-95D1-A17F-46ADB568676F}"/>
              </a:ext>
            </a:extLst>
          </p:cNvPr>
          <p:cNvSpPr txBox="1"/>
          <p:nvPr/>
        </p:nvSpPr>
        <p:spPr>
          <a:xfrm>
            <a:off x="2211033" y="1655283"/>
            <a:ext cx="12721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pc="200" dirty="0">
                <a:solidFill>
                  <a:schemeClr val="bg1"/>
                </a:solidFill>
                <a:latin typeface="+mj-ea"/>
                <a:ea typeface="+mj-ea"/>
              </a:rPr>
              <a:t>搜索陈西</a:t>
            </a:r>
          </a:p>
        </p:txBody>
      </p:sp>
      <p:sp>
        <p:nvSpPr>
          <p:cNvPr id="98" name="图形 14">
            <a:extLst>
              <a:ext uri="{FF2B5EF4-FFF2-40B4-BE49-F238E27FC236}">
                <a16:creationId xmlns:a16="http://schemas.microsoft.com/office/drawing/2014/main" id="{BCCE0922-05E1-3028-2C4B-0DF9821F1391}"/>
              </a:ext>
            </a:extLst>
          </p:cNvPr>
          <p:cNvSpPr/>
          <p:nvPr/>
        </p:nvSpPr>
        <p:spPr>
          <a:xfrm>
            <a:off x="3327006" y="3241017"/>
            <a:ext cx="575712" cy="721564"/>
          </a:xfrm>
          <a:custGeom>
            <a:avLst/>
            <a:gdLst>
              <a:gd name="connsiteX0" fmla="*/ 281760 w 281760"/>
              <a:gd name="connsiteY0" fmla="*/ 140916 h 353142"/>
              <a:gd name="connsiteX1" fmla="*/ 140916 w 281760"/>
              <a:gd name="connsiteY1" fmla="*/ 0 h 353142"/>
              <a:gd name="connsiteX2" fmla="*/ 0 w 281760"/>
              <a:gd name="connsiteY2" fmla="*/ 140844 h 353142"/>
              <a:gd name="connsiteX3" fmla="*/ 49851 w 281760"/>
              <a:gd name="connsiteY3" fmla="*/ 248402 h 353142"/>
              <a:gd name="connsiteX4" fmla="*/ 49851 w 281760"/>
              <a:gd name="connsiteY4" fmla="*/ 347831 h 353142"/>
              <a:gd name="connsiteX5" fmla="*/ 55339 w 281760"/>
              <a:gd name="connsiteY5" fmla="*/ 353141 h 353142"/>
              <a:gd name="connsiteX6" fmla="*/ 58166 w 281760"/>
              <a:gd name="connsiteY6" fmla="*/ 352288 h 353142"/>
              <a:gd name="connsiteX7" fmla="*/ 98006 w 281760"/>
              <a:gd name="connsiteY7" fmla="*/ 325682 h 353142"/>
              <a:gd name="connsiteX8" fmla="*/ 137846 w 281760"/>
              <a:gd name="connsiteY8" fmla="*/ 352253 h 353142"/>
              <a:gd name="connsiteX9" fmla="*/ 143794 w 281760"/>
              <a:gd name="connsiteY9" fmla="*/ 352253 h 353142"/>
              <a:gd name="connsiteX10" fmla="*/ 183566 w 281760"/>
              <a:gd name="connsiteY10" fmla="*/ 325682 h 353142"/>
              <a:gd name="connsiteX11" fmla="*/ 223423 w 281760"/>
              <a:gd name="connsiteY11" fmla="*/ 352253 h 353142"/>
              <a:gd name="connsiteX12" fmla="*/ 230870 w 281760"/>
              <a:gd name="connsiteY12" fmla="*/ 350671 h 353142"/>
              <a:gd name="connsiteX13" fmla="*/ 231737 w 281760"/>
              <a:gd name="connsiteY13" fmla="*/ 347796 h 353142"/>
              <a:gd name="connsiteX14" fmla="*/ 231737 w 281760"/>
              <a:gd name="connsiteY14" fmla="*/ 248368 h 353142"/>
              <a:gd name="connsiteX15" fmla="*/ 281760 w 281760"/>
              <a:gd name="connsiteY15" fmla="*/ 140916 h 353142"/>
              <a:gd name="connsiteX16" fmla="*/ 221109 w 281760"/>
              <a:gd name="connsiteY16" fmla="*/ 337853 h 353142"/>
              <a:gd name="connsiteX17" fmla="*/ 186600 w 281760"/>
              <a:gd name="connsiteY17" fmla="*/ 314865 h 353142"/>
              <a:gd name="connsiteX18" fmla="*/ 180669 w 281760"/>
              <a:gd name="connsiteY18" fmla="*/ 314865 h 353142"/>
              <a:gd name="connsiteX19" fmla="*/ 140829 w 281760"/>
              <a:gd name="connsiteY19" fmla="*/ 341419 h 353142"/>
              <a:gd name="connsiteX20" fmla="*/ 100972 w 281760"/>
              <a:gd name="connsiteY20" fmla="*/ 314865 h 353142"/>
              <a:gd name="connsiteX21" fmla="*/ 95040 w 281760"/>
              <a:gd name="connsiteY21" fmla="*/ 314865 h 353142"/>
              <a:gd name="connsiteX22" fmla="*/ 60549 w 281760"/>
              <a:gd name="connsiteY22" fmla="*/ 337853 h 353142"/>
              <a:gd name="connsiteX23" fmla="*/ 60549 w 281760"/>
              <a:gd name="connsiteY23" fmla="*/ 256596 h 353142"/>
              <a:gd name="connsiteX24" fmla="*/ 221109 w 281760"/>
              <a:gd name="connsiteY24" fmla="*/ 256596 h 353142"/>
              <a:gd name="connsiteX25" fmla="*/ 140829 w 281760"/>
              <a:gd name="connsiteY25" fmla="*/ 271133 h 353142"/>
              <a:gd name="connsiteX26" fmla="*/ 10543 w 281760"/>
              <a:gd name="connsiteY26" fmla="*/ 140848 h 353142"/>
              <a:gd name="connsiteX27" fmla="*/ 270995 w 281760"/>
              <a:gd name="connsiteY27" fmla="*/ 140916 h 353142"/>
              <a:gd name="connsiteX28" fmla="*/ 140829 w 281760"/>
              <a:gd name="connsiteY28" fmla="*/ 271133 h 353142"/>
              <a:gd name="connsiteX29" fmla="*/ 231240 w 281760"/>
              <a:gd name="connsiteY29" fmla="*/ 140848 h 353142"/>
              <a:gd name="connsiteX30" fmla="*/ 238680 w 281760"/>
              <a:gd name="connsiteY30" fmla="*/ 121682 h 353142"/>
              <a:gd name="connsiteX31" fmla="*/ 237343 w 281760"/>
              <a:gd name="connsiteY31" fmla="*/ 115853 h 353142"/>
              <a:gd name="connsiteX32" fmla="*/ 222309 w 281760"/>
              <a:gd name="connsiteY32" fmla="*/ 101745 h 353142"/>
              <a:gd name="connsiteX33" fmla="*/ 220595 w 281760"/>
              <a:gd name="connsiteY33" fmla="*/ 81173 h 353142"/>
              <a:gd name="connsiteX34" fmla="*/ 216857 w 281760"/>
              <a:gd name="connsiteY34" fmla="*/ 76476 h 353142"/>
              <a:gd name="connsiteX35" fmla="*/ 197280 w 281760"/>
              <a:gd name="connsiteY35" fmla="*/ 70356 h 353142"/>
              <a:gd name="connsiteX36" fmla="*/ 186892 w 281760"/>
              <a:gd name="connsiteY36" fmla="*/ 52562 h 353142"/>
              <a:gd name="connsiteX37" fmla="*/ 181509 w 281760"/>
              <a:gd name="connsiteY37" fmla="*/ 49973 h 353142"/>
              <a:gd name="connsiteX38" fmla="*/ 161109 w 281760"/>
              <a:gd name="connsiteY38" fmla="*/ 52939 h 353142"/>
              <a:gd name="connsiteX39" fmla="*/ 140932 w 281760"/>
              <a:gd name="connsiteY39" fmla="*/ 40493 h 353142"/>
              <a:gd name="connsiteX40" fmla="*/ 120754 w 281760"/>
              <a:gd name="connsiteY40" fmla="*/ 52939 h 353142"/>
              <a:gd name="connsiteX41" fmla="*/ 100354 w 281760"/>
              <a:gd name="connsiteY41" fmla="*/ 49973 h 353142"/>
              <a:gd name="connsiteX42" fmla="*/ 94954 w 281760"/>
              <a:gd name="connsiteY42" fmla="*/ 52562 h 353142"/>
              <a:gd name="connsiteX43" fmla="*/ 84566 w 281760"/>
              <a:gd name="connsiteY43" fmla="*/ 70356 h 353142"/>
              <a:gd name="connsiteX44" fmla="*/ 64903 w 281760"/>
              <a:gd name="connsiteY44" fmla="*/ 76528 h 353142"/>
              <a:gd name="connsiteX45" fmla="*/ 61166 w 281760"/>
              <a:gd name="connsiteY45" fmla="*/ 81208 h 353142"/>
              <a:gd name="connsiteX46" fmla="*/ 59451 w 281760"/>
              <a:gd name="connsiteY46" fmla="*/ 101779 h 353142"/>
              <a:gd name="connsiteX47" fmla="*/ 44417 w 281760"/>
              <a:gd name="connsiteY47" fmla="*/ 115888 h 353142"/>
              <a:gd name="connsiteX48" fmla="*/ 43097 w 281760"/>
              <a:gd name="connsiteY48" fmla="*/ 121716 h 353142"/>
              <a:gd name="connsiteX49" fmla="*/ 50520 w 281760"/>
              <a:gd name="connsiteY49" fmla="*/ 140951 h 353142"/>
              <a:gd name="connsiteX50" fmla="*/ 43166 w 281760"/>
              <a:gd name="connsiteY50" fmla="*/ 160133 h 353142"/>
              <a:gd name="connsiteX51" fmla="*/ 44486 w 281760"/>
              <a:gd name="connsiteY51" fmla="*/ 165962 h 353142"/>
              <a:gd name="connsiteX52" fmla="*/ 59520 w 281760"/>
              <a:gd name="connsiteY52" fmla="*/ 180053 h 353142"/>
              <a:gd name="connsiteX53" fmla="*/ 61234 w 281760"/>
              <a:gd name="connsiteY53" fmla="*/ 200625 h 353142"/>
              <a:gd name="connsiteX54" fmla="*/ 64972 w 281760"/>
              <a:gd name="connsiteY54" fmla="*/ 205288 h 353142"/>
              <a:gd name="connsiteX55" fmla="*/ 84634 w 281760"/>
              <a:gd name="connsiteY55" fmla="*/ 211476 h 353142"/>
              <a:gd name="connsiteX56" fmla="*/ 95023 w 281760"/>
              <a:gd name="connsiteY56" fmla="*/ 229271 h 353142"/>
              <a:gd name="connsiteX57" fmla="*/ 100423 w 281760"/>
              <a:gd name="connsiteY57" fmla="*/ 231859 h 353142"/>
              <a:gd name="connsiteX58" fmla="*/ 120806 w 281760"/>
              <a:gd name="connsiteY58" fmla="*/ 228893 h 353142"/>
              <a:gd name="connsiteX59" fmla="*/ 141086 w 281760"/>
              <a:gd name="connsiteY59" fmla="*/ 241339 h 353142"/>
              <a:gd name="connsiteX60" fmla="*/ 161160 w 281760"/>
              <a:gd name="connsiteY60" fmla="*/ 228893 h 353142"/>
              <a:gd name="connsiteX61" fmla="*/ 181560 w 281760"/>
              <a:gd name="connsiteY61" fmla="*/ 231859 h 353142"/>
              <a:gd name="connsiteX62" fmla="*/ 186943 w 281760"/>
              <a:gd name="connsiteY62" fmla="*/ 229271 h 353142"/>
              <a:gd name="connsiteX63" fmla="*/ 197332 w 281760"/>
              <a:gd name="connsiteY63" fmla="*/ 211476 h 353142"/>
              <a:gd name="connsiteX64" fmla="*/ 216995 w 281760"/>
              <a:gd name="connsiteY64" fmla="*/ 205288 h 353142"/>
              <a:gd name="connsiteX65" fmla="*/ 220732 w 281760"/>
              <a:gd name="connsiteY65" fmla="*/ 200608 h 353142"/>
              <a:gd name="connsiteX66" fmla="*/ 222446 w 281760"/>
              <a:gd name="connsiteY66" fmla="*/ 180036 h 353142"/>
              <a:gd name="connsiteX67" fmla="*/ 237480 w 281760"/>
              <a:gd name="connsiteY67" fmla="*/ 165945 h 353142"/>
              <a:gd name="connsiteX68" fmla="*/ 238817 w 281760"/>
              <a:gd name="connsiteY68" fmla="*/ 160116 h 353142"/>
              <a:gd name="connsiteX69" fmla="*/ 220526 w 281760"/>
              <a:gd name="connsiteY69" fmla="*/ 142768 h 353142"/>
              <a:gd name="connsiteX70" fmla="*/ 227383 w 281760"/>
              <a:gd name="connsiteY70" fmla="*/ 160545 h 353142"/>
              <a:gd name="connsiteX71" fmla="*/ 213463 w 281760"/>
              <a:gd name="connsiteY71" fmla="*/ 173591 h 353142"/>
              <a:gd name="connsiteX72" fmla="*/ 210275 w 281760"/>
              <a:gd name="connsiteY72" fmla="*/ 196082 h 353142"/>
              <a:gd name="connsiteX73" fmla="*/ 192069 w 281760"/>
              <a:gd name="connsiteY73" fmla="*/ 201791 h 353142"/>
              <a:gd name="connsiteX74" fmla="*/ 179434 w 281760"/>
              <a:gd name="connsiteY74" fmla="*/ 220648 h 353142"/>
              <a:gd name="connsiteX75" fmla="*/ 156806 w 281760"/>
              <a:gd name="connsiteY75" fmla="*/ 218762 h 353142"/>
              <a:gd name="connsiteX76" fmla="*/ 140897 w 281760"/>
              <a:gd name="connsiteY76" fmla="*/ 229476 h 353142"/>
              <a:gd name="connsiteX77" fmla="*/ 122040 w 281760"/>
              <a:gd name="connsiteY77" fmla="*/ 217836 h 353142"/>
              <a:gd name="connsiteX78" fmla="*/ 121269 w 281760"/>
              <a:gd name="connsiteY78" fmla="*/ 217836 h 353142"/>
              <a:gd name="connsiteX79" fmla="*/ 102412 w 281760"/>
              <a:gd name="connsiteY79" fmla="*/ 220579 h 353142"/>
              <a:gd name="connsiteX80" fmla="*/ 89777 w 281760"/>
              <a:gd name="connsiteY80" fmla="*/ 201722 h 353142"/>
              <a:gd name="connsiteX81" fmla="*/ 71589 w 281760"/>
              <a:gd name="connsiteY81" fmla="*/ 196013 h 353142"/>
              <a:gd name="connsiteX82" fmla="*/ 68383 w 281760"/>
              <a:gd name="connsiteY82" fmla="*/ 173522 h 353142"/>
              <a:gd name="connsiteX83" fmla="*/ 54480 w 281760"/>
              <a:gd name="connsiteY83" fmla="*/ 160476 h 353142"/>
              <a:gd name="connsiteX84" fmla="*/ 61337 w 281760"/>
              <a:gd name="connsiteY84" fmla="*/ 138842 h 353142"/>
              <a:gd name="connsiteX85" fmla="*/ 54480 w 281760"/>
              <a:gd name="connsiteY85" fmla="*/ 121065 h 353142"/>
              <a:gd name="connsiteX86" fmla="*/ 70063 w 281760"/>
              <a:gd name="connsiteY86" fmla="*/ 104539 h 353142"/>
              <a:gd name="connsiteX87" fmla="*/ 71554 w 281760"/>
              <a:gd name="connsiteY87" fmla="*/ 85682 h 353142"/>
              <a:gd name="connsiteX88" fmla="*/ 89743 w 281760"/>
              <a:gd name="connsiteY88" fmla="*/ 79973 h 353142"/>
              <a:gd name="connsiteX89" fmla="*/ 102377 w 281760"/>
              <a:gd name="connsiteY89" fmla="*/ 61116 h 353142"/>
              <a:gd name="connsiteX90" fmla="*/ 125006 w 281760"/>
              <a:gd name="connsiteY90" fmla="*/ 63002 h 353142"/>
              <a:gd name="connsiteX91" fmla="*/ 140914 w 281760"/>
              <a:gd name="connsiteY91" fmla="*/ 52271 h 353142"/>
              <a:gd name="connsiteX92" fmla="*/ 160577 w 281760"/>
              <a:gd name="connsiteY92" fmla="*/ 63859 h 353142"/>
              <a:gd name="connsiteX93" fmla="*/ 179434 w 281760"/>
              <a:gd name="connsiteY93" fmla="*/ 61116 h 353142"/>
              <a:gd name="connsiteX94" fmla="*/ 192069 w 281760"/>
              <a:gd name="connsiteY94" fmla="*/ 79973 h 353142"/>
              <a:gd name="connsiteX95" fmla="*/ 210292 w 281760"/>
              <a:gd name="connsiteY95" fmla="*/ 85682 h 353142"/>
              <a:gd name="connsiteX96" fmla="*/ 213480 w 281760"/>
              <a:gd name="connsiteY96" fmla="*/ 108173 h 353142"/>
              <a:gd name="connsiteX97" fmla="*/ 227400 w 281760"/>
              <a:gd name="connsiteY97" fmla="*/ 121219 h 353142"/>
              <a:gd name="connsiteX98" fmla="*/ 220526 w 281760"/>
              <a:gd name="connsiteY98" fmla="*/ 142836 h 353142"/>
              <a:gd name="connsiteX99" fmla="*/ 146177 w 281760"/>
              <a:gd name="connsiteY99" fmla="*/ 103339 h 353142"/>
              <a:gd name="connsiteX100" fmla="*/ 146177 w 281760"/>
              <a:gd name="connsiteY100" fmla="*/ 178271 h 353142"/>
              <a:gd name="connsiteX101" fmla="*/ 155092 w 281760"/>
              <a:gd name="connsiteY101" fmla="*/ 178271 h 353142"/>
              <a:gd name="connsiteX102" fmla="*/ 160145 w 281760"/>
              <a:gd name="connsiteY102" fmla="*/ 183931 h 353142"/>
              <a:gd name="connsiteX103" fmla="*/ 155092 w 281760"/>
              <a:gd name="connsiteY103" fmla="*/ 188985 h 353142"/>
              <a:gd name="connsiteX104" fmla="*/ 126549 w 281760"/>
              <a:gd name="connsiteY104" fmla="*/ 188985 h 353142"/>
              <a:gd name="connsiteX105" fmla="*/ 121200 w 281760"/>
              <a:gd name="connsiteY105" fmla="*/ 183619 h 353142"/>
              <a:gd name="connsiteX106" fmla="*/ 135463 w 281760"/>
              <a:gd name="connsiteY106" fmla="*/ 178271 h 353142"/>
              <a:gd name="connsiteX107" fmla="*/ 135463 w 281760"/>
              <a:gd name="connsiteY107" fmla="*/ 103442 h 353142"/>
              <a:gd name="connsiteX108" fmla="*/ 126549 w 281760"/>
              <a:gd name="connsiteY108" fmla="*/ 103442 h 353142"/>
              <a:gd name="connsiteX109" fmla="*/ 121495 w 281760"/>
              <a:gd name="connsiteY109" fmla="*/ 97782 h 353142"/>
              <a:gd name="connsiteX110" fmla="*/ 126549 w 281760"/>
              <a:gd name="connsiteY110" fmla="*/ 92728 h 353142"/>
              <a:gd name="connsiteX111" fmla="*/ 155092 w 281760"/>
              <a:gd name="connsiteY111" fmla="*/ 92728 h 353142"/>
              <a:gd name="connsiteX112" fmla="*/ 160145 w 281760"/>
              <a:gd name="connsiteY112" fmla="*/ 98388 h 353142"/>
              <a:gd name="connsiteX113" fmla="*/ 155092 w 281760"/>
              <a:gd name="connsiteY113" fmla="*/ 103442 h 353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</a:cxnLst>
            <a:rect l="l" t="t" r="r" b="b"/>
            <a:pathLst>
              <a:path w="281760" h="353142">
                <a:moveTo>
                  <a:pt x="281760" y="140916"/>
                </a:moveTo>
                <a:cubicBezTo>
                  <a:pt x="281781" y="63110"/>
                  <a:pt x="218723" y="20"/>
                  <a:pt x="140916" y="0"/>
                </a:cubicBezTo>
                <a:cubicBezTo>
                  <a:pt x="63110" y="-20"/>
                  <a:pt x="20" y="63038"/>
                  <a:pt x="0" y="140844"/>
                </a:cubicBezTo>
                <a:cubicBezTo>
                  <a:pt x="-11" y="182284"/>
                  <a:pt x="18224" y="221627"/>
                  <a:pt x="49851" y="248402"/>
                </a:cubicBezTo>
                <a:cubicBezTo>
                  <a:pt x="49680" y="248402"/>
                  <a:pt x="49851" y="347745"/>
                  <a:pt x="49851" y="347831"/>
                </a:cubicBezTo>
                <a:cubicBezTo>
                  <a:pt x="49900" y="350812"/>
                  <a:pt x="52357" y="353189"/>
                  <a:pt x="55339" y="353141"/>
                </a:cubicBezTo>
                <a:cubicBezTo>
                  <a:pt x="56342" y="353124"/>
                  <a:pt x="57321" y="352829"/>
                  <a:pt x="58166" y="352288"/>
                </a:cubicBezTo>
                <a:lnTo>
                  <a:pt x="98006" y="325682"/>
                </a:lnTo>
                <a:lnTo>
                  <a:pt x="137846" y="352253"/>
                </a:lnTo>
                <a:cubicBezTo>
                  <a:pt x="139653" y="353435"/>
                  <a:pt x="141988" y="353435"/>
                  <a:pt x="143794" y="352253"/>
                </a:cubicBezTo>
                <a:lnTo>
                  <a:pt x="183566" y="325682"/>
                </a:lnTo>
                <a:lnTo>
                  <a:pt x="223423" y="352253"/>
                </a:lnTo>
                <a:cubicBezTo>
                  <a:pt x="225916" y="353872"/>
                  <a:pt x="229250" y="353164"/>
                  <a:pt x="230870" y="350671"/>
                </a:cubicBezTo>
                <a:cubicBezTo>
                  <a:pt x="231425" y="349814"/>
                  <a:pt x="231727" y="348818"/>
                  <a:pt x="231737" y="347796"/>
                </a:cubicBezTo>
                <a:lnTo>
                  <a:pt x="231737" y="248368"/>
                </a:lnTo>
                <a:cubicBezTo>
                  <a:pt x="263435" y="221675"/>
                  <a:pt x="281740" y="182356"/>
                  <a:pt x="281760" y="140916"/>
                </a:cubicBezTo>
                <a:close/>
                <a:moveTo>
                  <a:pt x="221109" y="337853"/>
                </a:moveTo>
                <a:lnTo>
                  <a:pt x="186600" y="314865"/>
                </a:lnTo>
                <a:cubicBezTo>
                  <a:pt x="184810" y="313649"/>
                  <a:pt x="182458" y="313649"/>
                  <a:pt x="180669" y="314865"/>
                </a:cubicBezTo>
                <a:lnTo>
                  <a:pt x="140829" y="341419"/>
                </a:lnTo>
                <a:lnTo>
                  <a:pt x="100972" y="314865"/>
                </a:lnTo>
                <a:cubicBezTo>
                  <a:pt x="99181" y="313649"/>
                  <a:pt x="96831" y="313649"/>
                  <a:pt x="95040" y="314865"/>
                </a:cubicBezTo>
                <a:lnTo>
                  <a:pt x="60549" y="337853"/>
                </a:lnTo>
                <a:lnTo>
                  <a:pt x="60549" y="256596"/>
                </a:lnTo>
                <a:cubicBezTo>
                  <a:pt x="108907" y="289838"/>
                  <a:pt x="172750" y="289838"/>
                  <a:pt x="221109" y="256596"/>
                </a:cubicBezTo>
                <a:close/>
                <a:moveTo>
                  <a:pt x="140829" y="271133"/>
                </a:moveTo>
                <a:cubicBezTo>
                  <a:pt x="68874" y="271133"/>
                  <a:pt x="10543" y="212803"/>
                  <a:pt x="10543" y="140848"/>
                </a:cubicBezTo>
                <a:cubicBezTo>
                  <a:pt x="17606" y="-31815"/>
                  <a:pt x="264137" y="-31764"/>
                  <a:pt x="270995" y="140916"/>
                </a:cubicBezTo>
                <a:cubicBezTo>
                  <a:pt x="270957" y="212798"/>
                  <a:pt x="212711" y="271067"/>
                  <a:pt x="140829" y="271133"/>
                </a:cubicBezTo>
                <a:close/>
                <a:moveTo>
                  <a:pt x="231240" y="140848"/>
                </a:moveTo>
                <a:lnTo>
                  <a:pt x="238680" y="121682"/>
                </a:lnTo>
                <a:cubicBezTo>
                  <a:pt x="239464" y="119648"/>
                  <a:pt x="238934" y="117342"/>
                  <a:pt x="237343" y="115853"/>
                </a:cubicBezTo>
                <a:lnTo>
                  <a:pt x="222309" y="101745"/>
                </a:lnTo>
                <a:lnTo>
                  <a:pt x="220595" y="81173"/>
                </a:lnTo>
                <a:cubicBezTo>
                  <a:pt x="220432" y="78989"/>
                  <a:pt x="218951" y="77125"/>
                  <a:pt x="216857" y="76476"/>
                </a:cubicBezTo>
                <a:lnTo>
                  <a:pt x="197280" y="70356"/>
                </a:lnTo>
                <a:lnTo>
                  <a:pt x="186892" y="52562"/>
                </a:lnTo>
                <a:cubicBezTo>
                  <a:pt x="185812" y="50662"/>
                  <a:pt x="183667" y="49631"/>
                  <a:pt x="181509" y="49973"/>
                </a:cubicBezTo>
                <a:lnTo>
                  <a:pt x="161109" y="52939"/>
                </a:lnTo>
                <a:cubicBezTo>
                  <a:pt x="159000" y="51945"/>
                  <a:pt x="143212" y="39739"/>
                  <a:pt x="140932" y="40493"/>
                </a:cubicBezTo>
                <a:cubicBezTo>
                  <a:pt x="138789" y="39722"/>
                  <a:pt x="122726" y="51996"/>
                  <a:pt x="120754" y="52939"/>
                </a:cubicBezTo>
                <a:lnTo>
                  <a:pt x="100354" y="49973"/>
                </a:lnTo>
                <a:cubicBezTo>
                  <a:pt x="98196" y="49658"/>
                  <a:pt x="96061" y="50682"/>
                  <a:pt x="94954" y="52562"/>
                </a:cubicBezTo>
                <a:lnTo>
                  <a:pt x="84566" y="70356"/>
                </a:lnTo>
                <a:lnTo>
                  <a:pt x="64903" y="76528"/>
                </a:lnTo>
                <a:cubicBezTo>
                  <a:pt x="62821" y="77183"/>
                  <a:pt x="61344" y="79033"/>
                  <a:pt x="61166" y="81208"/>
                </a:cubicBezTo>
                <a:lnTo>
                  <a:pt x="59451" y="101779"/>
                </a:lnTo>
                <a:lnTo>
                  <a:pt x="44417" y="115888"/>
                </a:lnTo>
                <a:cubicBezTo>
                  <a:pt x="42827" y="117378"/>
                  <a:pt x="42305" y="119686"/>
                  <a:pt x="43097" y="121716"/>
                </a:cubicBezTo>
                <a:lnTo>
                  <a:pt x="50520" y="140951"/>
                </a:lnTo>
                <a:lnTo>
                  <a:pt x="43166" y="160133"/>
                </a:lnTo>
                <a:cubicBezTo>
                  <a:pt x="42373" y="162163"/>
                  <a:pt x="42896" y="164472"/>
                  <a:pt x="44486" y="165962"/>
                </a:cubicBezTo>
                <a:lnTo>
                  <a:pt x="59520" y="180053"/>
                </a:lnTo>
                <a:lnTo>
                  <a:pt x="61234" y="200625"/>
                </a:lnTo>
                <a:cubicBezTo>
                  <a:pt x="61405" y="202799"/>
                  <a:pt x="62887" y="204647"/>
                  <a:pt x="64972" y="205288"/>
                </a:cubicBezTo>
                <a:lnTo>
                  <a:pt x="84634" y="211476"/>
                </a:lnTo>
                <a:lnTo>
                  <a:pt x="95023" y="229271"/>
                </a:lnTo>
                <a:cubicBezTo>
                  <a:pt x="96116" y="231165"/>
                  <a:pt x="98261" y="232193"/>
                  <a:pt x="100423" y="231859"/>
                </a:cubicBezTo>
                <a:lnTo>
                  <a:pt x="120806" y="228893"/>
                </a:lnTo>
                <a:cubicBezTo>
                  <a:pt x="122983" y="229922"/>
                  <a:pt x="138703" y="242128"/>
                  <a:pt x="141086" y="241339"/>
                </a:cubicBezTo>
                <a:cubicBezTo>
                  <a:pt x="143177" y="242128"/>
                  <a:pt x="159223" y="229785"/>
                  <a:pt x="161160" y="228893"/>
                </a:cubicBezTo>
                <a:lnTo>
                  <a:pt x="181560" y="231859"/>
                </a:lnTo>
                <a:cubicBezTo>
                  <a:pt x="183717" y="232192"/>
                  <a:pt x="185856" y="231163"/>
                  <a:pt x="186943" y="229271"/>
                </a:cubicBezTo>
                <a:lnTo>
                  <a:pt x="197332" y="211476"/>
                </a:lnTo>
                <a:lnTo>
                  <a:pt x="216995" y="205288"/>
                </a:lnTo>
                <a:cubicBezTo>
                  <a:pt x="219088" y="204650"/>
                  <a:pt x="220572" y="202790"/>
                  <a:pt x="220732" y="200608"/>
                </a:cubicBezTo>
                <a:lnTo>
                  <a:pt x="222446" y="180036"/>
                </a:lnTo>
                <a:lnTo>
                  <a:pt x="237480" y="165945"/>
                </a:lnTo>
                <a:cubicBezTo>
                  <a:pt x="239071" y="164456"/>
                  <a:pt x="239601" y="162150"/>
                  <a:pt x="238817" y="160116"/>
                </a:cubicBezTo>
                <a:close/>
                <a:moveTo>
                  <a:pt x="220526" y="142768"/>
                </a:moveTo>
                <a:lnTo>
                  <a:pt x="227383" y="160545"/>
                </a:lnTo>
                <a:lnTo>
                  <a:pt x="213463" y="173591"/>
                </a:lnTo>
                <a:cubicBezTo>
                  <a:pt x="210635" y="175185"/>
                  <a:pt x="210960" y="193356"/>
                  <a:pt x="210275" y="196082"/>
                </a:cubicBezTo>
                <a:lnTo>
                  <a:pt x="192069" y="201791"/>
                </a:lnTo>
                <a:cubicBezTo>
                  <a:pt x="188829" y="202013"/>
                  <a:pt x="181252" y="218505"/>
                  <a:pt x="179434" y="220648"/>
                </a:cubicBezTo>
                <a:cubicBezTo>
                  <a:pt x="176520" y="220648"/>
                  <a:pt x="159069" y="216362"/>
                  <a:pt x="156806" y="218762"/>
                </a:cubicBezTo>
                <a:lnTo>
                  <a:pt x="140897" y="229476"/>
                </a:lnTo>
                <a:cubicBezTo>
                  <a:pt x="138823" y="228499"/>
                  <a:pt x="124252" y="217185"/>
                  <a:pt x="122040" y="217836"/>
                </a:cubicBezTo>
                <a:cubicBezTo>
                  <a:pt x="121783" y="217819"/>
                  <a:pt x="121526" y="217819"/>
                  <a:pt x="121269" y="217836"/>
                </a:cubicBezTo>
                <a:lnTo>
                  <a:pt x="102412" y="220579"/>
                </a:lnTo>
                <a:cubicBezTo>
                  <a:pt x="100543" y="218333"/>
                  <a:pt x="93069" y="201979"/>
                  <a:pt x="89777" y="201722"/>
                </a:cubicBezTo>
                <a:lnTo>
                  <a:pt x="71589" y="196013"/>
                </a:lnTo>
                <a:cubicBezTo>
                  <a:pt x="70869" y="193185"/>
                  <a:pt x="71246" y="175202"/>
                  <a:pt x="68383" y="173522"/>
                </a:cubicBezTo>
                <a:lnTo>
                  <a:pt x="54480" y="160476"/>
                </a:lnTo>
                <a:cubicBezTo>
                  <a:pt x="55063" y="157613"/>
                  <a:pt x="63189" y="141619"/>
                  <a:pt x="61337" y="138842"/>
                </a:cubicBezTo>
                <a:lnTo>
                  <a:pt x="54480" y="121065"/>
                </a:lnTo>
                <a:cubicBezTo>
                  <a:pt x="56194" y="118733"/>
                  <a:pt x="70526" y="107813"/>
                  <a:pt x="70063" y="104539"/>
                </a:cubicBezTo>
                <a:lnTo>
                  <a:pt x="71554" y="85682"/>
                </a:lnTo>
                <a:lnTo>
                  <a:pt x="89743" y="79973"/>
                </a:lnTo>
                <a:cubicBezTo>
                  <a:pt x="92983" y="79751"/>
                  <a:pt x="100577" y="63259"/>
                  <a:pt x="102377" y="61116"/>
                </a:cubicBezTo>
                <a:cubicBezTo>
                  <a:pt x="105292" y="61116"/>
                  <a:pt x="122760" y="65419"/>
                  <a:pt x="125006" y="63002"/>
                </a:cubicBezTo>
                <a:lnTo>
                  <a:pt x="140914" y="52271"/>
                </a:lnTo>
                <a:cubicBezTo>
                  <a:pt x="143572" y="53471"/>
                  <a:pt x="157509" y="65059"/>
                  <a:pt x="160577" y="63859"/>
                </a:cubicBezTo>
                <a:lnTo>
                  <a:pt x="179434" y="61116"/>
                </a:lnTo>
                <a:cubicBezTo>
                  <a:pt x="181303" y="63362"/>
                  <a:pt x="188794" y="79716"/>
                  <a:pt x="192069" y="79973"/>
                </a:cubicBezTo>
                <a:lnTo>
                  <a:pt x="210292" y="85682"/>
                </a:lnTo>
                <a:cubicBezTo>
                  <a:pt x="210995" y="88511"/>
                  <a:pt x="210635" y="106493"/>
                  <a:pt x="213480" y="108173"/>
                </a:cubicBezTo>
                <a:lnTo>
                  <a:pt x="227400" y="121219"/>
                </a:lnTo>
                <a:cubicBezTo>
                  <a:pt x="226817" y="124031"/>
                  <a:pt x="218675" y="140111"/>
                  <a:pt x="220526" y="142836"/>
                </a:cubicBezTo>
                <a:close/>
                <a:moveTo>
                  <a:pt x="146177" y="103339"/>
                </a:moveTo>
                <a:lnTo>
                  <a:pt x="146177" y="178271"/>
                </a:lnTo>
                <a:lnTo>
                  <a:pt x="155092" y="178271"/>
                </a:lnTo>
                <a:cubicBezTo>
                  <a:pt x="158050" y="178439"/>
                  <a:pt x="160313" y="180972"/>
                  <a:pt x="160145" y="183931"/>
                </a:cubicBezTo>
                <a:cubicBezTo>
                  <a:pt x="159991" y="186655"/>
                  <a:pt x="157816" y="188831"/>
                  <a:pt x="155092" y="188985"/>
                </a:cubicBezTo>
                <a:lnTo>
                  <a:pt x="126549" y="188985"/>
                </a:lnTo>
                <a:cubicBezTo>
                  <a:pt x="123592" y="188975"/>
                  <a:pt x="121200" y="186576"/>
                  <a:pt x="121200" y="183619"/>
                </a:cubicBezTo>
                <a:cubicBezTo>
                  <a:pt x="121200" y="176419"/>
                  <a:pt x="130989" y="178476"/>
                  <a:pt x="135463" y="178271"/>
                </a:cubicBezTo>
                <a:lnTo>
                  <a:pt x="135463" y="103442"/>
                </a:lnTo>
                <a:lnTo>
                  <a:pt x="126549" y="103442"/>
                </a:lnTo>
                <a:cubicBezTo>
                  <a:pt x="123590" y="103274"/>
                  <a:pt x="121327" y="100740"/>
                  <a:pt x="121495" y="97782"/>
                </a:cubicBezTo>
                <a:cubicBezTo>
                  <a:pt x="121649" y="95057"/>
                  <a:pt x="123824" y="92882"/>
                  <a:pt x="126549" y="92728"/>
                </a:cubicBezTo>
                <a:lnTo>
                  <a:pt x="155092" y="92728"/>
                </a:lnTo>
                <a:cubicBezTo>
                  <a:pt x="158050" y="92895"/>
                  <a:pt x="160313" y="95429"/>
                  <a:pt x="160145" y="98388"/>
                </a:cubicBezTo>
                <a:cubicBezTo>
                  <a:pt x="159991" y="101113"/>
                  <a:pt x="157816" y="103288"/>
                  <a:pt x="155092" y="103442"/>
                </a:cubicBezTo>
                <a:close/>
              </a:path>
            </a:pathLst>
          </a:custGeom>
          <a:solidFill>
            <a:schemeClr val="bg1"/>
          </a:solidFill>
          <a:ln w="1666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99" name="图形 472">
            <a:extLst>
              <a:ext uri="{FF2B5EF4-FFF2-40B4-BE49-F238E27FC236}">
                <a16:creationId xmlns:a16="http://schemas.microsoft.com/office/drawing/2014/main" id="{BEBEFA30-76A8-33F7-F5F0-36B2D80B1B61}"/>
              </a:ext>
            </a:extLst>
          </p:cNvPr>
          <p:cNvSpPr/>
          <p:nvPr/>
        </p:nvSpPr>
        <p:spPr>
          <a:xfrm>
            <a:off x="1694220" y="3262927"/>
            <a:ext cx="723344" cy="726078"/>
          </a:xfrm>
          <a:custGeom>
            <a:avLst/>
            <a:gdLst>
              <a:gd name="connsiteX0" fmla="*/ 353569 w 354013"/>
              <a:gd name="connsiteY0" fmla="*/ 347784 h 355351"/>
              <a:gd name="connsiteX1" fmla="*/ 289192 w 354013"/>
              <a:gd name="connsiteY1" fmla="*/ 204755 h 355351"/>
              <a:gd name="connsiteX2" fmla="*/ 281977 w 354013"/>
              <a:gd name="connsiteY2" fmla="*/ 202391 h 355351"/>
              <a:gd name="connsiteX3" fmla="*/ 279409 w 354013"/>
              <a:gd name="connsiteY3" fmla="*/ 209153 h 355351"/>
              <a:gd name="connsiteX4" fmla="*/ 338888 w 354013"/>
              <a:gd name="connsiteY4" fmla="*/ 341320 h 355351"/>
              <a:gd name="connsiteX5" fmla="*/ 239042 w 354013"/>
              <a:gd name="connsiteY5" fmla="*/ 310094 h 355351"/>
              <a:gd name="connsiteX6" fmla="*/ 226928 w 354013"/>
              <a:gd name="connsiteY6" fmla="*/ 229673 h 355351"/>
              <a:gd name="connsiteX7" fmla="*/ 281006 w 354013"/>
              <a:gd name="connsiteY7" fmla="*/ 105332 h 355351"/>
              <a:gd name="connsiteX8" fmla="*/ 178234 w 354013"/>
              <a:gd name="connsiteY8" fmla="*/ 8 h 355351"/>
              <a:gd name="connsiteX9" fmla="*/ 72910 w 354013"/>
              <a:gd name="connsiteY9" fmla="*/ 102780 h 355351"/>
              <a:gd name="connsiteX10" fmla="*/ 72910 w 354013"/>
              <a:gd name="connsiteY10" fmla="*/ 105332 h 355351"/>
              <a:gd name="connsiteX11" fmla="*/ 131496 w 354013"/>
              <a:gd name="connsiteY11" fmla="*/ 235480 h 355351"/>
              <a:gd name="connsiteX12" fmla="*/ 115468 w 354013"/>
              <a:gd name="connsiteY12" fmla="*/ 342635 h 355351"/>
              <a:gd name="connsiteX13" fmla="*/ 12571 w 354013"/>
              <a:gd name="connsiteY13" fmla="*/ 304036 h 355351"/>
              <a:gd name="connsiteX14" fmla="*/ 66555 w 354013"/>
              <a:gd name="connsiteY14" fmla="*/ 184109 h 355351"/>
              <a:gd name="connsiteX15" fmla="*/ 63534 w 354013"/>
              <a:gd name="connsiteY15" fmla="*/ 177144 h 355351"/>
              <a:gd name="connsiteX16" fmla="*/ 56773 w 354013"/>
              <a:gd name="connsiteY16" fmla="*/ 179711 h 355351"/>
              <a:gd name="connsiteX17" fmla="*/ 441 w 354013"/>
              <a:gd name="connsiteY17" fmla="*/ 304929 h 355351"/>
              <a:gd name="connsiteX18" fmla="*/ 441 w 354013"/>
              <a:gd name="connsiteY18" fmla="*/ 309202 h 355351"/>
              <a:gd name="connsiteX19" fmla="*/ 3571 w 354013"/>
              <a:gd name="connsiteY19" fmla="*/ 312160 h 355351"/>
              <a:gd name="connsiteX20" fmla="*/ 117895 w 354013"/>
              <a:gd name="connsiteY20" fmla="*/ 355016 h 355351"/>
              <a:gd name="connsiteX21" fmla="*/ 121385 w 354013"/>
              <a:gd name="connsiteY21" fmla="*/ 355109 h 355351"/>
              <a:gd name="connsiteX22" fmla="*/ 234237 w 354013"/>
              <a:gd name="connsiteY22" fmla="*/ 319845 h 355351"/>
              <a:gd name="connsiteX23" fmla="*/ 347089 w 354013"/>
              <a:gd name="connsiteY23" fmla="*/ 355109 h 355351"/>
              <a:gd name="connsiteX24" fmla="*/ 353794 w 354013"/>
              <a:gd name="connsiteY24" fmla="*/ 351453 h 355351"/>
              <a:gd name="connsiteX25" fmla="*/ 353569 w 354013"/>
              <a:gd name="connsiteY25" fmla="*/ 347784 h 355351"/>
              <a:gd name="connsiteX26" fmla="*/ 83695 w 354013"/>
              <a:gd name="connsiteY26" fmla="*/ 105332 h 355351"/>
              <a:gd name="connsiteX27" fmla="*/ 270331 w 354013"/>
              <a:gd name="connsiteY27" fmla="*/ 105332 h 355351"/>
              <a:gd name="connsiteX28" fmla="*/ 177013 w 354013"/>
              <a:gd name="connsiteY28" fmla="*/ 270885 h 355351"/>
              <a:gd name="connsiteX29" fmla="*/ 83695 w 354013"/>
              <a:gd name="connsiteY29" fmla="*/ 105332 h 355351"/>
              <a:gd name="connsiteX30" fmla="*/ 126362 w 354013"/>
              <a:gd name="connsiteY30" fmla="*/ 342306 h 355351"/>
              <a:gd name="connsiteX31" fmla="*/ 140684 w 354013"/>
              <a:gd name="connsiteY31" fmla="*/ 246828 h 355351"/>
              <a:gd name="connsiteX32" fmla="*/ 177013 w 354013"/>
              <a:gd name="connsiteY32" fmla="*/ 283845 h 355351"/>
              <a:gd name="connsiteX33" fmla="*/ 217865 w 354013"/>
              <a:gd name="connsiteY33" fmla="*/ 241287 h 355351"/>
              <a:gd name="connsiteX34" fmla="*/ 228242 w 354013"/>
              <a:gd name="connsiteY34" fmla="*/ 310485 h 355351"/>
              <a:gd name="connsiteX35" fmla="*/ 243175 w 354013"/>
              <a:gd name="connsiteY35" fmla="*/ 106255 h 355351"/>
              <a:gd name="connsiteX36" fmla="*/ 175987 w 354013"/>
              <a:gd name="connsiteY36" fmla="*/ 41104 h 355351"/>
              <a:gd name="connsiteX37" fmla="*/ 110835 w 354013"/>
              <a:gd name="connsiteY37" fmla="*/ 106255 h 355351"/>
              <a:gd name="connsiteX38" fmla="*/ 178023 w 354013"/>
              <a:gd name="connsiteY38" fmla="*/ 171407 h 355351"/>
              <a:gd name="connsiteX39" fmla="*/ 243175 w 354013"/>
              <a:gd name="connsiteY39" fmla="*/ 106255 h 355351"/>
              <a:gd name="connsiteX40" fmla="*/ 153441 w 354013"/>
              <a:gd name="connsiteY40" fmla="*/ 116414 h 355351"/>
              <a:gd name="connsiteX41" fmla="*/ 145930 w 354013"/>
              <a:gd name="connsiteY41" fmla="*/ 117522 h 355351"/>
              <a:gd name="connsiteX42" fmla="*/ 145928 w 354013"/>
              <a:gd name="connsiteY42" fmla="*/ 117525 h 355351"/>
              <a:gd name="connsiteX43" fmla="*/ 139448 w 354013"/>
              <a:gd name="connsiteY43" fmla="*/ 146842 h 355351"/>
              <a:gd name="connsiteX44" fmla="*/ 136325 w 354013"/>
              <a:gd name="connsiteY44" fmla="*/ 68588 h 355351"/>
              <a:gd name="connsiteX45" fmla="*/ 214578 w 354013"/>
              <a:gd name="connsiteY45" fmla="*/ 65466 h 355351"/>
              <a:gd name="connsiteX46" fmla="*/ 217701 w 354013"/>
              <a:gd name="connsiteY46" fmla="*/ 143719 h 355351"/>
              <a:gd name="connsiteX47" fmla="*/ 214578 w 354013"/>
              <a:gd name="connsiteY47" fmla="*/ 146842 h 355351"/>
              <a:gd name="connsiteX48" fmla="*/ 208145 w 354013"/>
              <a:gd name="connsiteY48" fmla="*/ 117525 h 355351"/>
              <a:gd name="connsiteX49" fmla="*/ 200614 w 354013"/>
              <a:gd name="connsiteY49" fmla="*/ 116561 h 355351"/>
              <a:gd name="connsiteX50" fmla="*/ 199505 w 354013"/>
              <a:gd name="connsiteY50" fmla="*/ 123895 h 355351"/>
              <a:gd name="connsiteX51" fmla="*/ 203888 w 354013"/>
              <a:gd name="connsiteY51" fmla="*/ 154715 h 355351"/>
              <a:gd name="connsiteX52" fmla="*/ 150232 w 354013"/>
              <a:gd name="connsiteY52" fmla="*/ 154668 h 355351"/>
              <a:gd name="connsiteX53" fmla="*/ 150232 w 354013"/>
              <a:gd name="connsiteY53" fmla="*/ 137607 h 355351"/>
              <a:gd name="connsiteX54" fmla="*/ 154615 w 354013"/>
              <a:gd name="connsiteY54" fmla="*/ 123895 h 355351"/>
              <a:gd name="connsiteX55" fmla="*/ 153469 w 354013"/>
              <a:gd name="connsiteY55" fmla="*/ 116435 h 355351"/>
              <a:gd name="connsiteX56" fmla="*/ 153441 w 354013"/>
              <a:gd name="connsiteY56" fmla="*/ 116414 h 355351"/>
              <a:gd name="connsiteX57" fmla="*/ 177013 w 354013"/>
              <a:gd name="connsiteY57" fmla="*/ 118934 h 355351"/>
              <a:gd name="connsiteX58" fmla="*/ 199661 w 354013"/>
              <a:gd name="connsiteY58" fmla="*/ 95079 h 355351"/>
              <a:gd name="connsiteX59" fmla="*/ 177013 w 354013"/>
              <a:gd name="connsiteY59" fmla="*/ 72431 h 355351"/>
              <a:gd name="connsiteX60" fmla="*/ 154365 w 354013"/>
              <a:gd name="connsiteY60" fmla="*/ 96286 h 355351"/>
              <a:gd name="connsiteX61" fmla="*/ 177013 w 354013"/>
              <a:gd name="connsiteY61" fmla="*/ 118934 h 355351"/>
              <a:gd name="connsiteX62" fmla="*/ 177013 w 354013"/>
              <a:gd name="connsiteY62" fmla="*/ 83169 h 355351"/>
              <a:gd name="connsiteX63" fmla="*/ 189535 w 354013"/>
              <a:gd name="connsiteY63" fmla="*/ 95690 h 355351"/>
              <a:gd name="connsiteX64" fmla="*/ 177013 w 354013"/>
              <a:gd name="connsiteY64" fmla="*/ 108212 h 355351"/>
              <a:gd name="connsiteX65" fmla="*/ 164491 w 354013"/>
              <a:gd name="connsiteY65" fmla="*/ 95690 h 355351"/>
              <a:gd name="connsiteX66" fmla="*/ 177013 w 354013"/>
              <a:gd name="connsiteY66" fmla="*/ 83169 h 355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354013" h="355351">
                <a:moveTo>
                  <a:pt x="353569" y="347784"/>
                </a:moveTo>
                <a:lnTo>
                  <a:pt x="289192" y="204755"/>
                </a:lnTo>
                <a:cubicBezTo>
                  <a:pt x="287852" y="202110"/>
                  <a:pt x="284622" y="201051"/>
                  <a:pt x="281977" y="202391"/>
                </a:cubicBezTo>
                <a:cubicBezTo>
                  <a:pt x="279503" y="203644"/>
                  <a:pt x="278391" y="206574"/>
                  <a:pt x="279409" y="209153"/>
                </a:cubicBezTo>
                <a:lnTo>
                  <a:pt x="338888" y="341320"/>
                </a:lnTo>
                <a:lnTo>
                  <a:pt x="239042" y="310094"/>
                </a:lnTo>
                <a:lnTo>
                  <a:pt x="226928" y="229673"/>
                </a:lnTo>
                <a:cubicBezTo>
                  <a:pt x="253255" y="194988"/>
                  <a:pt x="281006" y="148282"/>
                  <a:pt x="281006" y="105332"/>
                </a:cubicBezTo>
                <a:cubicBezTo>
                  <a:pt x="281711" y="47868"/>
                  <a:pt x="235698" y="713"/>
                  <a:pt x="178234" y="8"/>
                </a:cubicBezTo>
                <a:cubicBezTo>
                  <a:pt x="120770" y="-697"/>
                  <a:pt x="73615" y="45316"/>
                  <a:pt x="72910" y="102780"/>
                </a:cubicBezTo>
                <a:cubicBezTo>
                  <a:pt x="72900" y="103630"/>
                  <a:pt x="72900" y="104481"/>
                  <a:pt x="72910" y="105332"/>
                </a:cubicBezTo>
                <a:cubicBezTo>
                  <a:pt x="72910" y="150723"/>
                  <a:pt x="103917" y="200325"/>
                  <a:pt x="131496" y="235480"/>
                </a:cubicBezTo>
                <a:lnTo>
                  <a:pt x="115468" y="342635"/>
                </a:lnTo>
                <a:lnTo>
                  <a:pt x="12571" y="304036"/>
                </a:lnTo>
                <a:lnTo>
                  <a:pt x="66555" y="184109"/>
                </a:lnTo>
                <a:cubicBezTo>
                  <a:pt x="67645" y="181352"/>
                  <a:pt x="66292" y="178233"/>
                  <a:pt x="63534" y="177144"/>
                </a:cubicBezTo>
                <a:cubicBezTo>
                  <a:pt x="60956" y="176125"/>
                  <a:pt x="58026" y="177238"/>
                  <a:pt x="56773" y="179711"/>
                </a:cubicBezTo>
                <a:lnTo>
                  <a:pt x="441" y="304929"/>
                </a:lnTo>
                <a:cubicBezTo>
                  <a:pt x="-147" y="306292"/>
                  <a:pt x="-147" y="307838"/>
                  <a:pt x="441" y="309202"/>
                </a:cubicBezTo>
                <a:cubicBezTo>
                  <a:pt x="1036" y="310574"/>
                  <a:pt x="2167" y="311643"/>
                  <a:pt x="3571" y="312160"/>
                </a:cubicBezTo>
                <a:lnTo>
                  <a:pt x="117895" y="355016"/>
                </a:lnTo>
                <a:cubicBezTo>
                  <a:pt x="119016" y="355429"/>
                  <a:pt x="120243" y="355462"/>
                  <a:pt x="121385" y="355109"/>
                </a:cubicBezTo>
                <a:lnTo>
                  <a:pt x="234237" y="319845"/>
                </a:lnTo>
                <a:lnTo>
                  <a:pt x="347089" y="355109"/>
                </a:lnTo>
                <a:cubicBezTo>
                  <a:pt x="349950" y="355951"/>
                  <a:pt x="352952" y="354314"/>
                  <a:pt x="353794" y="351453"/>
                </a:cubicBezTo>
                <a:cubicBezTo>
                  <a:pt x="354150" y="350242"/>
                  <a:pt x="354071" y="348943"/>
                  <a:pt x="353569" y="347784"/>
                </a:cubicBezTo>
                <a:close/>
                <a:moveTo>
                  <a:pt x="83695" y="105332"/>
                </a:moveTo>
                <a:cubicBezTo>
                  <a:pt x="88077" y="-18195"/>
                  <a:pt x="265964" y="-18148"/>
                  <a:pt x="270331" y="105332"/>
                </a:cubicBezTo>
                <a:cubicBezTo>
                  <a:pt x="270331" y="172167"/>
                  <a:pt x="194794" y="252822"/>
                  <a:pt x="177013" y="270885"/>
                </a:cubicBezTo>
                <a:cubicBezTo>
                  <a:pt x="159216" y="252822"/>
                  <a:pt x="83695" y="172214"/>
                  <a:pt x="83695" y="105332"/>
                </a:cubicBezTo>
                <a:close/>
                <a:moveTo>
                  <a:pt x="126362" y="342306"/>
                </a:moveTo>
                <a:lnTo>
                  <a:pt x="140684" y="246828"/>
                </a:lnTo>
                <a:cubicBezTo>
                  <a:pt x="161267" y="269836"/>
                  <a:pt x="169484" y="281435"/>
                  <a:pt x="177013" y="283845"/>
                </a:cubicBezTo>
                <a:cubicBezTo>
                  <a:pt x="184933" y="281106"/>
                  <a:pt x="195107" y="267567"/>
                  <a:pt x="217865" y="241287"/>
                </a:cubicBezTo>
                <a:lnTo>
                  <a:pt x="228242" y="310485"/>
                </a:lnTo>
                <a:close/>
                <a:moveTo>
                  <a:pt x="243175" y="106255"/>
                </a:moveTo>
                <a:cubicBezTo>
                  <a:pt x="242612" y="69711"/>
                  <a:pt x="212532" y="40542"/>
                  <a:pt x="175987" y="41104"/>
                </a:cubicBezTo>
                <a:cubicBezTo>
                  <a:pt x="140235" y="41654"/>
                  <a:pt x="111385" y="70503"/>
                  <a:pt x="110835" y="106255"/>
                </a:cubicBezTo>
                <a:cubicBezTo>
                  <a:pt x="111397" y="142800"/>
                  <a:pt x="141478" y="171969"/>
                  <a:pt x="178023" y="171407"/>
                </a:cubicBezTo>
                <a:cubicBezTo>
                  <a:pt x="213775" y="170857"/>
                  <a:pt x="242625" y="142008"/>
                  <a:pt x="243175" y="106255"/>
                </a:cubicBezTo>
                <a:close/>
                <a:moveTo>
                  <a:pt x="153441" y="116414"/>
                </a:moveTo>
                <a:cubicBezTo>
                  <a:pt x="151060" y="114646"/>
                  <a:pt x="147698" y="115142"/>
                  <a:pt x="145930" y="117522"/>
                </a:cubicBezTo>
                <a:cubicBezTo>
                  <a:pt x="145929" y="117523"/>
                  <a:pt x="145928" y="117524"/>
                  <a:pt x="145928" y="117525"/>
                </a:cubicBezTo>
                <a:cubicBezTo>
                  <a:pt x="140395" y="126234"/>
                  <a:pt x="138101" y="136612"/>
                  <a:pt x="139448" y="146842"/>
                </a:cubicBezTo>
                <a:cubicBezTo>
                  <a:pt x="116976" y="126095"/>
                  <a:pt x="115578" y="91060"/>
                  <a:pt x="136325" y="68588"/>
                </a:cubicBezTo>
                <a:cubicBezTo>
                  <a:pt x="157072" y="46117"/>
                  <a:pt x="192107" y="44719"/>
                  <a:pt x="214578" y="65466"/>
                </a:cubicBezTo>
                <a:cubicBezTo>
                  <a:pt x="237049" y="86212"/>
                  <a:pt x="238447" y="121247"/>
                  <a:pt x="217701" y="143719"/>
                </a:cubicBezTo>
                <a:cubicBezTo>
                  <a:pt x="216702" y="144801"/>
                  <a:pt x="215660" y="145843"/>
                  <a:pt x="214578" y="146842"/>
                </a:cubicBezTo>
                <a:cubicBezTo>
                  <a:pt x="215951" y="136617"/>
                  <a:pt x="213673" y="126235"/>
                  <a:pt x="208145" y="117525"/>
                </a:cubicBezTo>
                <a:cubicBezTo>
                  <a:pt x="206332" y="115179"/>
                  <a:pt x="202960" y="114747"/>
                  <a:pt x="200614" y="116561"/>
                </a:cubicBezTo>
                <a:cubicBezTo>
                  <a:pt x="198343" y="118316"/>
                  <a:pt x="197855" y="121547"/>
                  <a:pt x="199505" y="123895"/>
                </a:cubicBezTo>
                <a:cubicBezTo>
                  <a:pt x="205766" y="130970"/>
                  <a:pt x="203559" y="146028"/>
                  <a:pt x="203888" y="154715"/>
                </a:cubicBezTo>
                <a:cubicBezTo>
                  <a:pt x="187176" y="163893"/>
                  <a:pt x="166928" y="163875"/>
                  <a:pt x="150232" y="154668"/>
                </a:cubicBezTo>
                <a:lnTo>
                  <a:pt x="150232" y="137607"/>
                </a:lnTo>
                <a:cubicBezTo>
                  <a:pt x="150200" y="132687"/>
                  <a:pt x="151735" y="127885"/>
                  <a:pt x="154615" y="123895"/>
                </a:cubicBezTo>
                <a:cubicBezTo>
                  <a:pt x="156359" y="121519"/>
                  <a:pt x="155846" y="118179"/>
                  <a:pt x="153469" y="116435"/>
                </a:cubicBezTo>
                <a:cubicBezTo>
                  <a:pt x="153460" y="116428"/>
                  <a:pt x="153450" y="116421"/>
                  <a:pt x="153441" y="116414"/>
                </a:cubicBezTo>
                <a:close/>
                <a:moveTo>
                  <a:pt x="177013" y="118934"/>
                </a:moveTo>
                <a:cubicBezTo>
                  <a:pt x="189854" y="118601"/>
                  <a:pt x="199994" y="107920"/>
                  <a:pt x="199661" y="95079"/>
                </a:cubicBezTo>
                <a:cubicBezTo>
                  <a:pt x="199340" y="82706"/>
                  <a:pt x="189386" y="72752"/>
                  <a:pt x="177013" y="72431"/>
                </a:cubicBezTo>
                <a:cubicBezTo>
                  <a:pt x="164171" y="72764"/>
                  <a:pt x="154032" y="83444"/>
                  <a:pt x="154365" y="96286"/>
                </a:cubicBezTo>
                <a:cubicBezTo>
                  <a:pt x="154686" y="108658"/>
                  <a:pt x="164640" y="118613"/>
                  <a:pt x="177013" y="118934"/>
                </a:cubicBezTo>
                <a:close/>
                <a:moveTo>
                  <a:pt x="177013" y="83169"/>
                </a:moveTo>
                <a:cubicBezTo>
                  <a:pt x="183928" y="83169"/>
                  <a:pt x="189535" y="88775"/>
                  <a:pt x="189535" y="95690"/>
                </a:cubicBezTo>
                <a:cubicBezTo>
                  <a:pt x="189535" y="102606"/>
                  <a:pt x="183928" y="108212"/>
                  <a:pt x="177013" y="108212"/>
                </a:cubicBezTo>
                <a:cubicBezTo>
                  <a:pt x="170097" y="108212"/>
                  <a:pt x="164491" y="102606"/>
                  <a:pt x="164491" y="95690"/>
                </a:cubicBezTo>
                <a:cubicBezTo>
                  <a:pt x="164491" y="88775"/>
                  <a:pt x="170097" y="83169"/>
                  <a:pt x="177013" y="83169"/>
                </a:cubicBezTo>
                <a:close/>
              </a:path>
            </a:pathLst>
          </a:custGeom>
          <a:solidFill>
            <a:schemeClr val="bg1"/>
          </a:solidFill>
          <a:ln w="1532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grpSp>
        <p:nvGrpSpPr>
          <p:cNvPr id="100" name="图形 724">
            <a:extLst>
              <a:ext uri="{FF2B5EF4-FFF2-40B4-BE49-F238E27FC236}">
                <a16:creationId xmlns:a16="http://schemas.microsoft.com/office/drawing/2014/main" id="{0081E7F5-3C55-CF04-4A0F-2A1741659672}"/>
              </a:ext>
            </a:extLst>
          </p:cNvPr>
          <p:cNvGrpSpPr/>
          <p:nvPr/>
        </p:nvGrpSpPr>
        <p:grpSpPr>
          <a:xfrm>
            <a:off x="2326172" y="4784689"/>
            <a:ext cx="897318" cy="705594"/>
            <a:chOff x="5464080" y="2823925"/>
            <a:chExt cx="439157" cy="345326"/>
          </a:xfrm>
          <a:solidFill>
            <a:schemeClr val="bg1"/>
          </a:solidFill>
        </p:grpSpPr>
        <p:sp>
          <p:nvSpPr>
            <p:cNvPr id="101" name="微信: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95F805C8-C118-F37E-F620-E47AAB51B4C8}"/>
                </a:ext>
              </a:extLst>
            </p:cNvPr>
            <p:cNvSpPr/>
            <p:nvPr/>
          </p:nvSpPr>
          <p:spPr>
            <a:xfrm>
              <a:off x="5591265" y="2846300"/>
              <a:ext cx="12625" cy="9140"/>
            </a:xfrm>
            <a:custGeom>
              <a:avLst/>
              <a:gdLst>
                <a:gd name="connsiteX0" fmla="*/ 0 w 12625"/>
                <a:gd name="connsiteY0" fmla="*/ 0 h 9140"/>
                <a:gd name="connsiteX1" fmla="*/ 12626 w 12625"/>
                <a:gd name="connsiteY1" fmla="*/ 0 h 9140"/>
                <a:gd name="connsiteX2" fmla="*/ 12626 w 12625"/>
                <a:gd name="connsiteY2" fmla="*/ 9141 h 9140"/>
                <a:gd name="connsiteX3" fmla="*/ 0 w 12625"/>
                <a:gd name="connsiteY3" fmla="*/ 9141 h 9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625" h="9140">
                  <a:moveTo>
                    <a:pt x="0" y="0"/>
                  </a:moveTo>
                  <a:lnTo>
                    <a:pt x="12626" y="0"/>
                  </a:lnTo>
                  <a:lnTo>
                    <a:pt x="12626" y="9141"/>
                  </a:lnTo>
                  <a:lnTo>
                    <a:pt x="0" y="9141"/>
                  </a:lnTo>
                  <a:close/>
                </a:path>
              </a:pathLst>
            </a:custGeom>
            <a:grpFill/>
            <a:ln w="9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D5776A7B-56DD-BE43-F459-F0A553F4A69B}"/>
                </a:ext>
              </a:extLst>
            </p:cNvPr>
            <p:cNvSpPr/>
            <p:nvPr/>
          </p:nvSpPr>
          <p:spPr>
            <a:xfrm>
              <a:off x="5487066" y="2913825"/>
              <a:ext cx="18465" cy="9140"/>
            </a:xfrm>
            <a:custGeom>
              <a:avLst/>
              <a:gdLst>
                <a:gd name="connsiteX0" fmla="*/ 0 w 18465"/>
                <a:gd name="connsiteY0" fmla="*/ 0 h 9140"/>
                <a:gd name="connsiteX1" fmla="*/ 18466 w 18465"/>
                <a:gd name="connsiteY1" fmla="*/ 0 h 9140"/>
                <a:gd name="connsiteX2" fmla="*/ 18466 w 18465"/>
                <a:gd name="connsiteY2" fmla="*/ 9141 h 9140"/>
                <a:gd name="connsiteX3" fmla="*/ 0 w 18465"/>
                <a:gd name="connsiteY3" fmla="*/ 9141 h 9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465" h="9140">
                  <a:moveTo>
                    <a:pt x="0" y="0"/>
                  </a:moveTo>
                  <a:lnTo>
                    <a:pt x="18466" y="0"/>
                  </a:lnTo>
                  <a:lnTo>
                    <a:pt x="18466" y="9141"/>
                  </a:lnTo>
                  <a:lnTo>
                    <a:pt x="0" y="9141"/>
                  </a:lnTo>
                  <a:close/>
                </a:path>
              </a:pathLst>
            </a:custGeom>
            <a:grpFill/>
            <a:ln w="9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88DE44D7-8F65-5590-A789-77959A28350C}"/>
                </a:ext>
              </a:extLst>
            </p:cNvPr>
            <p:cNvSpPr/>
            <p:nvPr/>
          </p:nvSpPr>
          <p:spPr>
            <a:xfrm>
              <a:off x="5464080" y="3040566"/>
              <a:ext cx="15224" cy="9140"/>
            </a:xfrm>
            <a:custGeom>
              <a:avLst/>
              <a:gdLst>
                <a:gd name="connsiteX0" fmla="*/ 0 w 15224"/>
                <a:gd name="connsiteY0" fmla="*/ 0 h 9140"/>
                <a:gd name="connsiteX1" fmla="*/ 15225 w 15224"/>
                <a:gd name="connsiteY1" fmla="*/ 0 h 9140"/>
                <a:gd name="connsiteX2" fmla="*/ 15225 w 15224"/>
                <a:gd name="connsiteY2" fmla="*/ 9141 h 9140"/>
                <a:gd name="connsiteX3" fmla="*/ 0 w 15224"/>
                <a:gd name="connsiteY3" fmla="*/ 9141 h 9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24" h="9140">
                  <a:moveTo>
                    <a:pt x="0" y="0"/>
                  </a:moveTo>
                  <a:lnTo>
                    <a:pt x="15225" y="0"/>
                  </a:lnTo>
                  <a:lnTo>
                    <a:pt x="15225" y="9141"/>
                  </a:lnTo>
                  <a:lnTo>
                    <a:pt x="0" y="9141"/>
                  </a:lnTo>
                  <a:close/>
                </a:path>
              </a:pathLst>
            </a:custGeom>
            <a:grpFill/>
            <a:ln w="9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04" name="微信: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7CBC5C5A-97E2-42DE-DA8E-2AD3178D4EB3}"/>
                </a:ext>
              </a:extLst>
            </p:cNvPr>
            <p:cNvSpPr/>
            <p:nvPr/>
          </p:nvSpPr>
          <p:spPr>
            <a:xfrm>
              <a:off x="5490307" y="3069131"/>
              <a:ext cx="15224" cy="9140"/>
            </a:xfrm>
            <a:custGeom>
              <a:avLst/>
              <a:gdLst>
                <a:gd name="connsiteX0" fmla="*/ 0 w 15224"/>
                <a:gd name="connsiteY0" fmla="*/ 0 h 9140"/>
                <a:gd name="connsiteX1" fmla="*/ 15225 w 15224"/>
                <a:gd name="connsiteY1" fmla="*/ 0 h 9140"/>
                <a:gd name="connsiteX2" fmla="*/ 15225 w 15224"/>
                <a:gd name="connsiteY2" fmla="*/ 9141 h 9140"/>
                <a:gd name="connsiteX3" fmla="*/ 0 w 15224"/>
                <a:gd name="connsiteY3" fmla="*/ 9141 h 9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24" h="9140">
                  <a:moveTo>
                    <a:pt x="0" y="0"/>
                  </a:moveTo>
                  <a:lnTo>
                    <a:pt x="15225" y="0"/>
                  </a:lnTo>
                  <a:lnTo>
                    <a:pt x="15225" y="9141"/>
                  </a:lnTo>
                  <a:lnTo>
                    <a:pt x="0" y="9141"/>
                  </a:lnTo>
                  <a:close/>
                </a:path>
              </a:pathLst>
            </a:custGeom>
            <a:grpFill/>
            <a:ln w="9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B37BEFCF-7EA7-BFF7-84A1-577C14AEA313}"/>
                </a:ext>
              </a:extLst>
            </p:cNvPr>
            <p:cNvSpPr/>
            <p:nvPr/>
          </p:nvSpPr>
          <p:spPr>
            <a:xfrm>
              <a:off x="5493764" y="2823925"/>
              <a:ext cx="409473" cy="345326"/>
            </a:xfrm>
            <a:custGeom>
              <a:avLst/>
              <a:gdLst>
                <a:gd name="connsiteX0" fmla="*/ 349739 w 409473"/>
                <a:gd name="connsiteY0" fmla="*/ 69900 h 345326"/>
                <a:gd name="connsiteX1" fmla="*/ 282337 w 409473"/>
                <a:gd name="connsiteY1" fmla="*/ 28749 h 345326"/>
                <a:gd name="connsiteX2" fmla="*/ 376356 w 409473"/>
                <a:gd name="connsiteY2" fmla="*/ 18786 h 345326"/>
                <a:gd name="connsiteX3" fmla="*/ 381393 w 409473"/>
                <a:gd name="connsiteY3" fmla="*/ 75659 h 345326"/>
                <a:gd name="connsiteX4" fmla="*/ 374355 w 409473"/>
                <a:gd name="connsiteY4" fmla="*/ 60156 h 345326"/>
                <a:gd name="connsiteX5" fmla="*/ 366028 w 409473"/>
                <a:gd name="connsiteY5" fmla="*/ 63931 h 345326"/>
                <a:gd name="connsiteX6" fmla="*/ 379538 w 409473"/>
                <a:gd name="connsiteY6" fmla="*/ 93702 h 345326"/>
                <a:gd name="connsiteX7" fmla="*/ 409474 w 409473"/>
                <a:gd name="connsiteY7" fmla="*/ 80128 h 345326"/>
                <a:gd name="connsiteX8" fmla="*/ 405698 w 409473"/>
                <a:gd name="connsiteY8" fmla="*/ 71801 h 345326"/>
                <a:gd name="connsiteX9" fmla="*/ 389957 w 409473"/>
                <a:gd name="connsiteY9" fmla="*/ 78940 h 345326"/>
                <a:gd name="connsiteX10" fmla="*/ 382819 w 409473"/>
                <a:gd name="connsiteY10" fmla="*/ 12323 h 345326"/>
                <a:gd name="connsiteX11" fmla="*/ 269182 w 409473"/>
                <a:gd name="connsiteY11" fmla="*/ 25339 h 345326"/>
                <a:gd name="connsiteX12" fmla="*/ 241551 w 409473"/>
                <a:gd name="connsiteY12" fmla="*/ 21912 h 345326"/>
                <a:gd name="connsiteX13" fmla="*/ 239120 w 409473"/>
                <a:gd name="connsiteY13" fmla="*/ 21793 h 345326"/>
                <a:gd name="connsiteX14" fmla="*/ 238113 w 409473"/>
                <a:gd name="connsiteY14" fmla="*/ 21829 h 345326"/>
                <a:gd name="connsiteX15" fmla="*/ 235746 w 409473"/>
                <a:gd name="connsiteY15" fmla="*/ 21793 h 345326"/>
                <a:gd name="connsiteX16" fmla="*/ 231733 w 409473"/>
                <a:gd name="connsiteY16" fmla="*/ 21857 h 345326"/>
                <a:gd name="connsiteX17" fmla="*/ 226166 w 409473"/>
                <a:gd name="connsiteY17" fmla="*/ 22094 h 345326"/>
                <a:gd name="connsiteX18" fmla="*/ 121762 w 409473"/>
                <a:gd name="connsiteY18" fmla="*/ 22094 h 345326"/>
                <a:gd name="connsiteX19" fmla="*/ 121762 w 409473"/>
                <a:gd name="connsiteY19" fmla="*/ 31235 h 345326"/>
                <a:gd name="connsiteX20" fmla="*/ 181706 w 409473"/>
                <a:gd name="connsiteY20" fmla="*/ 31235 h 345326"/>
                <a:gd name="connsiteX21" fmla="*/ 121762 w 409473"/>
                <a:gd name="connsiteY21" fmla="*/ 69891 h 345326"/>
                <a:gd name="connsiteX22" fmla="*/ 115382 w 409473"/>
                <a:gd name="connsiteY22" fmla="*/ 76819 h 345326"/>
                <a:gd name="connsiteX23" fmla="*/ 105154 w 409473"/>
                <a:gd name="connsiteY23" fmla="*/ 89900 h 345326"/>
                <a:gd name="connsiteX24" fmla="*/ 28775 w 409473"/>
                <a:gd name="connsiteY24" fmla="*/ 89900 h 345326"/>
                <a:gd name="connsiteX25" fmla="*/ 28775 w 409473"/>
                <a:gd name="connsiteY25" fmla="*/ 99040 h 345326"/>
                <a:gd name="connsiteX26" fmla="*/ 99194 w 409473"/>
                <a:gd name="connsiteY26" fmla="*/ 99040 h 345326"/>
                <a:gd name="connsiteX27" fmla="*/ 90099 w 409473"/>
                <a:gd name="connsiteY27" fmla="*/ 116453 h 345326"/>
                <a:gd name="connsiteX28" fmla="*/ 56279 w 409473"/>
                <a:gd name="connsiteY28" fmla="*/ 116453 h 345326"/>
                <a:gd name="connsiteX29" fmla="*/ 56279 w 409473"/>
                <a:gd name="connsiteY29" fmla="*/ 125594 h 345326"/>
                <a:gd name="connsiteX30" fmla="*/ 86351 w 409473"/>
                <a:gd name="connsiteY30" fmla="*/ 125594 h 345326"/>
                <a:gd name="connsiteX31" fmla="*/ 76343 w 409473"/>
                <a:gd name="connsiteY31" fmla="*/ 181205 h 345326"/>
                <a:gd name="connsiteX32" fmla="*/ 79322 w 409473"/>
                <a:gd name="connsiteY32" fmla="*/ 211945 h 345326"/>
                <a:gd name="connsiteX33" fmla="*/ 76662 w 409473"/>
                <a:gd name="connsiteY33" fmla="*/ 216644 h 345326"/>
                <a:gd name="connsiteX34" fmla="*/ 0 w 409473"/>
                <a:gd name="connsiteY34" fmla="*/ 216644 h 345326"/>
                <a:gd name="connsiteX35" fmla="*/ 0 w 409473"/>
                <a:gd name="connsiteY35" fmla="*/ 225784 h 345326"/>
                <a:gd name="connsiteX36" fmla="*/ 71754 w 409473"/>
                <a:gd name="connsiteY36" fmla="*/ 225784 h 345326"/>
                <a:gd name="connsiteX37" fmla="*/ 62641 w 409473"/>
                <a:gd name="connsiteY37" fmla="*/ 245208 h 345326"/>
                <a:gd name="connsiteX38" fmla="*/ 25530 w 409473"/>
                <a:gd name="connsiteY38" fmla="*/ 245208 h 345326"/>
                <a:gd name="connsiteX39" fmla="*/ 25530 w 409473"/>
                <a:gd name="connsiteY39" fmla="*/ 254349 h 345326"/>
                <a:gd name="connsiteX40" fmla="*/ 59030 w 409473"/>
                <a:gd name="connsiteY40" fmla="*/ 254349 h 345326"/>
                <a:gd name="connsiteX41" fmla="*/ 51279 w 409473"/>
                <a:gd name="connsiteY41" fmla="*/ 282265 h 345326"/>
                <a:gd name="connsiteX42" fmla="*/ 62156 w 409473"/>
                <a:gd name="connsiteY42" fmla="*/ 332976 h 345326"/>
                <a:gd name="connsiteX43" fmla="*/ 96662 w 409473"/>
                <a:gd name="connsiteY43" fmla="*/ 345326 h 345326"/>
                <a:gd name="connsiteX44" fmla="*/ 106443 w 409473"/>
                <a:gd name="connsiteY44" fmla="*/ 344769 h 345326"/>
                <a:gd name="connsiteX45" fmla="*/ 166579 w 409473"/>
                <a:gd name="connsiteY45" fmla="*/ 324815 h 345326"/>
                <a:gd name="connsiteX46" fmla="*/ 225737 w 409473"/>
                <a:gd name="connsiteY46" fmla="*/ 340299 h 345326"/>
                <a:gd name="connsiteX47" fmla="*/ 225800 w 409473"/>
                <a:gd name="connsiteY47" fmla="*/ 340308 h 345326"/>
                <a:gd name="connsiteX48" fmla="*/ 231642 w 409473"/>
                <a:gd name="connsiteY48" fmla="*/ 340563 h 345326"/>
                <a:gd name="connsiteX49" fmla="*/ 235745 w 409473"/>
                <a:gd name="connsiteY49" fmla="*/ 340619 h 345326"/>
                <a:gd name="connsiteX50" fmla="*/ 238314 w 409473"/>
                <a:gd name="connsiteY50" fmla="*/ 340591 h 345326"/>
                <a:gd name="connsiteX51" fmla="*/ 239119 w 409473"/>
                <a:gd name="connsiteY51" fmla="*/ 340619 h 345326"/>
                <a:gd name="connsiteX52" fmla="*/ 241376 w 409473"/>
                <a:gd name="connsiteY52" fmla="*/ 340509 h 345326"/>
                <a:gd name="connsiteX53" fmla="*/ 326669 w 409473"/>
                <a:gd name="connsiteY53" fmla="*/ 312163 h 345326"/>
                <a:gd name="connsiteX54" fmla="*/ 351613 w 409473"/>
                <a:gd name="connsiteY54" fmla="*/ 290720 h 345326"/>
                <a:gd name="connsiteX55" fmla="*/ 353990 w 409473"/>
                <a:gd name="connsiteY55" fmla="*/ 288151 h 345326"/>
                <a:gd name="connsiteX56" fmla="*/ 384282 w 409473"/>
                <a:gd name="connsiteY56" fmla="*/ 239184 h 345326"/>
                <a:gd name="connsiteX57" fmla="*/ 375772 w 409473"/>
                <a:gd name="connsiteY57" fmla="*/ 235857 h 345326"/>
                <a:gd name="connsiteX58" fmla="*/ 355069 w 409473"/>
                <a:gd name="connsiteY58" fmla="*/ 272758 h 345326"/>
                <a:gd name="connsiteX59" fmla="*/ 297300 w 409473"/>
                <a:gd name="connsiteY59" fmla="*/ 253654 h 345326"/>
                <a:gd name="connsiteX60" fmla="*/ 304146 w 409473"/>
                <a:gd name="connsiteY60" fmla="*/ 184359 h 345326"/>
                <a:gd name="connsiteX61" fmla="*/ 385964 w 409473"/>
                <a:gd name="connsiteY61" fmla="*/ 184359 h 345326"/>
                <a:gd name="connsiteX62" fmla="*/ 380956 w 409473"/>
                <a:gd name="connsiteY62" fmla="*/ 220035 h 345326"/>
                <a:gd name="connsiteX63" fmla="*/ 389786 w 409473"/>
                <a:gd name="connsiteY63" fmla="*/ 222393 h 345326"/>
                <a:gd name="connsiteX64" fmla="*/ 395160 w 409473"/>
                <a:gd name="connsiteY64" fmla="*/ 181204 h 345326"/>
                <a:gd name="connsiteX65" fmla="*/ 356121 w 409473"/>
                <a:gd name="connsiteY65" fmla="*/ 76809 h 345326"/>
                <a:gd name="connsiteX66" fmla="*/ 349739 w 409473"/>
                <a:gd name="connsiteY66" fmla="*/ 69900 h 345326"/>
                <a:gd name="connsiteX67" fmla="*/ 180701 w 409473"/>
                <a:gd name="connsiteY67" fmla="*/ 252475 h 345326"/>
                <a:gd name="connsiteX68" fmla="*/ 171889 w 409473"/>
                <a:gd name="connsiteY68" fmla="*/ 254101 h 345326"/>
                <a:gd name="connsiteX69" fmla="*/ 116607 w 409473"/>
                <a:gd name="connsiteY69" fmla="*/ 272666 h 345326"/>
                <a:gd name="connsiteX70" fmla="*/ 88993 w 409473"/>
                <a:gd name="connsiteY70" fmla="*/ 213527 h 345326"/>
                <a:gd name="connsiteX71" fmla="*/ 107978 w 409473"/>
                <a:gd name="connsiteY71" fmla="*/ 184359 h 345326"/>
                <a:gd name="connsiteX72" fmla="*/ 174083 w 409473"/>
                <a:gd name="connsiteY72" fmla="*/ 184359 h 345326"/>
                <a:gd name="connsiteX73" fmla="*/ 174092 w 409473"/>
                <a:gd name="connsiteY73" fmla="*/ 184835 h 345326"/>
                <a:gd name="connsiteX74" fmla="*/ 174147 w 409473"/>
                <a:gd name="connsiteY74" fmla="*/ 188884 h 345326"/>
                <a:gd name="connsiteX75" fmla="*/ 174147 w 409473"/>
                <a:gd name="connsiteY75" fmla="*/ 189049 h 345326"/>
                <a:gd name="connsiteX76" fmla="*/ 174229 w 409473"/>
                <a:gd name="connsiteY76" fmla="*/ 192586 h 345326"/>
                <a:gd name="connsiteX77" fmla="*/ 174357 w 409473"/>
                <a:gd name="connsiteY77" fmla="*/ 196508 h 345326"/>
                <a:gd name="connsiteX78" fmla="*/ 174385 w 409473"/>
                <a:gd name="connsiteY78" fmla="*/ 197249 h 345326"/>
                <a:gd name="connsiteX79" fmla="*/ 174641 w 409473"/>
                <a:gd name="connsiteY79" fmla="*/ 202550 h 345326"/>
                <a:gd name="connsiteX80" fmla="*/ 174869 w 409473"/>
                <a:gd name="connsiteY80" fmla="*/ 206416 h 345326"/>
                <a:gd name="connsiteX81" fmla="*/ 180701 w 409473"/>
                <a:gd name="connsiteY81" fmla="*/ 252475 h 345326"/>
                <a:gd name="connsiteX82" fmla="*/ 277620 w 409473"/>
                <a:gd name="connsiteY82" fmla="*/ 73383 h 345326"/>
                <a:gd name="connsiteX83" fmla="*/ 285609 w 409473"/>
                <a:gd name="connsiteY83" fmla="*/ 98684 h 345326"/>
                <a:gd name="connsiteX84" fmla="*/ 235746 w 409473"/>
                <a:gd name="connsiteY84" fmla="*/ 102450 h 345326"/>
                <a:gd name="connsiteX85" fmla="*/ 192392 w 409473"/>
                <a:gd name="connsiteY85" fmla="*/ 99626 h 345326"/>
                <a:gd name="connsiteX86" fmla="*/ 194522 w 409473"/>
                <a:gd name="connsiteY86" fmla="*/ 91610 h 345326"/>
                <a:gd name="connsiteX87" fmla="*/ 195326 w 409473"/>
                <a:gd name="connsiteY87" fmla="*/ 88840 h 345326"/>
                <a:gd name="connsiteX88" fmla="*/ 253268 w 409473"/>
                <a:gd name="connsiteY88" fmla="*/ 45322 h 345326"/>
                <a:gd name="connsiteX89" fmla="*/ 259237 w 409473"/>
                <a:gd name="connsiteY89" fmla="*/ 41611 h 345326"/>
                <a:gd name="connsiteX90" fmla="*/ 277620 w 409473"/>
                <a:gd name="connsiteY90" fmla="*/ 73383 h 345326"/>
                <a:gd name="connsiteX91" fmla="*/ 294375 w 409473"/>
                <a:gd name="connsiteY91" fmla="*/ 158371 h 345326"/>
                <a:gd name="connsiteX92" fmla="*/ 294576 w 409473"/>
                <a:gd name="connsiteY92" fmla="*/ 162229 h 345326"/>
                <a:gd name="connsiteX93" fmla="*/ 294740 w 409473"/>
                <a:gd name="connsiteY93" fmla="*/ 166104 h 345326"/>
                <a:gd name="connsiteX94" fmla="*/ 294760 w 409473"/>
                <a:gd name="connsiteY94" fmla="*/ 166415 h 345326"/>
                <a:gd name="connsiteX95" fmla="*/ 294979 w 409473"/>
                <a:gd name="connsiteY95" fmla="*/ 175217 h 345326"/>
                <a:gd name="connsiteX96" fmla="*/ 183253 w 409473"/>
                <a:gd name="connsiteY96" fmla="*/ 175217 h 345326"/>
                <a:gd name="connsiteX97" fmla="*/ 190346 w 409473"/>
                <a:gd name="connsiteY97" fmla="*/ 108564 h 345326"/>
                <a:gd name="connsiteX98" fmla="*/ 235748 w 409473"/>
                <a:gd name="connsiteY98" fmla="*/ 111589 h 345326"/>
                <a:gd name="connsiteX99" fmla="*/ 278809 w 409473"/>
                <a:gd name="connsiteY99" fmla="*/ 108866 h 345326"/>
                <a:gd name="connsiteX100" fmla="*/ 287685 w 409473"/>
                <a:gd name="connsiteY100" fmla="*/ 107596 h 345326"/>
                <a:gd name="connsiteX101" fmla="*/ 294375 w 409473"/>
                <a:gd name="connsiteY101" fmla="*/ 158371 h 345326"/>
                <a:gd name="connsiteX102" fmla="*/ 288259 w 409473"/>
                <a:gd name="connsiteY102" fmla="*/ 252053 h 345326"/>
                <a:gd name="connsiteX103" fmla="*/ 279374 w 409473"/>
                <a:gd name="connsiteY103" fmla="*/ 250775 h 345326"/>
                <a:gd name="connsiteX104" fmla="*/ 235746 w 409473"/>
                <a:gd name="connsiteY104" fmla="*/ 247987 h 345326"/>
                <a:gd name="connsiteX105" fmla="*/ 189769 w 409473"/>
                <a:gd name="connsiteY105" fmla="*/ 251085 h 345326"/>
                <a:gd name="connsiteX106" fmla="*/ 183224 w 409473"/>
                <a:gd name="connsiteY106" fmla="*/ 184359 h 345326"/>
                <a:gd name="connsiteX107" fmla="*/ 295005 w 409473"/>
                <a:gd name="connsiteY107" fmla="*/ 184359 h 345326"/>
                <a:gd name="connsiteX108" fmla="*/ 294995 w 409473"/>
                <a:gd name="connsiteY108" fmla="*/ 184770 h 345326"/>
                <a:gd name="connsiteX109" fmla="*/ 294941 w 409473"/>
                <a:gd name="connsiteY109" fmla="*/ 188847 h 345326"/>
                <a:gd name="connsiteX110" fmla="*/ 294840 w 409473"/>
                <a:gd name="connsiteY110" fmla="*/ 193308 h 345326"/>
                <a:gd name="connsiteX111" fmla="*/ 294703 w 409473"/>
                <a:gd name="connsiteY111" fmla="*/ 197192 h 345326"/>
                <a:gd name="connsiteX112" fmla="*/ 288259 w 409473"/>
                <a:gd name="connsiteY112" fmla="*/ 252053 h 345326"/>
                <a:gd name="connsiteX113" fmla="*/ 246953 w 409473"/>
                <a:gd name="connsiteY113" fmla="*/ 38501 h 345326"/>
                <a:gd name="connsiteX114" fmla="*/ 201194 w 409473"/>
                <a:gd name="connsiteY114" fmla="*/ 71910 h 345326"/>
                <a:gd name="connsiteX115" fmla="*/ 234577 w 409473"/>
                <a:gd name="connsiteY115" fmla="*/ 31490 h 345326"/>
                <a:gd name="connsiteX116" fmla="*/ 238214 w 409473"/>
                <a:gd name="connsiteY116" fmla="*/ 30969 h 345326"/>
                <a:gd name="connsiteX117" fmla="*/ 240947 w 409473"/>
                <a:gd name="connsiteY117" fmla="*/ 31033 h 345326"/>
                <a:gd name="connsiteX118" fmla="*/ 252034 w 409473"/>
                <a:gd name="connsiteY118" fmla="*/ 35301 h 345326"/>
                <a:gd name="connsiteX119" fmla="*/ 246953 w 409473"/>
                <a:gd name="connsiteY119" fmla="*/ 38501 h 345326"/>
                <a:gd name="connsiteX120" fmla="*/ 174989 w 409473"/>
                <a:gd name="connsiteY120" fmla="*/ 154291 h 345326"/>
                <a:gd name="connsiteX121" fmla="*/ 174696 w 409473"/>
                <a:gd name="connsiteY121" fmla="*/ 158938 h 345326"/>
                <a:gd name="connsiteX122" fmla="*/ 174421 w 409473"/>
                <a:gd name="connsiteY122" fmla="*/ 164413 h 345326"/>
                <a:gd name="connsiteX123" fmla="*/ 174394 w 409473"/>
                <a:gd name="connsiteY123" fmla="*/ 164998 h 345326"/>
                <a:gd name="connsiteX124" fmla="*/ 174312 w 409473"/>
                <a:gd name="connsiteY124" fmla="*/ 167283 h 345326"/>
                <a:gd name="connsiteX125" fmla="*/ 174220 w 409473"/>
                <a:gd name="connsiteY125" fmla="*/ 170191 h 345326"/>
                <a:gd name="connsiteX126" fmla="*/ 174184 w 409473"/>
                <a:gd name="connsiteY126" fmla="*/ 171608 h 345326"/>
                <a:gd name="connsiteX127" fmla="*/ 174111 w 409473"/>
                <a:gd name="connsiteY127" fmla="*/ 175219 h 345326"/>
                <a:gd name="connsiteX128" fmla="*/ 114669 w 409473"/>
                <a:gd name="connsiteY128" fmla="*/ 175219 h 345326"/>
                <a:gd name="connsiteX129" fmla="*/ 166039 w 409473"/>
                <a:gd name="connsiteY129" fmla="*/ 116197 h 345326"/>
                <a:gd name="connsiteX130" fmla="*/ 171350 w 409473"/>
                <a:gd name="connsiteY130" fmla="*/ 110951 h 345326"/>
                <a:gd name="connsiteX131" fmla="*/ 176186 w 409473"/>
                <a:gd name="connsiteY131" fmla="*/ 106289 h 345326"/>
                <a:gd name="connsiteX132" fmla="*/ 181259 w 409473"/>
                <a:gd name="connsiteY132" fmla="*/ 107184 h 345326"/>
                <a:gd name="connsiteX133" fmla="*/ 174989 w 409473"/>
                <a:gd name="connsiteY133" fmla="*/ 154291 h 345326"/>
                <a:gd name="connsiteX134" fmla="*/ 200610 w 409473"/>
                <a:gd name="connsiteY134" fmla="*/ 289029 h 345326"/>
                <a:gd name="connsiteX135" fmla="*/ 193764 w 409473"/>
                <a:gd name="connsiteY135" fmla="*/ 268078 h 345326"/>
                <a:gd name="connsiteX136" fmla="*/ 191726 w 409473"/>
                <a:gd name="connsiteY136" fmla="*/ 260034 h 345326"/>
                <a:gd name="connsiteX137" fmla="*/ 235747 w 409473"/>
                <a:gd name="connsiteY137" fmla="*/ 257127 h 345326"/>
                <a:gd name="connsiteX138" fmla="*/ 286276 w 409473"/>
                <a:gd name="connsiteY138" fmla="*/ 260985 h 345326"/>
                <a:gd name="connsiteX139" fmla="*/ 277620 w 409473"/>
                <a:gd name="connsiteY139" fmla="*/ 289029 h 345326"/>
                <a:gd name="connsiteX140" fmla="*/ 240847 w 409473"/>
                <a:gd name="connsiteY140" fmla="*/ 331387 h 345326"/>
                <a:gd name="connsiteX141" fmla="*/ 238398 w 409473"/>
                <a:gd name="connsiteY141" fmla="*/ 331450 h 345326"/>
                <a:gd name="connsiteX142" fmla="*/ 234586 w 409473"/>
                <a:gd name="connsiteY142" fmla="*/ 330920 h 345326"/>
                <a:gd name="connsiteX143" fmla="*/ 200610 w 409473"/>
                <a:gd name="connsiteY143" fmla="*/ 289029 h 345326"/>
                <a:gd name="connsiteX144" fmla="*/ 270544 w 409473"/>
                <a:gd name="connsiteY144" fmla="*/ 35010 h 345326"/>
                <a:gd name="connsiteX145" fmla="*/ 341110 w 409473"/>
                <a:gd name="connsiteY145" fmla="*/ 74178 h 345326"/>
                <a:gd name="connsiteX146" fmla="*/ 347216 w 409473"/>
                <a:gd name="connsiteY146" fmla="*/ 80549 h 345326"/>
                <a:gd name="connsiteX147" fmla="*/ 294666 w 409473"/>
                <a:gd name="connsiteY147" fmla="*/ 97121 h 345326"/>
                <a:gd name="connsiteX148" fmla="*/ 292527 w 409473"/>
                <a:gd name="connsiteY148" fmla="*/ 89104 h 345326"/>
                <a:gd name="connsiteX149" fmla="*/ 267218 w 409473"/>
                <a:gd name="connsiteY149" fmla="*/ 36902 h 345326"/>
                <a:gd name="connsiteX150" fmla="*/ 270544 w 409473"/>
                <a:gd name="connsiteY150" fmla="*/ 35010 h 345326"/>
                <a:gd name="connsiteX151" fmla="*/ 204293 w 409473"/>
                <a:gd name="connsiteY151" fmla="*/ 34260 h 345326"/>
                <a:gd name="connsiteX152" fmla="*/ 215435 w 409473"/>
                <a:gd name="connsiteY152" fmla="*/ 32313 h 345326"/>
                <a:gd name="connsiteX153" fmla="*/ 187301 w 409473"/>
                <a:gd name="connsiteY153" fmla="*/ 83720 h 345326"/>
                <a:gd name="connsiteX154" fmla="*/ 173306 w 409473"/>
                <a:gd name="connsiteY154" fmla="*/ 96434 h 345326"/>
                <a:gd name="connsiteX155" fmla="*/ 124276 w 409473"/>
                <a:gd name="connsiteY155" fmla="*/ 80548 h 345326"/>
                <a:gd name="connsiteX156" fmla="*/ 130382 w 409473"/>
                <a:gd name="connsiteY156" fmla="*/ 74177 h 345326"/>
                <a:gd name="connsiteX157" fmla="*/ 204293 w 409473"/>
                <a:gd name="connsiteY157" fmla="*/ 34260 h 345326"/>
                <a:gd name="connsiteX158" fmla="*/ 118189 w 409473"/>
                <a:gd name="connsiteY158" fmla="*/ 87724 h 345326"/>
                <a:gd name="connsiteX159" fmla="*/ 165327 w 409473"/>
                <a:gd name="connsiteY159" fmla="*/ 104058 h 345326"/>
                <a:gd name="connsiteX160" fmla="*/ 159578 w 409473"/>
                <a:gd name="connsiteY160" fmla="*/ 109735 h 345326"/>
                <a:gd name="connsiteX161" fmla="*/ 103317 w 409473"/>
                <a:gd name="connsiteY161" fmla="*/ 175218 h 345326"/>
                <a:gd name="connsiteX162" fmla="*/ 85612 w 409473"/>
                <a:gd name="connsiteY162" fmla="*/ 175218 h 345326"/>
                <a:gd name="connsiteX163" fmla="*/ 118189 w 409473"/>
                <a:gd name="connsiteY163" fmla="*/ 87724 h 345326"/>
                <a:gd name="connsiteX164" fmla="*/ 96828 w 409473"/>
                <a:gd name="connsiteY164" fmla="*/ 184359 h 345326"/>
                <a:gd name="connsiteX165" fmla="*/ 86636 w 409473"/>
                <a:gd name="connsiteY165" fmla="*/ 199834 h 345326"/>
                <a:gd name="connsiteX166" fmla="*/ 85521 w 409473"/>
                <a:gd name="connsiteY166" fmla="*/ 184359 h 345326"/>
                <a:gd name="connsiteX167" fmla="*/ 96828 w 409473"/>
                <a:gd name="connsiteY167" fmla="*/ 184359 h 345326"/>
                <a:gd name="connsiteX168" fmla="*/ 68629 w 409473"/>
                <a:gd name="connsiteY168" fmla="*/ 326514 h 345326"/>
                <a:gd name="connsiteX169" fmla="*/ 60283 w 409473"/>
                <a:gd name="connsiteY169" fmla="*/ 283800 h 345326"/>
                <a:gd name="connsiteX170" fmla="*/ 82468 w 409473"/>
                <a:gd name="connsiteY170" fmla="*/ 225045 h 345326"/>
                <a:gd name="connsiteX171" fmla="*/ 117275 w 409473"/>
                <a:gd name="connsiteY171" fmla="*/ 287740 h 345326"/>
                <a:gd name="connsiteX172" fmla="*/ 119981 w 409473"/>
                <a:gd name="connsiteY172" fmla="*/ 290673 h 345326"/>
                <a:gd name="connsiteX173" fmla="*/ 156580 w 409473"/>
                <a:gd name="connsiteY173" fmla="*/ 319530 h 345326"/>
                <a:gd name="connsiteX174" fmla="*/ 68629 w 409473"/>
                <a:gd name="connsiteY174" fmla="*/ 326514 h 345326"/>
                <a:gd name="connsiteX175" fmla="*/ 128462 w 409473"/>
                <a:gd name="connsiteY175" fmla="*/ 286295 h 345326"/>
                <a:gd name="connsiteX176" fmla="*/ 122530 w 409473"/>
                <a:gd name="connsiteY176" fmla="*/ 279897 h 345326"/>
                <a:gd name="connsiteX177" fmla="*/ 182621 w 409473"/>
                <a:gd name="connsiteY177" fmla="*/ 261405 h 345326"/>
                <a:gd name="connsiteX178" fmla="*/ 215435 w 409473"/>
                <a:gd name="connsiteY178" fmla="*/ 330097 h 345326"/>
                <a:gd name="connsiteX179" fmla="*/ 204302 w 409473"/>
                <a:gd name="connsiteY179" fmla="*/ 328149 h 345326"/>
                <a:gd name="connsiteX180" fmla="*/ 128462 w 409473"/>
                <a:gd name="connsiteY180" fmla="*/ 286295 h 345326"/>
                <a:gd name="connsiteX181" fmla="*/ 264101 w 409473"/>
                <a:gd name="connsiteY181" fmla="*/ 328835 h 345326"/>
                <a:gd name="connsiteX182" fmla="*/ 293278 w 409473"/>
                <a:gd name="connsiteY182" fmla="*/ 270619 h 345326"/>
                <a:gd name="connsiteX183" fmla="*/ 295325 w 409473"/>
                <a:gd name="connsiteY183" fmla="*/ 262565 h 345326"/>
                <a:gd name="connsiteX184" fmla="*/ 349172 w 409473"/>
                <a:gd name="connsiteY184" fmla="*/ 280005 h 345326"/>
                <a:gd name="connsiteX185" fmla="*/ 343277 w 409473"/>
                <a:gd name="connsiteY185" fmla="*/ 286413 h 345326"/>
                <a:gd name="connsiteX186" fmla="*/ 264101 w 409473"/>
                <a:gd name="connsiteY186" fmla="*/ 328835 h 345326"/>
                <a:gd name="connsiteX187" fmla="*/ 385881 w 409473"/>
                <a:gd name="connsiteY187" fmla="*/ 175218 h 345326"/>
                <a:gd name="connsiteX188" fmla="*/ 304119 w 409473"/>
                <a:gd name="connsiteY188" fmla="*/ 175218 h 345326"/>
                <a:gd name="connsiteX189" fmla="*/ 296723 w 409473"/>
                <a:gd name="connsiteY189" fmla="*/ 106024 h 345326"/>
                <a:gd name="connsiteX190" fmla="*/ 353303 w 409473"/>
                <a:gd name="connsiteY190" fmla="*/ 87724 h 345326"/>
                <a:gd name="connsiteX191" fmla="*/ 385881 w 409473"/>
                <a:gd name="connsiteY191" fmla="*/ 175218 h 345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</a:cxnLst>
              <a:rect l="l" t="t" r="r" b="b"/>
              <a:pathLst>
                <a:path w="409473" h="345326">
                  <a:moveTo>
                    <a:pt x="349739" y="69900"/>
                  </a:moveTo>
                  <a:cubicBezTo>
                    <a:pt x="331293" y="51006"/>
                    <a:pt x="308205" y="36673"/>
                    <a:pt x="282337" y="28749"/>
                  </a:cubicBezTo>
                  <a:cubicBezTo>
                    <a:pt x="325837" y="6811"/>
                    <a:pt x="360552" y="2991"/>
                    <a:pt x="376356" y="18786"/>
                  </a:cubicBezTo>
                  <a:cubicBezTo>
                    <a:pt x="387133" y="29572"/>
                    <a:pt x="388879" y="49653"/>
                    <a:pt x="381393" y="75659"/>
                  </a:cubicBezTo>
                  <a:lnTo>
                    <a:pt x="374355" y="60156"/>
                  </a:lnTo>
                  <a:lnTo>
                    <a:pt x="366028" y="63931"/>
                  </a:lnTo>
                  <a:lnTo>
                    <a:pt x="379538" y="93702"/>
                  </a:lnTo>
                  <a:lnTo>
                    <a:pt x="409474" y="80128"/>
                  </a:lnTo>
                  <a:lnTo>
                    <a:pt x="405698" y="71801"/>
                  </a:lnTo>
                  <a:lnTo>
                    <a:pt x="389957" y="78940"/>
                  </a:lnTo>
                  <a:cubicBezTo>
                    <a:pt x="398797" y="48849"/>
                    <a:pt x="396366" y="25870"/>
                    <a:pt x="382819" y="12323"/>
                  </a:cubicBezTo>
                  <a:cubicBezTo>
                    <a:pt x="362645" y="-7850"/>
                    <a:pt x="321275" y="-3079"/>
                    <a:pt x="269182" y="25339"/>
                  </a:cubicBezTo>
                  <a:cubicBezTo>
                    <a:pt x="260224" y="23419"/>
                    <a:pt x="250983" y="22250"/>
                    <a:pt x="241551" y="21912"/>
                  </a:cubicBezTo>
                  <a:cubicBezTo>
                    <a:pt x="240737" y="21848"/>
                    <a:pt x="239932" y="21793"/>
                    <a:pt x="239120" y="21793"/>
                  </a:cubicBezTo>
                  <a:cubicBezTo>
                    <a:pt x="238781" y="21793"/>
                    <a:pt x="238443" y="21811"/>
                    <a:pt x="238113" y="21829"/>
                  </a:cubicBezTo>
                  <a:cubicBezTo>
                    <a:pt x="237328" y="21811"/>
                    <a:pt x="236541" y="21793"/>
                    <a:pt x="235746" y="21793"/>
                  </a:cubicBezTo>
                  <a:cubicBezTo>
                    <a:pt x="234402" y="21793"/>
                    <a:pt x="233068" y="21811"/>
                    <a:pt x="231733" y="21857"/>
                  </a:cubicBezTo>
                  <a:cubicBezTo>
                    <a:pt x="229868" y="21903"/>
                    <a:pt x="228013" y="21985"/>
                    <a:pt x="226166" y="22094"/>
                  </a:cubicBezTo>
                  <a:lnTo>
                    <a:pt x="121762" y="22094"/>
                  </a:lnTo>
                  <a:lnTo>
                    <a:pt x="121762" y="31235"/>
                  </a:lnTo>
                  <a:lnTo>
                    <a:pt x="181706" y="31235"/>
                  </a:lnTo>
                  <a:cubicBezTo>
                    <a:pt x="158855" y="39498"/>
                    <a:pt x="138416" y="52834"/>
                    <a:pt x="121762" y="69891"/>
                  </a:cubicBezTo>
                  <a:cubicBezTo>
                    <a:pt x="119569" y="72139"/>
                    <a:pt x="117439" y="74443"/>
                    <a:pt x="115382" y="76819"/>
                  </a:cubicBezTo>
                  <a:cubicBezTo>
                    <a:pt x="111753" y="80997"/>
                    <a:pt x="108335" y="85357"/>
                    <a:pt x="105154" y="89900"/>
                  </a:cubicBezTo>
                  <a:lnTo>
                    <a:pt x="28775" y="89900"/>
                  </a:lnTo>
                  <a:lnTo>
                    <a:pt x="28775" y="99040"/>
                  </a:lnTo>
                  <a:lnTo>
                    <a:pt x="99194" y="99040"/>
                  </a:lnTo>
                  <a:cubicBezTo>
                    <a:pt x="95821" y="104634"/>
                    <a:pt x="92777" y="110447"/>
                    <a:pt x="90099" y="116453"/>
                  </a:cubicBezTo>
                  <a:lnTo>
                    <a:pt x="56279" y="116453"/>
                  </a:lnTo>
                  <a:lnTo>
                    <a:pt x="56279" y="125594"/>
                  </a:lnTo>
                  <a:lnTo>
                    <a:pt x="86351" y="125594"/>
                  </a:lnTo>
                  <a:cubicBezTo>
                    <a:pt x="79880" y="142915"/>
                    <a:pt x="76343" y="161654"/>
                    <a:pt x="76343" y="181205"/>
                  </a:cubicBezTo>
                  <a:cubicBezTo>
                    <a:pt x="76343" y="191717"/>
                    <a:pt x="77375" y="201991"/>
                    <a:pt x="79322" y="211945"/>
                  </a:cubicBezTo>
                  <a:cubicBezTo>
                    <a:pt x="78417" y="213517"/>
                    <a:pt x="77531" y="215081"/>
                    <a:pt x="76662" y="216644"/>
                  </a:cubicBezTo>
                  <a:lnTo>
                    <a:pt x="0" y="216644"/>
                  </a:lnTo>
                  <a:lnTo>
                    <a:pt x="0" y="225784"/>
                  </a:lnTo>
                  <a:lnTo>
                    <a:pt x="71754" y="225784"/>
                  </a:lnTo>
                  <a:cubicBezTo>
                    <a:pt x="68335" y="232411"/>
                    <a:pt x="65291" y="238902"/>
                    <a:pt x="62641" y="245208"/>
                  </a:cubicBezTo>
                  <a:lnTo>
                    <a:pt x="25530" y="245208"/>
                  </a:lnTo>
                  <a:lnTo>
                    <a:pt x="25530" y="254349"/>
                  </a:lnTo>
                  <a:lnTo>
                    <a:pt x="59030" y="254349"/>
                  </a:lnTo>
                  <a:cubicBezTo>
                    <a:pt x="55374" y="264258"/>
                    <a:pt x="52751" y="273627"/>
                    <a:pt x="51279" y="282265"/>
                  </a:cubicBezTo>
                  <a:cubicBezTo>
                    <a:pt x="47476" y="304531"/>
                    <a:pt x="51242" y="322062"/>
                    <a:pt x="62156" y="332976"/>
                  </a:cubicBezTo>
                  <a:cubicBezTo>
                    <a:pt x="70374" y="341194"/>
                    <a:pt x="81946" y="345335"/>
                    <a:pt x="96662" y="345326"/>
                  </a:cubicBezTo>
                  <a:cubicBezTo>
                    <a:pt x="99779" y="345326"/>
                    <a:pt x="103042" y="345142"/>
                    <a:pt x="106443" y="344769"/>
                  </a:cubicBezTo>
                  <a:cubicBezTo>
                    <a:pt x="123855" y="342857"/>
                    <a:pt x="144084" y="336140"/>
                    <a:pt x="166579" y="324815"/>
                  </a:cubicBezTo>
                  <a:cubicBezTo>
                    <a:pt x="184668" y="333561"/>
                    <a:pt x="204649" y="338992"/>
                    <a:pt x="225737" y="340299"/>
                  </a:cubicBezTo>
                  <a:cubicBezTo>
                    <a:pt x="225755" y="340308"/>
                    <a:pt x="225773" y="340308"/>
                    <a:pt x="225800" y="340308"/>
                  </a:cubicBezTo>
                  <a:cubicBezTo>
                    <a:pt x="227738" y="340427"/>
                    <a:pt x="229685" y="340517"/>
                    <a:pt x="231642" y="340563"/>
                  </a:cubicBezTo>
                  <a:cubicBezTo>
                    <a:pt x="233003" y="340600"/>
                    <a:pt x="234374" y="340619"/>
                    <a:pt x="235745" y="340619"/>
                  </a:cubicBezTo>
                  <a:cubicBezTo>
                    <a:pt x="236604" y="340619"/>
                    <a:pt x="237454" y="340600"/>
                    <a:pt x="238314" y="340591"/>
                  </a:cubicBezTo>
                  <a:cubicBezTo>
                    <a:pt x="238579" y="340600"/>
                    <a:pt x="238845" y="340619"/>
                    <a:pt x="239119" y="340619"/>
                  </a:cubicBezTo>
                  <a:cubicBezTo>
                    <a:pt x="239868" y="340619"/>
                    <a:pt x="240626" y="340572"/>
                    <a:pt x="241376" y="340509"/>
                  </a:cubicBezTo>
                  <a:cubicBezTo>
                    <a:pt x="272062" y="339449"/>
                    <a:pt x="301440" y="329706"/>
                    <a:pt x="326669" y="312163"/>
                  </a:cubicBezTo>
                  <a:cubicBezTo>
                    <a:pt x="335773" y="305829"/>
                    <a:pt x="344118" y="298645"/>
                    <a:pt x="351613" y="290720"/>
                  </a:cubicBezTo>
                  <a:cubicBezTo>
                    <a:pt x="352427" y="289869"/>
                    <a:pt x="353213" y="289020"/>
                    <a:pt x="353990" y="288151"/>
                  </a:cubicBezTo>
                  <a:cubicBezTo>
                    <a:pt x="366924" y="273883"/>
                    <a:pt x="377189" y="257348"/>
                    <a:pt x="384282" y="239184"/>
                  </a:cubicBezTo>
                  <a:lnTo>
                    <a:pt x="375772" y="235857"/>
                  </a:lnTo>
                  <a:cubicBezTo>
                    <a:pt x="370507" y="249340"/>
                    <a:pt x="363496" y="261707"/>
                    <a:pt x="355069" y="272758"/>
                  </a:cubicBezTo>
                  <a:cubicBezTo>
                    <a:pt x="339009" y="264349"/>
                    <a:pt x="319228" y="257868"/>
                    <a:pt x="297300" y="253654"/>
                  </a:cubicBezTo>
                  <a:cubicBezTo>
                    <a:pt x="301523" y="232897"/>
                    <a:pt x="303964" y="209422"/>
                    <a:pt x="304146" y="184359"/>
                  </a:cubicBezTo>
                  <a:lnTo>
                    <a:pt x="385964" y="184359"/>
                  </a:lnTo>
                  <a:cubicBezTo>
                    <a:pt x="385717" y="196461"/>
                    <a:pt x="384044" y="208445"/>
                    <a:pt x="380956" y="220035"/>
                  </a:cubicBezTo>
                  <a:lnTo>
                    <a:pt x="389786" y="222393"/>
                  </a:lnTo>
                  <a:cubicBezTo>
                    <a:pt x="393349" y="209029"/>
                    <a:pt x="395160" y="195172"/>
                    <a:pt x="395160" y="181204"/>
                  </a:cubicBezTo>
                  <a:cubicBezTo>
                    <a:pt x="395160" y="141315"/>
                    <a:pt x="380426" y="104798"/>
                    <a:pt x="356121" y="76809"/>
                  </a:cubicBezTo>
                  <a:cubicBezTo>
                    <a:pt x="354063" y="74442"/>
                    <a:pt x="351942" y="72139"/>
                    <a:pt x="349739" y="69900"/>
                  </a:cubicBezTo>
                  <a:close/>
                  <a:moveTo>
                    <a:pt x="180701" y="252475"/>
                  </a:moveTo>
                  <a:cubicBezTo>
                    <a:pt x="177730" y="252977"/>
                    <a:pt x="174787" y="253517"/>
                    <a:pt x="171889" y="254101"/>
                  </a:cubicBezTo>
                  <a:cubicBezTo>
                    <a:pt x="150957" y="258315"/>
                    <a:pt x="132073" y="264594"/>
                    <a:pt x="116607" y="272666"/>
                  </a:cubicBezTo>
                  <a:cubicBezTo>
                    <a:pt x="103390" y="255490"/>
                    <a:pt x="93801" y="235391"/>
                    <a:pt x="88993" y="213527"/>
                  </a:cubicBezTo>
                  <a:cubicBezTo>
                    <a:pt x="94688" y="203883"/>
                    <a:pt x="101031" y="194130"/>
                    <a:pt x="107978" y="184359"/>
                  </a:cubicBezTo>
                  <a:lnTo>
                    <a:pt x="174083" y="184359"/>
                  </a:lnTo>
                  <a:cubicBezTo>
                    <a:pt x="174083" y="184514"/>
                    <a:pt x="174083" y="184680"/>
                    <a:pt x="174092" y="184835"/>
                  </a:cubicBezTo>
                  <a:cubicBezTo>
                    <a:pt x="174101" y="186187"/>
                    <a:pt x="174120" y="187540"/>
                    <a:pt x="174147" y="188884"/>
                  </a:cubicBezTo>
                  <a:cubicBezTo>
                    <a:pt x="174138" y="188940"/>
                    <a:pt x="174147" y="188993"/>
                    <a:pt x="174147" y="189049"/>
                  </a:cubicBezTo>
                  <a:cubicBezTo>
                    <a:pt x="174165" y="190237"/>
                    <a:pt x="174193" y="191416"/>
                    <a:pt x="174229" y="192586"/>
                  </a:cubicBezTo>
                  <a:cubicBezTo>
                    <a:pt x="174266" y="193893"/>
                    <a:pt x="174303" y="195201"/>
                    <a:pt x="174357" y="196508"/>
                  </a:cubicBezTo>
                  <a:cubicBezTo>
                    <a:pt x="174357" y="196754"/>
                    <a:pt x="174376" y="197001"/>
                    <a:pt x="174385" y="197249"/>
                  </a:cubicBezTo>
                  <a:cubicBezTo>
                    <a:pt x="174458" y="199021"/>
                    <a:pt x="174540" y="200795"/>
                    <a:pt x="174641" y="202550"/>
                  </a:cubicBezTo>
                  <a:cubicBezTo>
                    <a:pt x="174705" y="203848"/>
                    <a:pt x="174778" y="205136"/>
                    <a:pt x="174869" y="206416"/>
                  </a:cubicBezTo>
                  <a:cubicBezTo>
                    <a:pt x="175876" y="222777"/>
                    <a:pt x="177859" y="238261"/>
                    <a:pt x="180701" y="252475"/>
                  </a:cubicBezTo>
                  <a:close/>
                  <a:moveTo>
                    <a:pt x="277620" y="73383"/>
                  </a:moveTo>
                  <a:cubicBezTo>
                    <a:pt x="280664" y="81161"/>
                    <a:pt x="283324" y="89644"/>
                    <a:pt x="285609" y="98684"/>
                  </a:cubicBezTo>
                  <a:cubicBezTo>
                    <a:pt x="269777" y="101152"/>
                    <a:pt x="252958" y="102450"/>
                    <a:pt x="235746" y="102450"/>
                  </a:cubicBezTo>
                  <a:cubicBezTo>
                    <a:pt x="220866" y="102450"/>
                    <a:pt x="206287" y="101481"/>
                    <a:pt x="192392" y="99626"/>
                  </a:cubicBezTo>
                  <a:cubicBezTo>
                    <a:pt x="193068" y="96902"/>
                    <a:pt x="193772" y="94233"/>
                    <a:pt x="194522" y="91610"/>
                  </a:cubicBezTo>
                  <a:cubicBezTo>
                    <a:pt x="194787" y="90678"/>
                    <a:pt x="195052" y="89754"/>
                    <a:pt x="195326" y="88840"/>
                  </a:cubicBezTo>
                  <a:cubicBezTo>
                    <a:pt x="214494" y="72159"/>
                    <a:pt x="234018" y="57488"/>
                    <a:pt x="253268" y="45322"/>
                  </a:cubicBezTo>
                  <a:cubicBezTo>
                    <a:pt x="255262" y="44051"/>
                    <a:pt x="257254" y="42817"/>
                    <a:pt x="259237" y="41611"/>
                  </a:cubicBezTo>
                  <a:cubicBezTo>
                    <a:pt x="265957" y="48858"/>
                    <a:pt x="272245" y="59617"/>
                    <a:pt x="277620" y="73383"/>
                  </a:cubicBezTo>
                  <a:close/>
                  <a:moveTo>
                    <a:pt x="294375" y="158371"/>
                  </a:moveTo>
                  <a:cubicBezTo>
                    <a:pt x="294448" y="159651"/>
                    <a:pt x="294511" y="160940"/>
                    <a:pt x="294576" y="162229"/>
                  </a:cubicBezTo>
                  <a:cubicBezTo>
                    <a:pt x="294641" y="163517"/>
                    <a:pt x="294695" y="164806"/>
                    <a:pt x="294740" y="166104"/>
                  </a:cubicBezTo>
                  <a:cubicBezTo>
                    <a:pt x="294740" y="166213"/>
                    <a:pt x="294750" y="166314"/>
                    <a:pt x="294760" y="166415"/>
                  </a:cubicBezTo>
                  <a:cubicBezTo>
                    <a:pt x="294859" y="169330"/>
                    <a:pt x="294932" y="172265"/>
                    <a:pt x="294979" y="175217"/>
                  </a:cubicBezTo>
                  <a:lnTo>
                    <a:pt x="183253" y="175217"/>
                  </a:lnTo>
                  <a:cubicBezTo>
                    <a:pt x="183610" y="151561"/>
                    <a:pt x="186050" y="128874"/>
                    <a:pt x="190346" y="108564"/>
                  </a:cubicBezTo>
                  <a:cubicBezTo>
                    <a:pt x="204908" y="110547"/>
                    <a:pt x="220182" y="111589"/>
                    <a:pt x="235748" y="111589"/>
                  </a:cubicBezTo>
                  <a:cubicBezTo>
                    <a:pt x="250482" y="111589"/>
                    <a:pt x="264952" y="110657"/>
                    <a:pt x="278809" y="108866"/>
                  </a:cubicBezTo>
                  <a:cubicBezTo>
                    <a:pt x="281799" y="108483"/>
                    <a:pt x="284760" y="108062"/>
                    <a:pt x="287685" y="107596"/>
                  </a:cubicBezTo>
                  <a:cubicBezTo>
                    <a:pt x="291066" y="123300"/>
                    <a:pt x="293332" y="140446"/>
                    <a:pt x="294375" y="158371"/>
                  </a:cubicBezTo>
                  <a:close/>
                  <a:moveTo>
                    <a:pt x="288259" y="252053"/>
                  </a:moveTo>
                  <a:cubicBezTo>
                    <a:pt x="285334" y="251587"/>
                    <a:pt x="282373" y="251159"/>
                    <a:pt x="279374" y="250775"/>
                  </a:cubicBezTo>
                  <a:cubicBezTo>
                    <a:pt x="265362" y="248947"/>
                    <a:pt x="250700" y="247987"/>
                    <a:pt x="235746" y="247987"/>
                  </a:cubicBezTo>
                  <a:cubicBezTo>
                    <a:pt x="219952" y="247987"/>
                    <a:pt x="204495" y="249056"/>
                    <a:pt x="189769" y="251085"/>
                  </a:cubicBezTo>
                  <a:cubicBezTo>
                    <a:pt x="185664" y="230674"/>
                    <a:pt x="183407" y="207969"/>
                    <a:pt x="183224" y="184359"/>
                  </a:cubicBezTo>
                  <a:lnTo>
                    <a:pt x="295005" y="184359"/>
                  </a:lnTo>
                  <a:cubicBezTo>
                    <a:pt x="295005" y="184495"/>
                    <a:pt x="295005" y="184633"/>
                    <a:pt x="294995" y="184770"/>
                  </a:cubicBezTo>
                  <a:cubicBezTo>
                    <a:pt x="294986" y="186132"/>
                    <a:pt x="294968" y="187493"/>
                    <a:pt x="294941" y="188847"/>
                  </a:cubicBezTo>
                  <a:cubicBezTo>
                    <a:pt x="294913" y="190337"/>
                    <a:pt x="294877" y="191827"/>
                    <a:pt x="294840" y="193308"/>
                  </a:cubicBezTo>
                  <a:cubicBezTo>
                    <a:pt x="294803" y="194606"/>
                    <a:pt x="294758" y="195903"/>
                    <a:pt x="294703" y="197192"/>
                  </a:cubicBezTo>
                  <a:cubicBezTo>
                    <a:pt x="293927" y="216543"/>
                    <a:pt x="291732" y="235108"/>
                    <a:pt x="288259" y="252053"/>
                  </a:cubicBezTo>
                  <a:close/>
                  <a:moveTo>
                    <a:pt x="246953" y="38501"/>
                  </a:moveTo>
                  <a:cubicBezTo>
                    <a:pt x="231742" y="48209"/>
                    <a:pt x="216395" y="59415"/>
                    <a:pt x="201194" y="71910"/>
                  </a:cubicBezTo>
                  <a:cubicBezTo>
                    <a:pt x="210509" y="48739"/>
                    <a:pt x="222428" y="34379"/>
                    <a:pt x="234577" y="31490"/>
                  </a:cubicBezTo>
                  <a:cubicBezTo>
                    <a:pt x="235792" y="31198"/>
                    <a:pt x="236998" y="31024"/>
                    <a:pt x="238214" y="30969"/>
                  </a:cubicBezTo>
                  <a:cubicBezTo>
                    <a:pt x="239128" y="30978"/>
                    <a:pt x="240042" y="31006"/>
                    <a:pt x="240947" y="31033"/>
                  </a:cubicBezTo>
                  <a:cubicBezTo>
                    <a:pt x="244667" y="31399"/>
                    <a:pt x="248387" y="32843"/>
                    <a:pt x="252034" y="35301"/>
                  </a:cubicBezTo>
                  <a:cubicBezTo>
                    <a:pt x="250344" y="36344"/>
                    <a:pt x="248643" y="37414"/>
                    <a:pt x="246953" y="38501"/>
                  </a:cubicBezTo>
                  <a:close/>
                  <a:moveTo>
                    <a:pt x="174989" y="154291"/>
                  </a:moveTo>
                  <a:cubicBezTo>
                    <a:pt x="174883" y="155835"/>
                    <a:pt x="174783" y="157382"/>
                    <a:pt x="174696" y="158938"/>
                  </a:cubicBezTo>
                  <a:cubicBezTo>
                    <a:pt x="174595" y="160757"/>
                    <a:pt x="174495" y="162576"/>
                    <a:pt x="174421" y="164413"/>
                  </a:cubicBezTo>
                  <a:cubicBezTo>
                    <a:pt x="174403" y="164605"/>
                    <a:pt x="174394" y="164797"/>
                    <a:pt x="174394" y="164998"/>
                  </a:cubicBezTo>
                  <a:cubicBezTo>
                    <a:pt x="174367" y="165757"/>
                    <a:pt x="174330" y="166515"/>
                    <a:pt x="174312" y="167283"/>
                  </a:cubicBezTo>
                  <a:cubicBezTo>
                    <a:pt x="174266" y="168244"/>
                    <a:pt x="174239" y="169212"/>
                    <a:pt x="174220" y="170191"/>
                  </a:cubicBezTo>
                  <a:cubicBezTo>
                    <a:pt x="174202" y="170658"/>
                    <a:pt x="174193" y="171132"/>
                    <a:pt x="174184" y="171608"/>
                  </a:cubicBezTo>
                  <a:cubicBezTo>
                    <a:pt x="174147" y="172806"/>
                    <a:pt x="174129" y="174012"/>
                    <a:pt x="174111" y="175219"/>
                  </a:cubicBezTo>
                  <a:lnTo>
                    <a:pt x="114669" y="175219"/>
                  </a:lnTo>
                  <a:cubicBezTo>
                    <a:pt x="129632" y="155228"/>
                    <a:pt x="146945" y="135284"/>
                    <a:pt x="166039" y="116197"/>
                  </a:cubicBezTo>
                  <a:cubicBezTo>
                    <a:pt x="167804" y="114433"/>
                    <a:pt x="169577" y="112678"/>
                    <a:pt x="171350" y="110951"/>
                  </a:cubicBezTo>
                  <a:cubicBezTo>
                    <a:pt x="172959" y="109378"/>
                    <a:pt x="174568" y="107834"/>
                    <a:pt x="176186" y="106289"/>
                  </a:cubicBezTo>
                  <a:cubicBezTo>
                    <a:pt x="177867" y="106599"/>
                    <a:pt x="179558" y="106901"/>
                    <a:pt x="181259" y="107184"/>
                  </a:cubicBezTo>
                  <a:cubicBezTo>
                    <a:pt x="178238" y="121657"/>
                    <a:pt x="176102" y="137499"/>
                    <a:pt x="174989" y="154291"/>
                  </a:cubicBezTo>
                  <a:close/>
                  <a:moveTo>
                    <a:pt x="200610" y="289029"/>
                  </a:moveTo>
                  <a:cubicBezTo>
                    <a:pt x="198060" y="282511"/>
                    <a:pt x="195775" y="275500"/>
                    <a:pt x="193764" y="268078"/>
                  </a:cubicBezTo>
                  <a:cubicBezTo>
                    <a:pt x="193051" y="265445"/>
                    <a:pt x="192375" y="262759"/>
                    <a:pt x="191726" y="260034"/>
                  </a:cubicBezTo>
                  <a:cubicBezTo>
                    <a:pt x="205802" y="258124"/>
                    <a:pt x="220611" y="257127"/>
                    <a:pt x="235747" y="257127"/>
                  </a:cubicBezTo>
                  <a:cubicBezTo>
                    <a:pt x="253243" y="257127"/>
                    <a:pt x="270280" y="258452"/>
                    <a:pt x="286276" y="260985"/>
                  </a:cubicBezTo>
                  <a:cubicBezTo>
                    <a:pt x="283863" y="271059"/>
                    <a:pt x="280965" y="280472"/>
                    <a:pt x="277620" y="289029"/>
                  </a:cubicBezTo>
                  <a:cubicBezTo>
                    <a:pt x="267520" y="314887"/>
                    <a:pt x="254211" y="330162"/>
                    <a:pt x="240847" y="331387"/>
                  </a:cubicBezTo>
                  <a:cubicBezTo>
                    <a:pt x="240034" y="331413"/>
                    <a:pt x="239211" y="331432"/>
                    <a:pt x="238398" y="331450"/>
                  </a:cubicBezTo>
                  <a:cubicBezTo>
                    <a:pt x="237127" y="331404"/>
                    <a:pt x="235856" y="331221"/>
                    <a:pt x="234586" y="330920"/>
                  </a:cubicBezTo>
                  <a:cubicBezTo>
                    <a:pt x="222173" y="327976"/>
                    <a:pt x="209997" y="313076"/>
                    <a:pt x="200610" y="289029"/>
                  </a:cubicBezTo>
                  <a:close/>
                  <a:moveTo>
                    <a:pt x="270544" y="35010"/>
                  </a:moveTo>
                  <a:cubicBezTo>
                    <a:pt x="297637" y="41463"/>
                    <a:pt x="321896" y="55257"/>
                    <a:pt x="341110" y="74178"/>
                  </a:cubicBezTo>
                  <a:cubicBezTo>
                    <a:pt x="343203" y="76244"/>
                    <a:pt x="345241" y="78364"/>
                    <a:pt x="347216" y="80549"/>
                  </a:cubicBezTo>
                  <a:cubicBezTo>
                    <a:pt x="332371" y="87780"/>
                    <a:pt x="314428" y="93391"/>
                    <a:pt x="294666" y="97121"/>
                  </a:cubicBezTo>
                  <a:cubicBezTo>
                    <a:pt x="293991" y="94388"/>
                    <a:pt x="293277" y="91719"/>
                    <a:pt x="292527" y="89104"/>
                  </a:cubicBezTo>
                  <a:cubicBezTo>
                    <a:pt x="286148" y="66682"/>
                    <a:pt x="277455" y="48630"/>
                    <a:pt x="267218" y="36902"/>
                  </a:cubicBezTo>
                  <a:cubicBezTo>
                    <a:pt x="268324" y="36262"/>
                    <a:pt x="269438" y="35631"/>
                    <a:pt x="270544" y="35010"/>
                  </a:cubicBezTo>
                  <a:close/>
                  <a:moveTo>
                    <a:pt x="204293" y="34260"/>
                  </a:moveTo>
                  <a:cubicBezTo>
                    <a:pt x="207959" y="33474"/>
                    <a:pt x="211679" y="32825"/>
                    <a:pt x="215435" y="32313"/>
                  </a:cubicBezTo>
                  <a:cubicBezTo>
                    <a:pt x="204147" y="42825"/>
                    <a:pt x="194458" y="60722"/>
                    <a:pt x="187301" y="83720"/>
                  </a:cubicBezTo>
                  <a:cubicBezTo>
                    <a:pt x="182611" y="87842"/>
                    <a:pt x="177941" y="92083"/>
                    <a:pt x="173306" y="96434"/>
                  </a:cubicBezTo>
                  <a:cubicBezTo>
                    <a:pt x="154924" y="92714"/>
                    <a:pt x="138234" y="87349"/>
                    <a:pt x="124276" y="80548"/>
                  </a:cubicBezTo>
                  <a:cubicBezTo>
                    <a:pt x="126250" y="78363"/>
                    <a:pt x="128280" y="76244"/>
                    <a:pt x="130382" y="74177"/>
                  </a:cubicBezTo>
                  <a:cubicBezTo>
                    <a:pt x="150382" y="54480"/>
                    <a:pt x="175857" y="40338"/>
                    <a:pt x="204293" y="34260"/>
                  </a:cubicBezTo>
                  <a:close/>
                  <a:moveTo>
                    <a:pt x="118189" y="87724"/>
                  </a:moveTo>
                  <a:cubicBezTo>
                    <a:pt x="131681" y="94552"/>
                    <a:pt x="147695" y="100064"/>
                    <a:pt x="165327" y="104058"/>
                  </a:cubicBezTo>
                  <a:cubicBezTo>
                    <a:pt x="163399" y="105932"/>
                    <a:pt x="161488" y="107824"/>
                    <a:pt x="159578" y="109735"/>
                  </a:cubicBezTo>
                  <a:cubicBezTo>
                    <a:pt x="138445" y="130868"/>
                    <a:pt x="119432" y="153043"/>
                    <a:pt x="103317" y="175218"/>
                  </a:cubicBezTo>
                  <a:lnTo>
                    <a:pt x="85612" y="175218"/>
                  </a:lnTo>
                  <a:cubicBezTo>
                    <a:pt x="86910" y="142230"/>
                    <a:pt x="98884" y="111947"/>
                    <a:pt x="118189" y="87724"/>
                  </a:cubicBezTo>
                  <a:close/>
                  <a:moveTo>
                    <a:pt x="96828" y="184359"/>
                  </a:moveTo>
                  <a:cubicBezTo>
                    <a:pt x="93254" y="189532"/>
                    <a:pt x="89862" y="194688"/>
                    <a:pt x="86636" y="199834"/>
                  </a:cubicBezTo>
                  <a:cubicBezTo>
                    <a:pt x="86005" y="194752"/>
                    <a:pt x="85630" y="189587"/>
                    <a:pt x="85521" y="184359"/>
                  </a:cubicBezTo>
                  <a:lnTo>
                    <a:pt x="96828" y="184359"/>
                  </a:lnTo>
                  <a:close/>
                  <a:moveTo>
                    <a:pt x="68629" y="326514"/>
                  </a:moveTo>
                  <a:cubicBezTo>
                    <a:pt x="59890" y="317784"/>
                    <a:pt x="57011" y="303012"/>
                    <a:pt x="60283" y="283800"/>
                  </a:cubicBezTo>
                  <a:cubicBezTo>
                    <a:pt x="63181" y="266834"/>
                    <a:pt x="70804" y="246689"/>
                    <a:pt x="82468" y="225045"/>
                  </a:cubicBezTo>
                  <a:cubicBezTo>
                    <a:pt x="89223" y="248627"/>
                    <a:pt x="101288" y="269988"/>
                    <a:pt x="117275" y="287740"/>
                  </a:cubicBezTo>
                  <a:lnTo>
                    <a:pt x="119981" y="290673"/>
                  </a:lnTo>
                  <a:cubicBezTo>
                    <a:pt x="130675" y="301980"/>
                    <a:pt x="143006" y="311724"/>
                    <a:pt x="156580" y="319530"/>
                  </a:cubicBezTo>
                  <a:cubicBezTo>
                    <a:pt x="115556" y="339027"/>
                    <a:pt x="83747" y="341641"/>
                    <a:pt x="68629" y="326514"/>
                  </a:cubicBezTo>
                  <a:close/>
                  <a:moveTo>
                    <a:pt x="128462" y="286295"/>
                  </a:moveTo>
                  <a:cubicBezTo>
                    <a:pt x="126415" y="284219"/>
                    <a:pt x="124440" y="282090"/>
                    <a:pt x="122530" y="279897"/>
                  </a:cubicBezTo>
                  <a:cubicBezTo>
                    <a:pt x="139139" y="271524"/>
                    <a:pt x="159759" y="265225"/>
                    <a:pt x="182621" y="261405"/>
                  </a:cubicBezTo>
                  <a:cubicBezTo>
                    <a:pt x="189924" y="292738"/>
                    <a:pt x="201450" y="317081"/>
                    <a:pt x="215435" y="330097"/>
                  </a:cubicBezTo>
                  <a:cubicBezTo>
                    <a:pt x="211679" y="329584"/>
                    <a:pt x="207968" y="328935"/>
                    <a:pt x="204302" y="328149"/>
                  </a:cubicBezTo>
                  <a:cubicBezTo>
                    <a:pt x="174943" y="321870"/>
                    <a:pt x="148727" y="306999"/>
                    <a:pt x="128462" y="286295"/>
                  </a:cubicBezTo>
                  <a:close/>
                  <a:moveTo>
                    <a:pt x="264101" y="328835"/>
                  </a:moveTo>
                  <a:cubicBezTo>
                    <a:pt x="276112" y="316916"/>
                    <a:pt x="286221" y="296569"/>
                    <a:pt x="293278" y="270619"/>
                  </a:cubicBezTo>
                  <a:cubicBezTo>
                    <a:pt x="293991" y="267996"/>
                    <a:pt x="294676" y="265307"/>
                    <a:pt x="295325" y="262565"/>
                  </a:cubicBezTo>
                  <a:cubicBezTo>
                    <a:pt x="315718" y="266459"/>
                    <a:pt x="334109" y="272373"/>
                    <a:pt x="349172" y="280005"/>
                  </a:cubicBezTo>
                  <a:cubicBezTo>
                    <a:pt x="347272" y="282199"/>
                    <a:pt x="345297" y="284338"/>
                    <a:pt x="343277" y="286413"/>
                  </a:cubicBezTo>
                  <a:cubicBezTo>
                    <a:pt x="322062" y="308187"/>
                    <a:pt x="294557" y="323086"/>
                    <a:pt x="264101" y="328835"/>
                  </a:cubicBezTo>
                  <a:close/>
                  <a:moveTo>
                    <a:pt x="385881" y="175218"/>
                  </a:moveTo>
                  <a:lnTo>
                    <a:pt x="304119" y="175218"/>
                  </a:lnTo>
                  <a:cubicBezTo>
                    <a:pt x="303753" y="150118"/>
                    <a:pt x="301138" y="126671"/>
                    <a:pt x="296723" y="106024"/>
                  </a:cubicBezTo>
                  <a:cubicBezTo>
                    <a:pt x="318085" y="101956"/>
                    <a:pt x="337445" y="95750"/>
                    <a:pt x="353303" y="87724"/>
                  </a:cubicBezTo>
                  <a:cubicBezTo>
                    <a:pt x="372609" y="111947"/>
                    <a:pt x="384583" y="142230"/>
                    <a:pt x="385881" y="175218"/>
                  </a:cubicBezTo>
                  <a:close/>
                </a:path>
              </a:pathLst>
            </a:custGeom>
            <a:grpFill/>
            <a:ln w="9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</p:grpSp>
      <p:sp>
        <p:nvSpPr>
          <p:cNvPr id="106" name="矩形 105">
            <a:extLst>
              <a:ext uri="{FF2B5EF4-FFF2-40B4-BE49-F238E27FC236}">
                <a16:creationId xmlns:a16="http://schemas.microsoft.com/office/drawing/2014/main" id="{26584A94-A693-1571-36D9-09A785A97114}"/>
              </a:ext>
            </a:extLst>
          </p:cNvPr>
          <p:cNvSpPr/>
          <p:nvPr/>
        </p:nvSpPr>
        <p:spPr>
          <a:xfrm>
            <a:off x="5295412" y="1744740"/>
            <a:ext cx="898198" cy="898198"/>
          </a:xfrm>
          <a:prstGeom prst="rect">
            <a:avLst/>
          </a:prstGeom>
          <a:noFill/>
          <a:ln w="15875" cap="rnd">
            <a:solidFill>
              <a:schemeClr val="accent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07" name="文本框 106">
            <a:extLst>
              <a:ext uri="{FF2B5EF4-FFF2-40B4-BE49-F238E27FC236}">
                <a16:creationId xmlns:a16="http://schemas.microsoft.com/office/drawing/2014/main" id="{12743F9C-04E6-A156-F034-19EAFDC817C8}"/>
              </a:ext>
            </a:extLst>
          </p:cNvPr>
          <p:cNvSpPr txBox="1"/>
          <p:nvPr/>
        </p:nvSpPr>
        <p:spPr>
          <a:xfrm flipH="1">
            <a:off x="6402348" y="1737537"/>
            <a:ext cx="1912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200" dirty="0">
                <a:gradFill>
                  <a:gsLst>
                    <a:gs pos="100000">
                      <a:schemeClr val="accent3"/>
                    </a:gs>
                    <a:gs pos="0">
                      <a:schemeClr val="accent2"/>
                    </a:gs>
                  </a:gsLst>
                  <a:lin ang="2700000" scaled="1"/>
                </a:gradFill>
                <a:latin typeface="+mj-ea"/>
                <a:ea typeface="+mj-ea"/>
              </a:rPr>
              <a:t>高端定制</a:t>
            </a:r>
          </a:p>
        </p:txBody>
      </p:sp>
      <p:sp>
        <p:nvSpPr>
          <p:cNvPr id="108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04EACC90-657E-3FC7-6A63-F5C77E965FC9}"/>
              </a:ext>
            </a:extLst>
          </p:cNvPr>
          <p:cNvSpPr txBox="1"/>
          <p:nvPr/>
        </p:nvSpPr>
        <p:spPr>
          <a:xfrm flipH="1">
            <a:off x="6402348" y="2228400"/>
            <a:ext cx="5327010" cy="37388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承接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定制设计。免费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模板搜索网站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109" name="文本框 108">
            <a:extLst>
              <a:ext uri="{FF2B5EF4-FFF2-40B4-BE49-F238E27FC236}">
                <a16:creationId xmlns:a16="http://schemas.microsoft.com/office/drawing/2014/main" id="{84410CBC-72FD-E301-EB81-4F4F2D78381A}"/>
              </a:ext>
            </a:extLst>
          </p:cNvPr>
          <p:cNvSpPr txBox="1"/>
          <p:nvPr/>
        </p:nvSpPr>
        <p:spPr>
          <a:xfrm>
            <a:off x="5321510" y="1901451"/>
            <a:ext cx="8629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+mj-ea"/>
                <a:ea typeface="+mj-ea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10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EB0A6E98-A18F-A0D5-E447-ACBC3B99E309}"/>
              </a:ext>
            </a:extLst>
          </p:cNvPr>
          <p:cNvSpPr/>
          <p:nvPr/>
        </p:nvSpPr>
        <p:spPr>
          <a:xfrm>
            <a:off x="5368273" y="3476666"/>
            <a:ext cx="752476" cy="752476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>
            <a:noFill/>
          </a:ln>
          <a:effectLst>
            <a:outerShdw blurRad="101600" dist="63500" dir="2700000" algn="tl" rotWithShape="0">
              <a:schemeClr val="accent3"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sym typeface="Verdana" panose="020B0604030504040204" pitchFamily="34" charset="0"/>
            </a:endParaRPr>
          </a:p>
        </p:txBody>
      </p:sp>
      <p:sp>
        <p:nvSpPr>
          <p:cNvPr id="111" name="矩形 110">
            <a:extLst>
              <a:ext uri="{FF2B5EF4-FFF2-40B4-BE49-F238E27FC236}">
                <a16:creationId xmlns:a16="http://schemas.microsoft.com/office/drawing/2014/main" id="{A845EA89-5FDE-4149-C323-B9E106D628DE}"/>
              </a:ext>
            </a:extLst>
          </p:cNvPr>
          <p:cNvSpPr/>
          <p:nvPr/>
        </p:nvSpPr>
        <p:spPr>
          <a:xfrm>
            <a:off x="5295412" y="3403805"/>
            <a:ext cx="898198" cy="898198"/>
          </a:xfrm>
          <a:prstGeom prst="rect">
            <a:avLst/>
          </a:prstGeom>
          <a:noFill/>
          <a:ln w="15875" cap="rnd">
            <a:solidFill>
              <a:schemeClr val="accent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12" name="文本框 111">
            <a:extLst>
              <a:ext uri="{FF2B5EF4-FFF2-40B4-BE49-F238E27FC236}">
                <a16:creationId xmlns:a16="http://schemas.microsoft.com/office/drawing/2014/main" id="{E5370F35-01E3-A656-DC1C-4275D4DB8E7F}"/>
              </a:ext>
            </a:extLst>
          </p:cNvPr>
          <p:cNvSpPr txBox="1"/>
          <p:nvPr/>
        </p:nvSpPr>
        <p:spPr>
          <a:xfrm flipH="1">
            <a:off x="6402348" y="3396602"/>
            <a:ext cx="1912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200" dirty="0">
                <a:gradFill>
                  <a:gsLst>
                    <a:gs pos="100000">
                      <a:schemeClr val="accent3"/>
                    </a:gs>
                    <a:gs pos="0">
                      <a:schemeClr val="accent2"/>
                    </a:gs>
                  </a:gsLst>
                  <a:lin ang="2700000" scaled="1"/>
                </a:gradFill>
                <a:latin typeface="+mj-ea"/>
                <a:ea typeface="+mj-ea"/>
              </a:rPr>
              <a:t>搜索陈西</a:t>
            </a:r>
          </a:p>
        </p:txBody>
      </p:sp>
      <p:sp>
        <p:nvSpPr>
          <p:cNvPr id="113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26ED8813-C553-409D-4BD6-6F3284A3BC2F}"/>
              </a:ext>
            </a:extLst>
          </p:cNvPr>
          <p:cNvSpPr txBox="1"/>
          <p:nvPr/>
        </p:nvSpPr>
        <p:spPr>
          <a:xfrm flipH="1">
            <a:off x="6402348" y="3887465"/>
            <a:ext cx="5094327" cy="37388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承接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定制设计。搜索：陈西设计之家。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高端定制设计</a:t>
            </a:r>
            <a:endParaRPr lang="en-US" altLang="zh-CN" sz="1400" dirty="0">
              <a:solidFill>
                <a:schemeClr val="accent4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  <p:sp>
        <p:nvSpPr>
          <p:cNvPr id="114" name="文本框 113">
            <a:extLst>
              <a:ext uri="{FF2B5EF4-FFF2-40B4-BE49-F238E27FC236}">
                <a16:creationId xmlns:a16="http://schemas.microsoft.com/office/drawing/2014/main" id="{A8549A2D-1D57-2366-D4B0-820FEAF3D469}"/>
              </a:ext>
            </a:extLst>
          </p:cNvPr>
          <p:cNvSpPr txBox="1"/>
          <p:nvPr/>
        </p:nvSpPr>
        <p:spPr>
          <a:xfrm>
            <a:off x="5321510" y="3560516"/>
            <a:ext cx="8629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+mj-ea"/>
                <a:ea typeface="+mj-ea"/>
              </a:rPr>
              <a:t>02</a:t>
            </a:r>
            <a:endParaRPr lang="zh-CN" altLang="en-US" sz="32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15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45146346-BC3B-91E9-36ED-4CF9019CD494}"/>
              </a:ext>
            </a:extLst>
          </p:cNvPr>
          <p:cNvSpPr/>
          <p:nvPr/>
        </p:nvSpPr>
        <p:spPr>
          <a:xfrm>
            <a:off x="5368273" y="5138084"/>
            <a:ext cx="752476" cy="752476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>
            <a:noFill/>
          </a:ln>
          <a:effectLst>
            <a:outerShdw blurRad="101600" dist="63500" dir="2700000" algn="tl" rotWithShape="0">
              <a:schemeClr val="accent3"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sym typeface="Verdana" panose="020B0604030504040204" pitchFamily="34" charset="0"/>
            </a:endParaRPr>
          </a:p>
        </p:txBody>
      </p:sp>
      <p:sp>
        <p:nvSpPr>
          <p:cNvPr id="116" name="矩形 115">
            <a:extLst>
              <a:ext uri="{FF2B5EF4-FFF2-40B4-BE49-F238E27FC236}">
                <a16:creationId xmlns:a16="http://schemas.microsoft.com/office/drawing/2014/main" id="{BA230E99-A3F5-DC89-BCF6-D8E80D99AD17}"/>
              </a:ext>
            </a:extLst>
          </p:cNvPr>
          <p:cNvSpPr/>
          <p:nvPr/>
        </p:nvSpPr>
        <p:spPr>
          <a:xfrm>
            <a:off x="5295412" y="5065223"/>
            <a:ext cx="898198" cy="898198"/>
          </a:xfrm>
          <a:prstGeom prst="rect">
            <a:avLst/>
          </a:prstGeom>
          <a:noFill/>
          <a:ln w="15875" cap="rnd">
            <a:solidFill>
              <a:schemeClr val="accent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17" name="文本框 116">
            <a:extLst>
              <a:ext uri="{FF2B5EF4-FFF2-40B4-BE49-F238E27FC236}">
                <a16:creationId xmlns:a16="http://schemas.microsoft.com/office/drawing/2014/main" id="{74DD2777-0F8D-70ED-860B-612AC2788532}"/>
              </a:ext>
            </a:extLst>
          </p:cNvPr>
          <p:cNvSpPr txBox="1"/>
          <p:nvPr/>
        </p:nvSpPr>
        <p:spPr>
          <a:xfrm flipH="1">
            <a:off x="6402348" y="5058020"/>
            <a:ext cx="1912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200" dirty="0">
                <a:gradFill>
                  <a:gsLst>
                    <a:gs pos="100000">
                      <a:schemeClr val="accent3"/>
                    </a:gs>
                    <a:gs pos="0">
                      <a:schemeClr val="accent2"/>
                    </a:gs>
                  </a:gsLst>
                  <a:lin ang="2700000" scaled="1"/>
                </a:gradFill>
                <a:latin typeface="+mj-ea"/>
                <a:ea typeface="+mj-ea"/>
              </a:rPr>
              <a:t>原创设计</a:t>
            </a:r>
          </a:p>
        </p:txBody>
      </p:sp>
      <p:sp>
        <p:nvSpPr>
          <p:cNvPr id="118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AF5CA21D-8B2B-ECD1-4A2D-F519157F07B5}"/>
              </a:ext>
            </a:extLst>
          </p:cNvPr>
          <p:cNvSpPr txBox="1"/>
          <p:nvPr/>
        </p:nvSpPr>
        <p:spPr>
          <a:xfrm flipH="1">
            <a:off x="6402348" y="5548883"/>
            <a:ext cx="5327010" cy="37388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承接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定制设计。免费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模板搜索网站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119" name="文本框 118">
            <a:extLst>
              <a:ext uri="{FF2B5EF4-FFF2-40B4-BE49-F238E27FC236}">
                <a16:creationId xmlns:a16="http://schemas.microsoft.com/office/drawing/2014/main" id="{9AABB30D-583C-1BDD-1B4D-5C3F6AB1222B}"/>
              </a:ext>
            </a:extLst>
          </p:cNvPr>
          <p:cNvSpPr txBox="1"/>
          <p:nvPr/>
        </p:nvSpPr>
        <p:spPr>
          <a:xfrm>
            <a:off x="5321510" y="5221934"/>
            <a:ext cx="8629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+mj-ea"/>
                <a:ea typeface="+mj-ea"/>
              </a:rPr>
              <a:t>03</a:t>
            </a:r>
            <a:endParaRPr lang="zh-CN" altLang="en-US" sz="320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270563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7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2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7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2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7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32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3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34" dur="10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37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3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39" dur="10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42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4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44" dur="10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49" presetClass="entr" presetSubtype="0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49" presetClass="entr" presetSubtype="0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49" presetClass="entr" presetSubtype="0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2" fill="hold" grpId="0" nodeType="withEffect" p14:presetBounceEnd="68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65" dur="75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66" dur="75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2" fill="hold" grpId="0" nodeType="withEffect" p14:presetBounceEnd="68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69" dur="75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70" dur="75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49" presetClass="entr" presetSubtype="0" decel="10000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49" presetClass="entr" presetSubtype="0" decel="10000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49" presetClass="entr" presetSubtype="0" decel="10000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2" fill="hold" grpId="0" nodeType="withEffect" p14:presetBounceEnd="68000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91" dur="75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92" dur="75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2" fill="hold" grpId="0" nodeType="withEffect" p14:presetBounceEnd="68000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95" dur="75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96" dur="75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49" presetClass="entr" presetSubtype="0" decel="100000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2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49" presetClass="entr" presetSubtype="0" decel="100000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8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9" presetID="49" presetClass="entr" presetSubtype="0" decel="100000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2" presetClass="entr" presetSubtype="2" fill="hold" grpId="0" nodeType="withEffect" p14:presetBounceEnd="68000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117" dur="75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118" dur="75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9" presetID="2" presetClass="entr" presetSubtype="2" fill="hold" grpId="0" nodeType="withEffect" p14:presetBounceEnd="68000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121" dur="75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122" dur="75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14" grpId="0" animBg="1"/>
          <p:bldP spid="22" grpId="0" animBg="1"/>
          <p:bldP spid="23" grpId="0" animBg="1"/>
          <p:bldP spid="96" grpId="0" animBg="1"/>
          <p:bldP spid="97" grpId="0"/>
          <p:bldP spid="98" grpId="0" animBg="1"/>
          <p:bldP spid="99" grpId="0" animBg="1"/>
          <p:bldP spid="106" grpId="0" animBg="1"/>
          <p:bldP spid="107" grpId="0"/>
          <p:bldP spid="108" grpId="0"/>
          <p:bldP spid="109" grpId="0"/>
          <p:bldP spid="110" grpId="0" animBg="1"/>
          <p:bldP spid="111" grpId="0" animBg="1"/>
          <p:bldP spid="112" grpId="0"/>
          <p:bldP spid="113" grpId="0"/>
          <p:bldP spid="114" grpId="0"/>
          <p:bldP spid="115" grpId="0" animBg="1"/>
          <p:bldP spid="116" grpId="0" animBg="1"/>
          <p:bldP spid="117" grpId="0"/>
          <p:bldP spid="118" grpId="0"/>
          <p:bldP spid="11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7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2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7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2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7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32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3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34" dur="10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37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3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39" dur="10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42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4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44" dur="10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49" presetClass="entr" presetSubtype="0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49" presetClass="entr" presetSubtype="0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49" presetClass="entr" presetSubtype="0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75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75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75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75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49" presetClass="entr" presetSubtype="0" decel="10000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49" presetClass="entr" presetSubtype="0" decel="10000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49" presetClass="entr" presetSubtype="0" decel="10000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2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75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75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2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75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75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49" presetClass="entr" presetSubtype="0" decel="100000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2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49" presetClass="entr" presetSubtype="0" decel="100000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8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9" presetID="49" presetClass="entr" presetSubtype="0" decel="100000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2" presetClass="entr" presetSubtype="2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7" dur="75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8" dur="75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9" presetID="2" presetClass="entr" presetSubtype="2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1" dur="75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2" dur="75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14" grpId="0" animBg="1"/>
          <p:bldP spid="22" grpId="0" animBg="1"/>
          <p:bldP spid="23" grpId="0" animBg="1"/>
          <p:bldP spid="96" grpId="0" animBg="1"/>
          <p:bldP spid="97" grpId="0"/>
          <p:bldP spid="98" grpId="0" animBg="1"/>
          <p:bldP spid="99" grpId="0" animBg="1"/>
          <p:bldP spid="106" grpId="0" animBg="1"/>
          <p:bldP spid="107" grpId="0"/>
          <p:bldP spid="108" grpId="0"/>
          <p:bldP spid="109" grpId="0"/>
          <p:bldP spid="110" grpId="0" animBg="1"/>
          <p:bldP spid="111" grpId="0" animBg="1"/>
          <p:bldP spid="112" grpId="0"/>
          <p:bldP spid="113" grpId="0"/>
          <p:bldP spid="114" grpId="0"/>
          <p:bldP spid="115" grpId="0" animBg="1"/>
          <p:bldP spid="116" grpId="0" animBg="1"/>
          <p:bldP spid="117" grpId="0"/>
          <p:bldP spid="118" grpId="0"/>
          <p:bldP spid="119" grpId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extLst>
              <a:ext uri="{FF2B5EF4-FFF2-40B4-BE49-F238E27FC236}">
                <a16:creationId xmlns:a16="http://schemas.microsoft.com/office/drawing/2014/main" id="{966BE396-774E-E710-2425-3BA14F9C74DF}"/>
              </a:ext>
            </a:extLst>
          </p:cNvPr>
          <p:cNvSpPr/>
          <p:nvPr/>
        </p:nvSpPr>
        <p:spPr>
          <a:xfrm>
            <a:off x="6281057" y="2993572"/>
            <a:ext cx="4936671" cy="2999014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>
            <a:noFill/>
          </a:ln>
          <a:effectLst>
            <a:outerShdw blurRad="101600" dist="63500" dir="2700000" algn="tl" rotWithShape="0">
              <a:schemeClr val="accent3"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4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FEC98804-BF81-B2B1-8374-198D6CCA865C}"/>
              </a:ext>
            </a:extLst>
          </p:cNvPr>
          <p:cNvSpPr/>
          <p:nvPr/>
        </p:nvSpPr>
        <p:spPr>
          <a:xfrm>
            <a:off x="732723" y="3062514"/>
            <a:ext cx="4799624" cy="1277257"/>
          </a:xfrm>
          <a:prstGeom prst="roundRect">
            <a:avLst>
              <a:gd name="adj" fmla="val 5109"/>
            </a:avLst>
          </a:prstGeom>
          <a:solidFill>
            <a:schemeClr val="bg1"/>
          </a:solidFill>
          <a:ln w="38100" cap="flat" cmpd="sng">
            <a:gradFill flip="none" rotWithShape="1"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2700000" scaled="1"/>
              <a:tileRect/>
            </a:gradFill>
            <a:prstDash val="solid"/>
            <a:bevel/>
            <a:headEnd type="none" w="med" len="med"/>
            <a:tailEnd type="none" w="med" len="med"/>
          </a:ln>
        </p:spPr>
        <p:txBody>
          <a:bodyPr vert="horz" wrap="square" lIns="115412" tIns="115412" rIns="115412" bIns="516018" anchor="t"/>
          <a:lstStyle/>
          <a:p>
            <a:endParaRPr lang="zh-CN" altLang="en-US" dirty="0">
              <a:solidFill>
                <a:schemeClr val="tx1"/>
              </a:solidFill>
              <a:latin typeface="思源黑体 CN Light" panose="020B0300000000000000" pitchFamily="34" charset="-122"/>
            </a:endParaRP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AAE8363B-A02C-2EE7-60F9-5EC5875F7C6C}"/>
              </a:ext>
            </a:extLst>
          </p:cNvPr>
          <p:cNvSpPr/>
          <p:nvPr/>
        </p:nvSpPr>
        <p:spPr>
          <a:xfrm>
            <a:off x="732723" y="3069773"/>
            <a:ext cx="1326310" cy="1277257"/>
          </a:xfrm>
          <a:prstGeom prst="roundRect">
            <a:avLst>
              <a:gd name="adj" fmla="val 5109"/>
            </a:avLst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>
            <a:noFill/>
          </a:ln>
          <a:effectLst>
            <a:outerShdw blurRad="101600" dist="63500" dir="2700000" algn="tl" rotWithShape="0">
              <a:schemeClr val="accent3"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" name="微信：2090298045【陈西】" hidden="1">
            <a:extLst>
              <a:ext uri="{FF2B5EF4-FFF2-40B4-BE49-F238E27FC236}">
                <a16:creationId xmlns:a16="http://schemas.microsoft.com/office/drawing/2014/main" id="{5B6F6B9F-2DA7-3C89-B055-1AD1BBEA83C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微信：2090298045【陈西】" hidden="1">
            <a:extLst>
              <a:ext uri="{FF2B5EF4-FFF2-40B4-BE49-F238E27FC236}">
                <a16:creationId xmlns:a16="http://schemas.microsoft.com/office/drawing/2014/main" id="{58969293-27BD-507D-F254-9AFBF57271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7000660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!微信：2090298045【陈西】">
            <a:extLst>
              <a:ext uri="{FF2B5EF4-FFF2-40B4-BE49-F238E27FC236}">
                <a16:creationId xmlns:a16="http://schemas.microsoft.com/office/drawing/2014/main" id="{C2DB0AD5-F937-1BD4-E01E-FBC7D2E0C90C}"/>
              </a:ext>
            </a:extLst>
          </p:cNvPr>
          <p:cNvSpPr>
            <a:spLocks/>
          </p:cNvSpPr>
          <p:nvPr/>
        </p:nvSpPr>
        <p:spPr>
          <a:xfrm>
            <a:off x="3320143" y="-1216547"/>
            <a:ext cx="5551714" cy="1085408"/>
          </a:xfrm>
          <a:prstGeom prst="rect">
            <a:avLst/>
          </a:prstGeom>
          <a:solidFill>
            <a:srgbClr val="00B0F0">
              <a:alpha val="0"/>
            </a:srgb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5" name="矩形 5">
            <a:extLst>
              <a:ext uri="{FF2B5EF4-FFF2-40B4-BE49-F238E27FC236}">
                <a16:creationId xmlns:a16="http://schemas.microsoft.com/office/drawing/2014/main" id="{BA512123-BFDD-0ADF-4A96-0F4793294A4D}"/>
              </a:ext>
            </a:extLst>
          </p:cNvPr>
          <p:cNvSpPr/>
          <p:nvPr/>
        </p:nvSpPr>
        <p:spPr>
          <a:xfrm>
            <a:off x="0" y="216355"/>
            <a:ext cx="352425" cy="432444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 w="9525"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Normal" panose="020B0400000000000000" pitchFamily="34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6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27E02CA4-6D6E-6440-77D7-98BBDCB8D073}"/>
              </a:ext>
            </a:extLst>
          </p:cNvPr>
          <p:cNvSpPr/>
          <p:nvPr/>
        </p:nvSpPr>
        <p:spPr>
          <a:xfrm>
            <a:off x="419100" y="216355"/>
            <a:ext cx="123825" cy="432444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 w="9525"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Normal" panose="020B0400000000000000" pitchFamily="34" charset="-122"/>
              <a:cs typeface="+mn-cs"/>
              <a:sym typeface="Verdana" panose="020B0604030504040204" pitchFamily="34" charset="0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7504BCE7-53B9-05E6-ABAB-CC1508647EA9}"/>
              </a:ext>
            </a:extLst>
          </p:cNvPr>
          <p:cNvCxnSpPr>
            <a:cxnSpLocks/>
          </p:cNvCxnSpPr>
          <p:nvPr/>
        </p:nvCxnSpPr>
        <p:spPr>
          <a:xfrm>
            <a:off x="-6803" y="812437"/>
            <a:ext cx="12201525" cy="0"/>
          </a:xfrm>
          <a:prstGeom prst="line">
            <a:avLst/>
          </a:prstGeom>
          <a:ln w="28575" cmpd="sng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CC24D663-5150-2DA0-13F5-8B9666CE42BA}"/>
              </a:ext>
            </a:extLst>
          </p:cNvPr>
          <p:cNvSpPr/>
          <p:nvPr/>
        </p:nvSpPr>
        <p:spPr>
          <a:xfrm>
            <a:off x="11552317" y="261578"/>
            <a:ext cx="420061" cy="420061"/>
          </a:xfrm>
          <a:custGeom>
            <a:avLst/>
            <a:gdLst>
              <a:gd name="connsiteX0" fmla="*/ 136951 w 447676"/>
              <a:gd name="connsiteY0" fmla="*/ 291530 h 447676"/>
              <a:gd name="connsiteX1" fmla="*/ 200102 w 447676"/>
              <a:gd name="connsiteY1" fmla="*/ 291530 h 447676"/>
              <a:gd name="connsiteX2" fmla="*/ 204002 w 447676"/>
              <a:gd name="connsiteY2" fmla="*/ 293077 h 447676"/>
              <a:gd name="connsiteX3" fmla="*/ 205550 w 447676"/>
              <a:gd name="connsiteY3" fmla="*/ 296854 h 447676"/>
              <a:gd name="connsiteX4" fmla="*/ 205550 w 447676"/>
              <a:gd name="connsiteY4" fmla="*/ 298711 h 447676"/>
              <a:gd name="connsiteX5" fmla="*/ 205426 w 447676"/>
              <a:gd name="connsiteY5" fmla="*/ 300321 h 447676"/>
              <a:gd name="connsiteX6" fmla="*/ 180537 w 447676"/>
              <a:gd name="connsiteY6" fmla="*/ 333382 h 447676"/>
              <a:gd name="connsiteX7" fmla="*/ 212732 w 447676"/>
              <a:gd name="connsiteY7" fmla="*/ 346756 h 447676"/>
              <a:gd name="connsiteX8" fmla="*/ 210379 w 447676"/>
              <a:gd name="connsiteY8" fmla="*/ 357281 h 447676"/>
              <a:gd name="connsiteX9" fmla="*/ 171127 w 447676"/>
              <a:gd name="connsiteY9" fmla="*/ 340193 h 447676"/>
              <a:gd name="connsiteX10" fmla="*/ 137323 w 447676"/>
              <a:gd name="connsiteY10" fmla="*/ 355671 h 447676"/>
              <a:gd name="connsiteX11" fmla="*/ 134227 w 447676"/>
              <a:gd name="connsiteY11" fmla="*/ 345270 h 447676"/>
              <a:gd name="connsiteX12" fmla="*/ 162211 w 447676"/>
              <a:gd name="connsiteY12" fmla="*/ 333135 h 447676"/>
              <a:gd name="connsiteX13" fmla="*/ 142152 w 447676"/>
              <a:gd name="connsiteY13" fmla="*/ 307874 h 447676"/>
              <a:gd name="connsiteX14" fmla="*/ 151934 w 447676"/>
              <a:gd name="connsiteY14" fmla="*/ 303169 h 447676"/>
              <a:gd name="connsiteX15" fmla="*/ 171622 w 447676"/>
              <a:gd name="connsiteY15" fmla="*/ 326696 h 447676"/>
              <a:gd name="connsiteX16" fmla="*/ 192796 w 447676"/>
              <a:gd name="connsiteY16" fmla="*/ 302302 h 447676"/>
              <a:gd name="connsiteX17" fmla="*/ 136951 w 447676"/>
              <a:gd name="connsiteY17" fmla="*/ 302302 h 447676"/>
              <a:gd name="connsiteX18" fmla="*/ 101413 w 447676"/>
              <a:gd name="connsiteY18" fmla="*/ 280014 h 447676"/>
              <a:gd name="connsiteX19" fmla="*/ 119987 w 447676"/>
              <a:gd name="connsiteY19" fmla="*/ 280014 h 447676"/>
              <a:gd name="connsiteX20" fmla="*/ 123826 w 447676"/>
              <a:gd name="connsiteY20" fmla="*/ 281562 h 447676"/>
              <a:gd name="connsiteX21" fmla="*/ 125435 w 447676"/>
              <a:gd name="connsiteY21" fmla="*/ 285338 h 447676"/>
              <a:gd name="connsiteX22" fmla="*/ 125435 w 447676"/>
              <a:gd name="connsiteY22" fmla="*/ 332887 h 447676"/>
              <a:gd name="connsiteX23" fmla="*/ 133360 w 447676"/>
              <a:gd name="connsiteY23" fmla="*/ 323848 h 447676"/>
              <a:gd name="connsiteX24" fmla="*/ 142152 w 447676"/>
              <a:gd name="connsiteY24" fmla="*/ 330163 h 447676"/>
              <a:gd name="connsiteX25" fmla="*/ 123206 w 447676"/>
              <a:gd name="connsiteY25" fmla="*/ 349480 h 447676"/>
              <a:gd name="connsiteX26" fmla="*/ 119987 w 447676"/>
              <a:gd name="connsiteY26" fmla="*/ 350594 h 447676"/>
              <a:gd name="connsiteX27" fmla="*/ 117511 w 447676"/>
              <a:gd name="connsiteY27" fmla="*/ 349975 h 447676"/>
              <a:gd name="connsiteX28" fmla="*/ 115344 w 447676"/>
              <a:gd name="connsiteY28" fmla="*/ 347994 h 447676"/>
              <a:gd name="connsiteX29" fmla="*/ 114539 w 447676"/>
              <a:gd name="connsiteY29" fmla="*/ 345146 h 447676"/>
              <a:gd name="connsiteX30" fmla="*/ 114539 w 447676"/>
              <a:gd name="connsiteY30" fmla="*/ 290787 h 447676"/>
              <a:gd name="connsiteX31" fmla="*/ 101413 w 447676"/>
              <a:gd name="connsiteY31" fmla="*/ 290787 h 447676"/>
              <a:gd name="connsiteX32" fmla="*/ 243669 w 447676"/>
              <a:gd name="connsiteY32" fmla="*/ 279642 h 447676"/>
              <a:gd name="connsiteX33" fmla="*/ 265586 w 447676"/>
              <a:gd name="connsiteY33" fmla="*/ 279642 h 447676"/>
              <a:gd name="connsiteX34" fmla="*/ 269363 w 447676"/>
              <a:gd name="connsiteY34" fmla="*/ 281252 h 447676"/>
              <a:gd name="connsiteX35" fmla="*/ 270911 w 447676"/>
              <a:gd name="connsiteY35" fmla="*/ 285091 h 447676"/>
              <a:gd name="connsiteX36" fmla="*/ 270911 w 447676"/>
              <a:gd name="connsiteY36" fmla="*/ 342793 h 447676"/>
              <a:gd name="connsiteX37" fmla="*/ 285893 w 447676"/>
              <a:gd name="connsiteY37" fmla="*/ 332020 h 447676"/>
              <a:gd name="connsiteX38" fmla="*/ 293447 w 447676"/>
              <a:gd name="connsiteY38" fmla="*/ 339945 h 447676"/>
              <a:gd name="connsiteX39" fmla="*/ 267815 w 447676"/>
              <a:gd name="connsiteY39" fmla="*/ 356538 h 447676"/>
              <a:gd name="connsiteX40" fmla="*/ 265586 w 447676"/>
              <a:gd name="connsiteY40" fmla="*/ 357157 h 447676"/>
              <a:gd name="connsiteX41" fmla="*/ 262738 w 447676"/>
              <a:gd name="connsiteY41" fmla="*/ 356290 h 447676"/>
              <a:gd name="connsiteX42" fmla="*/ 260819 w 447676"/>
              <a:gd name="connsiteY42" fmla="*/ 354309 h 447676"/>
              <a:gd name="connsiteX43" fmla="*/ 260138 w 447676"/>
              <a:gd name="connsiteY43" fmla="*/ 351709 h 447676"/>
              <a:gd name="connsiteX44" fmla="*/ 260138 w 447676"/>
              <a:gd name="connsiteY44" fmla="*/ 290539 h 447676"/>
              <a:gd name="connsiteX45" fmla="*/ 243669 w 447676"/>
              <a:gd name="connsiteY45" fmla="*/ 290539 h 447676"/>
              <a:gd name="connsiteX46" fmla="*/ 150448 w 447676"/>
              <a:gd name="connsiteY46" fmla="*/ 251039 h 447676"/>
              <a:gd name="connsiteX47" fmla="*/ 191310 w 447676"/>
              <a:gd name="connsiteY47" fmla="*/ 251039 h 447676"/>
              <a:gd name="connsiteX48" fmla="*/ 195149 w 447676"/>
              <a:gd name="connsiteY48" fmla="*/ 252648 h 447676"/>
              <a:gd name="connsiteX49" fmla="*/ 196759 w 447676"/>
              <a:gd name="connsiteY49" fmla="*/ 256487 h 447676"/>
              <a:gd name="connsiteX50" fmla="*/ 196759 w 447676"/>
              <a:gd name="connsiteY50" fmla="*/ 277166 h 447676"/>
              <a:gd name="connsiteX51" fmla="*/ 198244 w 447676"/>
              <a:gd name="connsiteY51" fmla="*/ 277661 h 447676"/>
              <a:gd name="connsiteX52" fmla="*/ 211494 w 447676"/>
              <a:gd name="connsiteY52" fmla="*/ 277661 h 447676"/>
              <a:gd name="connsiteX53" fmla="*/ 211494 w 447676"/>
              <a:gd name="connsiteY53" fmla="*/ 288558 h 447676"/>
              <a:gd name="connsiteX54" fmla="*/ 198244 w 447676"/>
              <a:gd name="connsiteY54" fmla="*/ 288558 h 447676"/>
              <a:gd name="connsiteX55" fmla="*/ 192672 w 447676"/>
              <a:gd name="connsiteY55" fmla="*/ 287505 h 447676"/>
              <a:gd name="connsiteX56" fmla="*/ 189081 w 447676"/>
              <a:gd name="connsiteY56" fmla="*/ 284967 h 447676"/>
              <a:gd name="connsiteX57" fmla="*/ 185862 w 447676"/>
              <a:gd name="connsiteY57" fmla="*/ 276794 h 447676"/>
              <a:gd name="connsiteX58" fmla="*/ 185862 w 447676"/>
              <a:gd name="connsiteY58" fmla="*/ 262059 h 447676"/>
              <a:gd name="connsiteX59" fmla="*/ 155896 w 447676"/>
              <a:gd name="connsiteY59" fmla="*/ 262059 h 447676"/>
              <a:gd name="connsiteX60" fmla="*/ 155896 w 447676"/>
              <a:gd name="connsiteY60" fmla="*/ 269984 h 447676"/>
              <a:gd name="connsiteX61" fmla="*/ 149953 w 447676"/>
              <a:gd name="connsiteY61" fmla="*/ 283543 h 447676"/>
              <a:gd name="connsiteX62" fmla="*/ 137199 w 447676"/>
              <a:gd name="connsiteY62" fmla="*/ 290663 h 447676"/>
              <a:gd name="connsiteX63" fmla="*/ 134351 w 447676"/>
              <a:gd name="connsiteY63" fmla="*/ 280138 h 447676"/>
              <a:gd name="connsiteX64" fmla="*/ 141780 w 447676"/>
              <a:gd name="connsiteY64" fmla="*/ 276299 h 447676"/>
              <a:gd name="connsiteX65" fmla="*/ 145000 w 447676"/>
              <a:gd name="connsiteY65" fmla="*/ 269984 h 447676"/>
              <a:gd name="connsiteX66" fmla="*/ 145000 w 447676"/>
              <a:gd name="connsiteY66" fmla="*/ 256487 h 447676"/>
              <a:gd name="connsiteX67" fmla="*/ 146609 w 447676"/>
              <a:gd name="connsiteY67" fmla="*/ 252648 h 447676"/>
              <a:gd name="connsiteX68" fmla="*/ 150448 w 447676"/>
              <a:gd name="connsiteY68" fmla="*/ 251039 h 447676"/>
              <a:gd name="connsiteX69" fmla="*/ 118130 w 447676"/>
              <a:gd name="connsiteY69" fmla="*/ 247200 h 447676"/>
              <a:gd name="connsiteX70" fmla="*/ 130884 w 447676"/>
              <a:gd name="connsiteY70" fmla="*/ 267507 h 447676"/>
              <a:gd name="connsiteX71" fmla="*/ 121844 w 447676"/>
              <a:gd name="connsiteY71" fmla="*/ 273451 h 447676"/>
              <a:gd name="connsiteX72" fmla="*/ 108967 w 447676"/>
              <a:gd name="connsiteY72" fmla="*/ 252896 h 447676"/>
              <a:gd name="connsiteX73" fmla="*/ 313135 w 447676"/>
              <a:gd name="connsiteY73" fmla="*/ 246829 h 447676"/>
              <a:gd name="connsiteX74" fmla="*/ 323908 w 447676"/>
              <a:gd name="connsiteY74" fmla="*/ 246829 h 447676"/>
              <a:gd name="connsiteX75" fmla="*/ 323908 w 447676"/>
              <a:gd name="connsiteY75" fmla="*/ 282490 h 447676"/>
              <a:gd name="connsiteX76" fmla="*/ 356226 w 447676"/>
              <a:gd name="connsiteY76" fmla="*/ 282490 h 447676"/>
              <a:gd name="connsiteX77" fmla="*/ 356226 w 447676"/>
              <a:gd name="connsiteY77" fmla="*/ 293387 h 447676"/>
              <a:gd name="connsiteX78" fmla="*/ 323908 w 447676"/>
              <a:gd name="connsiteY78" fmla="*/ 293387 h 447676"/>
              <a:gd name="connsiteX79" fmla="*/ 323908 w 447676"/>
              <a:gd name="connsiteY79" fmla="*/ 358271 h 447676"/>
              <a:gd name="connsiteX80" fmla="*/ 313135 w 447676"/>
              <a:gd name="connsiteY80" fmla="*/ 358271 h 447676"/>
              <a:gd name="connsiteX81" fmla="*/ 313135 w 447676"/>
              <a:gd name="connsiteY81" fmla="*/ 293387 h 447676"/>
              <a:gd name="connsiteX82" fmla="*/ 280940 w 447676"/>
              <a:gd name="connsiteY82" fmla="*/ 293387 h 447676"/>
              <a:gd name="connsiteX83" fmla="*/ 280940 w 447676"/>
              <a:gd name="connsiteY83" fmla="*/ 282490 h 447676"/>
              <a:gd name="connsiteX84" fmla="*/ 313135 w 447676"/>
              <a:gd name="connsiteY84" fmla="*/ 282490 h 447676"/>
              <a:gd name="connsiteX85" fmla="*/ 262243 w 447676"/>
              <a:gd name="connsiteY85" fmla="*/ 246210 h 447676"/>
              <a:gd name="connsiteX86" fmla="*/ 277473 w 447676"/>
              <a:gd name="connsiteY86" fmla="*/ 266888 h 447676"/>
              <a:gd name="connsiteX87" fmla="*/ 268806 w 447676"/>
              <a:gd name="connsiteY87" fmla="*/ 273203 h 447676"/>
              <a:gd name="connsiteX88" fmla="*/ 253575 w 447676"/>
              <a:gd name="connsiteY88" fmla="*/ 252648 h 447676"/>
              <a:gd name="connsiteX89" fmla="*/ 197997 w 447676"/>
              <a:gd name="connsiteY89" fmla="*/ 175939 h 447676"/>
              <a:gd name="connsiteX90" fmla="*/ 203693 w 447676"/>
              <a:gd name="connsiteY90" fmla="*/ 194018 h 447676"/>
              <a:gd name="connsiteX91" fmla="*/ 212360 w 447676"/>
              <a:gd name="connsiteY91" fmla="*/ 208629 h 447676"/>
              <a:gd name="connsiteX92" fmla="*/ 204064 w 447676"/>
              <a:gd name="connsiteY92" fmla="*/ 215811 h 447676"/>
              <a:gd name="connsiteX93" fmla="*/ 193849 w 447676"/>
              <a:gd name="connsiteY93" fmla="*/ 198785 h 447676"/>
              <a:gd name="connsiteX94" fmla="*/ 187348 w 447676"/>
              <a:gd name="connsiteY94" fmla="*/ 178044 h 447676"/>
              <a:gd name="connsiteX95" fmla="*/ 147724 w 447676"/>
              <a:gd name="connsiteY95" fmla="*/ 175939 h 447676"/>
              <a:gd name="connsiteX96" fmla="*/ 158373 w 447676"/>
              <a:gd name="connsiteY96" fmla="*/ 178044 h 447676"/>
              <a:gd name="connsiteX97" fmla="*/ 151810 w 447676"/>
              <a:gd name="connsiteY97" fmla="*/ 198909 h 447676"/>
              <a:gd name="connsiteX98" fmla="*/ 141656 w 447676"/>
              <a:gd name="connsiteY98" fmla="*/ 215811 h 447676"/>
              <a:gd name="connsiteX99" fmla="*/ 133360 w 447676"/>
              <a:gd name="connsiteY99" fmla="*/ 208629 h 447676"/>
              <a:gd name="connsiteX100" fmla="*/ 142028 w 447676"/>
              <a:gd name="connsiteY100" fmla="*/ 194018 h 447676"/>
              <a:gd name="connsiteX101" fmla="*/ 147724 w 447676"/>
              <a:gd name="connsiteY101" fmla="*/ 175939 h 447676"/>
              <a:gd name="connsiteX102" fmla="*/ 318088 w 447676"/>
              <a:gd name="connsiteY102" fmla="*/ 147088 h 447676"/>
              <a:gd name="connsiteX103" fmla="*/ 318088 w 447676"/>
              <a:gd name="connsiteY103" fmla="*/ 172596 h 447676"/>
              <a:gd name="connsiteX104" fmla="*/ 321927 w 447676"/>
              <a:gd name="connsiteY104" fmla="*/ 174825 h 447676"/>
              <a:gd name="connsiteX105" fmla="*/ 339881 w 447676"/>
              <a:gd name="connsiteY105" fmla="*/ 174825 h 447676"/>
              <a:gd name="connsiteX106" fmla="*/ 339881 w 447676"/>
              <a:gd name="connsiteY106" fmla="*/ 147088 h 447676"/>
              <a:gd name="connsiteX107" fmla="*/ 291713 w 447676"/>
              <a:gd name="connsiteY107" fmla="*/ 147088 h 447676"/>
              <a:gd name="connsiteX108" fmla="*/ 291713 w 447676"/>
              <a:gd name="connsiteY108" fmla="*/ 156622 h 447676"/>
              <a:gd name="connsiteX109" fmla="*/ 260138 w 447676"/>
              <a:gd name="connsiteY109" fmla="*/ 189684 h 447676"/>
              <a:gd name="connsiteX110" fmla="*/ 260138 w 447676"/>
              <a:gd name="connsiteY110" fmla="*/ 199837 h 447676"/>
              <a:gd name="connsiteX111" fmla="*/ 339881 w 447676"/>
              <a:gd name="connsiteY111" fmla="*/ 199837 h 447676"/>
              <a:gd name="connsiteX112" fmla="*/ 339881 w 447676"/>
              <a:gd name="connsiteY112" fmla="*/ 185597 h 447676"/>
              <a:gd name="connsiteX113" fmla="*/ 321927 w 447676"/>
              <a:gd name="connsiteY113" fmla="*/ 185597 h 447676"/>
              <a:gd name="connsiteX114" fmla="*/ 310782 w 447676"/>
              <a:gd name="connsiteY114" fmla="*/ 181511 h 447676"/>
              <a:gd name="connsiteX115" fmla="*/ 307315 w 447676"/>
              <a:gd name="connsiteY115" fmla="*/ 172472 h 447676"/>
              <a:gd name="connsiteX116" fmla="*/ 307315 w 447676"/>
              <a:gd name="connsiteY116" fmla="*/ 147088 h 447676"/>
              <a:gd name="connsiteX117" fmla="*/ 260138 w 447676"/>
              <a:gd name="connsiteY117" fmla="*/ 147088 h 447676"/>
              <a:gd name="connsiteX118" fmla="*/ 260138 w 447676"/>
              <a:gd name="connsiteY118" fmla="*/ 178168 h 447676"/>
              <a:gd name="connsiteX119" fmla="*/ 274687 w 447676"/>
              <a:gd name="connsiteY119" fmla="*/ 168881 h 447676"/>
              <a:gd name="connsiteX120" fmla="*/ 280940 w 447676"/>
              <a:gd name="connsiteY120" fmla="*/ 156622 h 447676"/>
              <a:gd name="connsiteX121" fmla="*/ 280940 w 447676"/>
              <a:gd name="connsiteY121" fmla="*/ 147088 h 447676"/>
              <a:gd name="connsiteX122" fmla="*/ 291713 w 447676"/>
              <a:gd name="connsiteY122" fmla="*/ 124304 h 447676"/>
              <a:gd name="connsiteX123" fmla="*/ 291713 w 447676"/>
              <a:gd name="connsiteY123" fmla="*/ 136067 h 447676"/>
              <a:gd name="connsiteX124" fmla="*/ 307315 w 447676"/>
              <a:gd name="connsiteY124" fmla="*/ 136067 h 447676"/>
              <a:gd name="connsiteX125" fmla="*/ 307315 w 447676"/>
              <a:gd name="connsiteY125" fmla="*/ 124304 h 447676"/>
              <a:gd name="connsiteX126" fmla="*/ 244784 w 447676"/>
              <a:gd name="connsiteY126" fmla="*/ 113407 h 447676"/>
              <a:gd name="connsiteX127" fmla="*/ 355235 w 447676"/>
              <a:gd name="connsiteY127" fmla="*/ 113407 h 447676"/>
              <a:gd name="connsiteX128" fmla="*/ 355235 w 447676"/>
              <a:gd name="connsiteY128" fmla="*/ 124304 h 447676"/>
              <a:gd name="connsiteX129" fmla="*/ 318088 w 447676"/>
              <a:gd name="connsiteY129" fmla="*/ 124304 h 447676"/>
              <a:gd name="connsiteX130" fmla="*/ 318088 w 447676"/>
              <a:gd name="connsiteY130" fmla="*/ 136067 h 447676"/>
              <a:gd name="connsiteX131" fmla="*/ 345329 w 447676"/>
              <a:gd name="connsiteY131" fmla="*/ 136067 h 447676"/>
              <a:gd name="connsiteX132" fmla="*/ 349106 w 447676"/>
              <a:gd name="connsiteY132" fmla="*/ 137677 h 447676"/>
              <a:gd name="connsiteX133" fmla="*/ 350654 w 447676"/>
              <a:gd name="connsiteY133" fmla="*/ 141640 h 447676"/>
              <a:gd name="connsiteX134" fmla="*/ 350654 w 447676"/>
              <a:gd name="connsiteY134" fmla="*/ 215192 h 447676"/>
              <a:gd name="connsiteX135" fmla="*/ 339881 w 447676"/>
              <a:gd name="connsiteY135" fmla="*/ 215192 h 447676"/>
              <a:gd name="connsiteX136" fmla="*/ 339881 w 447676"/>
              <a:gd name="connsiteY136" fmla="*/ 210734 h 447676"/>
              <a:gd name="connsiteX137" fmla="*/ 260138 w 447676"/>
              <a:gd name="connsiteY137" fmla="*/ 210734 h 447676"/>
              <a:gd name="connsiteX138" fmla="*/ 260138 w 447676"/>
              <a:gd name="connsiteY138" fmla="*/ 215192 h 447676"/>
              <a:gd name="connsiteX139" fmla="*/ 249117 w 447676"/>
              <a:gd name="connsiteY139" fmla="*/ 215192 h 447676"/>
              <a:gd name="connsiteX140" fmla="*/ 249117 w 447676"/>
              <a:gd name="connsiteY140" fmla="*/ 141640 h 447676"/>
              <a:gd name="connsiteX141" fmla="*/ 250727 w 447676"/>
              <a:gd name="connsiteY141" fmla="*/ 137677 h 447676"/>
              <a:gd name="connsiteX142" fmla="*/ 254566 w 447676"/>
              <a:gd name="connsiteY142" fmla="*/ 136067 h 447676"/>
              <a:gd name="connsiteX143" fmla="*/ 280940 w 447676"/>
              <a:gd name="connsiteY143" fmla="*/ 136067 h 447676"/>
              <a:gd name="connsiteX144" fmla="*/ 280940 w 447676"/>
              <a:gd name="connsiteY144" fmla="*/ 124304 h 447676"/>
              <a:gd name="connsiteX145" fmla="*/ 244784 w 447676"/>
              <a:gd name="connsiteY145" fmla="*/ 124304 h 447676"/>
              <a:gd name="connsiteX146" fmla="*/ 107481 w 447676"/>
              <a:gd name="connsiteY146" fmla="*/ 113036 h 447676"/>
              <a:gd name="connsiteX147" fmla="*/ 133732 w 447676"/>
              <a:gd name="connsiteY147" fmla="*/ 113036 h 447676"/>
              <a:gd name="connsiteX148" fmla="*/ 138065 w 447676"/>
              <a:gd name="connsiteY148" fmla="*/ 115141 h 447676"/>
              <a:gd name="connsiteX149" fmla="*/ 139180 w 447676"/>
              <a:gd name="connsiteY149" fmla="*/ 118484 h 447676"/>
              <a:gd name="connsiteX150" fmla="*/ 139056 w 447676"/>
              <a:gd name="connsiteY150" fmla="*/ 119846 h 447676"/>
              <a:gd name="connsiteX151" fmla="*/ 130884 w 447676"/>
              <a:gd name="connsiteY151" fmla="*/ 152660 h 447676"/>
              <a:gd name="connsiteX152" fmla="*/ 136146 w 447676"/>
              <a:gd name="connsiteY152" fmla="*/ 163309 h 447676"/>
              <a:gd name="connsiteX153" fmla="*/ 138561 w 447676"/>
              <a:gd name="connsiteY153" fmla="*/ 175939 h 447676"/>
              <a:gd name="connsiteX154" fmla="*/ 137446 w 447676"/>
              <a:gd name="connsiteY154" fmla="*/ 183492 h 447676"/>
              <a:gd name="connsiteX155" fmla="*/ 117882 w 447676"/>
              <a:gd name="connsiteY155" fmla="*/ 202066 h 447676"/>
              <a:gd name="connsiteX156" fmla="*/ 113920 w 447676"/>
              <a:gd name="connsiteY156" fmla="*/ 191912 h 447676"/>
              <a:gd name="connsiteX157" fmla="*/ 127045 w 447676"/>
              <a:gd name="connsiteY157" fmla="*/ 180521 h 447676"/>
              <a:gd name="connsiteX158" fmla="*/ 127664 w 447676"/>
              <a:gd name="connsiteY158" fmla="*/ 176063 h 447676"/>
              <a:gd name="connsiteX159" fmla="*/ 125373 w 447676"/>
              <a:gd name="connsiteY159" fmla="*/ 165414 h 447676"/>
              <a:gd name="connsiteX160" fmla="*/ 120730 w 447676"/>
              <a:gd name="connsiteY160" fmla="*/ 156870 h 447676"/>
              <a:gd name="connsiteX161" fmla="*/ 119616 w 447676"/>
              <a:gd name="connsiteY161" fmla="*/ 153898 h 447676"/>
              <a:gd name="connsiteX162" fmla="*/ 119863 w 447676"/>
              <a:gd name="connsiteY162" fmla="*/ 152288 h 447676"/>
              <a:gd name="connsiteX163" fmla="*/ 126797 w 447676"/>
              <a:gd name="connsiteY163" fmla="*/ 123933 h 447676"/>
              <a:gd name="connsiteX164" fmla="*/ 112805 w 447676"/>
              <a:gd name="connsiteY164" fmla="*/ 123933 h 447676"/>
              <a:gd name="connsiteX165" fmla="*/ 112805 w 447676"/>
              <a:gd name="connsiteY165" fmla="*/ 219773 h 447676"/>
              <a:gd name="connsiteX166" fmla="*/ 102032 w 447676"/>
              <a:gd name="connsiteY166" fmla="*/ 219773 h 447676"/>
              <a:gd name="connsiteX167" fmla="*/ 102032 w 447676"/>
              <a:gd name="connsiteY167" fmla="*/ 118608 h 447676"/>
              <a:gd name="connsiteX168" fmla="*/ 103642 w 447676"/>
              <a:gd name="connsiteY168" fmla="*/ 114708 h 447676"/>
              <a:gd name="connsiteX169" fmla="*/ 107481 w 447676"/>
              <a:gd name="connsiteY169" fmla="*/ 113036 h 447676"/>
              <a:gd name="connsiteX170" fmla="*/ 159859 w 447676"/>
              <a:gd name="connsiteY170" fmla="*/ 108454 h 447676"/>
              <a:gd name="connsiteX171" fmla="*/ 170260 w 447676"/>
              <a:gd name="connsiteY171" fmla="*/ 111302 h 447676"/>
              <a:gd name="connsiteX172" fmla="*/ 167907 w 447676"/>
              <a:gd name="connsiteY172" fmla="*/ 118980 h 447676"/>
              <a:gd name="connsiteX173" fmla="*/ 208274 w 447676"/>
              <a:gd name="connsiteY173" fmla="*/ 118980 h 447676"/>
              <a:gd name="connsiteX174" fmla="*/ 208274 w 447676"/>
              <a:gd name="connsiteY174" fmla="*/ 129876 h 447676"/>
              <a:gd name="connsiteX175" fmla="*/ 164316 w 447676"/>
              <a:gd name="connsiteY175" fmla="*/ 129876 h 447676"/>
              <a:gd name="connsiteX176" fmla="*/ 152801 w 447676"/>
              <a:gd name="connsiteY176" fmla="*/ 156870 h 447676"/>
              <a:gd name="connsiteX177" fmla="*/ 168650 w 447676"/>
              <a:gd name="connsiteY177" fmla="*/ 156870 h 447676"/>
              <a:gd name="connsiteX178" fmla="*/ 168650 w 447676"/>
              <a:gd name="connsiteY178" fmla="*/ 139287 h 447676"/>
              <a:gd name="connsiteX179" fmla="*/ 179423 w 447676"/>
              <a:gd name="connsiteY179" fmla="*/ 139287 h 447676"/>
              <a:gd name="connsiteX180" fmla="*/ 179423 w 447676"/>
              <a:gd name="connsiteY180" fmla="*/ 156870 h 447676"/>
              <a:gd name="connsiteX181" fmla="*/ 206293 w 447676"/>
              <a:gd name="connsiteY181" fmla="*/ 156870 h 447676"/>
              <a:gd name="connsiteX182" fmla="*/ 206293 w 447676"/>
              <a:gd name="connsiteY182" fmla="*/ 167767 h 447676"/>
              <a:gd name="connsiteX183" fmla="*/ 179423 w 447676"/>
              <a:gd name="connsiteY183" fmla="*/ 167767 h 447676"/>
              <a:gd name="connsiteX184" fmla="*/ 179423 w 447676"/>
              <a:gd name="connsiteY184" fmla="*/ 202438 h 447676"/>
              <a:gd name="connsiteX185" fmla="*/ 174780 w 447676"/>
              <a:gd name="connsiteY185" fmla="*/ 212591 h 447676"/>
              <a:gd name="connsiteX186" fmla="*/ 165988 w 447676"/>
              <a:gd name="connsiteY186" fmla="*/ 217792 h 447676"/>
              <a:gd name="connsiteX187" fmla="*/ 156887 w 447676"/>
              <a:gd name="connsiteY187" fmla="*/ 220268 h 447676"/>
              <a:gd name="connsiteX188" fmla="*/ 155277 w 447676"/>
              <a:gd name="connsiteY188" fmla="*/ 209372 h 447676"/>
              <a:gd name="connsiteX189" fmla="*/ 164254 w 447676"/>
              <a:gd name="connsiteY189" fmla="*/ 206710 h 447676"/>
              <a:gd name="connsiteX190" fmla="*/ 168650 w 447676"/>
              <a:gd name="connsiteY190" fmla="*/ 202438 h 447676"/>
              <a:gd name="connsiteX191" fmla="*/ 168650 w 447676"/>
              <a:gd name="connsiteY191" fmla="*/ 167767 h 447676"/>
              <a:gd name="connsiteX192" fmla="*/ 145247 w 447676"/>
              <a:gd name="connsiteY192" fmla="*/ 167767 h 447676"/>
              <a:gd name="connsiteX193" fmla="*/ 141471 w 447676"/>
              <a:gd name="connsiteY193" fmla="*/ 166157 h 447676"/>
              <a:gd name="connsiteX194" fmla="*/ 139923 w 447676"/>
              <a:gd name="connsiteY194" fmla="*/ 162318 h 447676"/>
              <a:gd name="connsiteX195" fmla="*/ 139923 w 447676"/>
              <a:gd name="connsiteY195" fmla="*/ 159594 h 447676"/>
              <a:gd name="connsiteX196" fmla="*/ 140666 w 447676"/>
              <a:gd name="connsiteY196" fmla="*/ 156746 h 447676"/>
              <a:gd name="connsiteX197" fmla="*/ 152801 w 447676"/>
              <a:gd name="connsiteY197" fmla="*/ 129876 h 447676"/>
              <a:gd name="connsiteX198" fmla="*/ 140047 w 447676"/>
              <a:gd name="connsiteY198" fmla="*/ 129876 h 447676"/>
              <a:gd name="connsiteX199" fmla="*/ 140047 w 447676"/>
              <a:gd name="connsiteY199" fmla="*/ 118980 h 447676"/>
              <a:gd name="connsiteX200" fmla="*/ 156515 w 447676"/>
              <a:gd name="connsiteY200" fmla="*/ 118980 h 447676"/>
              <a:gd name="connsiteX201" fmla="*/ 158620 w 447676"/>
              <a:gd name="connsiteY201" fmla="*/ 112293 h 447676"/>
              <a:gd name="connsiteX202" fmla="*/ 223838 w 447676"/>
              <a:gd name="connsiteY202" fmla="*/ 14227 h 447676"/>
              <a:gd name="connsiteX203" fmla="*/ 14227 w 447676"/>
              <a:gd name="connsiteY203" fmla="*/ 223838 h 447676"/>
              <a:gd name="connsiteX204" fmla="*/ 223838 w 447676"/>
              <a:gd name="connsiteY204" fmla="*/ 433449 h 447676"/>
              <a:gd name="connsiteX205" fmla="*/ 433449 w 447676"/>
              <a:gd name="connsiteY205" fmla="*/ 223838 h 447676"/>
              <a:gd name="connsiteX206" fmla="*/ 223838 w 447676"/>
              <a:gd name="connsiteY206" fmla="*/ 14227 h 447676"/>
              <a:gd name="connsiteX207" fmla="*/ 223838 w 447676"/>
              <a:gd name="connsiteY207" fmla="*/ 0 h 447676"/>
              <a:gd name="connsiteX208" fmla="*/ 447676 w 447676"/>
              <a:gd name="connsiteY208" fmla="*/ 223838 h 447676"/>
              <a:gd name="connsiteX209" fmla="*/ 223838 w 447676"/>
              <a:gd name="connsiteY209" fmla="*/ 447676 h 447676"/>
              <a:gd name="connsiteX210" fmla="*/ 0 w 447676"/>
              <a:gd name="connsiteY210" fmla="*/ 223838 h 447676"/>
              <a:gd name="connsiteX211" fmla="*/ 223838 w 447676"/>
              <a:gd name="connsiteY211" fmla="*/ 0 h 447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</a:cxnLst>
            <a:rect l="l" t="t" r="r" b="b"/>
            <a:pathLst>
              <a:path w="447676" h="447676">
                <a:moveTo>
                  <a:pt x="136951" y="291530"/>
                </a:moveTo>
                <a:lnTo>
                  <a:pt x="200102" y="291530"/>
                </a:lnTo>
                <a:cubicBezTo>
                  <a:pt x="201670" y="291530"/>
                  <a:pt x="202970" y="292045"/>
                  <a:pt x="204002" y="293077"/>
                </a:cubicBezTo>
                <a:cubicBezTo>
                  <a:pt x="205034" y="294109"/>
                  <a:pt x="205550" y="295368"/>
                  <a:pt x="205550" y="296854"/>
                </a:cubicBezTo>
                <a:lnTo>
                  <a:pt x="205550" y="298711"/>
                </a:lnTo>
                <a:cubicBezTo>
                  <a:pt x="205550" y="299372"/>
                  <a:pt x="205509" y="299908"/>
                  <a:pt x="205426" y="300321"/>
                </a:cubicBezTo>
                <a:cubicBezTo>
                  <a:pt x="200556" y="312869"/>
                  <a:pt x="192260" y="323889"/>
                  <a:pt x="180537" y="333382"/>
                </a:cubicBezTo>
                <a:cubicBezTo>
                  <a:pt x="190443" y="339904"/>
                  <a:pt x="201175" y="344362"/>
                  <a:pt x="212732" y="346756"/>
                </a:cubicBezTo>
                <a:lnTo>
                  <a:pt x="210379" y="357281"/>
                </a:lnTo>
                <a:cubicBezTo>
                  <a:pt x="196016" y="354309"/>
                  <a:pt x="182931" y="348613"/>
                  <a:pt x="171127" y="340193"/>
                </a:cubicBezTo>
                <a:cubicBezTo>
                  <a:pt x="161386" y="346714"/>
                  <a:pt x="150118" y="351874"/>
                  <a:pt x="137323" y="355671"/>
                </a:cubicBezTo>
                <a:lnTo>
                  <a:pt x="134227" y="345270"/>
                </a:lnTo>
                <a:cubicBezTo>
                  <a:pt x="144298" y="342215"/>
                  <a:pt x="153626" y="338170"/>
                  <a:pt x="162211" y="333135"/>
                </a:cubicBezTo>
                <a:cubicBezTo>
                  <a:pt x="153956" y="325623"/>
                  <a:pt x="147270" y="317203"/>
                  <a:pt x="142152" y="307874"/>
                </a:cubicBezTo>
                <a:lnTo>
                  <a:pt x="151934" y="303169"/>
                </a:lnTo>
                <a:cubicBezTo>
                  <a:pt x="156722" y="311837"/>
                  <a:pt x="163285" y="319679"/>
                  <a:pt x="171622" y="326696"/>
                </a:cubicBezTo>
                <a:cubicBezTo>
                  <a:pt x="180868" y="319514"/>
                  <a:pt x="187926" y="311383"/>
                  <a:pt x="192796" y="302302"/>
                </a:cubicBezTo>
                <a:lnTo>
                  <a:pt x="136951" y="302302"/>
                </a:lnTo>
                <a:close/>
                <a:moveTo>
                  <a:pt x="101413" y="280014"/>
                </a:moveTo>
                <a:lnTo>
                  <a:pt x="119987" y="280014"/>
                </a:lnTo>
                <a:cubicBezTo>
                  <a:pt x="121473" y="280014"/>
                  <a:pt x="122752" y="280530"/>
                  <a:pt x="123826" y="281562"/>
                </a:cubicBezTo>
                <a:cubicBezTo>
                  <a:pt x="124899" y="282594"/>
                  <a:pt x="125435" y="283852"/>
                  <a:pt x="125435" y="285338"/>
                </a:cubicBezTo>
                <a:lnTo>
                  <a:pt x="125435" y="332887"/>
                </a:lnTo>
                <a:cubicBezTo>
                  <a:pt x="128242" y="330246"/>
                  <a:pt x="130884" y="327232"/>
                  <a:pt x="133360" y="323848"/>
                </a:cubicBezTo>
                <a:lnTo>
                  <a:pt x="142152" y="330163"/>
                </a:lnTo>
                <a:cubicBezTo>
                  <a:pt x="137281" y="336684"/>
                  <a:pt x="130966" y="343123"/>
                  <a:pt x="123206" y="349480"/>
                </a:cubicBezTo>
                <a:cubicBezTo>
                  <a:pt x="122051" y="350223"/>
                  <a:pt x="120978" y="350594"/>
                  <a:pt x="119987" y="350594"/>
                </a:cubicBezTo>
                <a:cubicBezTo>
                  <a:pt x="118996" y="350594"/>
                  <a:pt x="118171" y="350388"/>
                  <a:pt x="117511" y="349975"/>
                </a:cubicBezTo>
                <a:cubicBezTo>
                  <a:pt x="116602" y="349562"/>
                  <a:pt x="115880" y="348902"/>
                  <a:pt x="115344" y="347994"/>
                </a:cubicBezTo>
                <a:cubicBezTo>
                  <a:pt x="114807" y="347086"/>
                  <a:pt x="114539" y="346136"/>
                  <a:pt x="114539" y="345146"/>
                </a:cubicBezTo>
                <a:lnTo>
                  <a:pt x="114539" y="290787"/>
                </a:lnTo>
                <a:lnTo>
                  <a:pt x="101413" y="290787"/>
                </a:lnTo>
                <a:close/>
                <a:moveTo>
                  <a:pt x="243669" y="279642"/>
                </a:moveTo>
                <a:lnTo>
                  <a:pt x="265586" y="279642"/>
                </a:lnTo>
                <a:cubicBezTo>
                  <a:pt x="267072" y="279642"/>
                  <a:pt x="268331" y="280179"/>
                  <a:pt x="269363" y="281252"/>
                </a:cubicBezTo>
                <a:cubicBezTo>
                  <a:pt x="270395" y="282325"/>
                  <a:pt x="270911" y="283605"/>
                  <a:pt x="270911" y="285091"/>
                </a:cubicBezTo>
                <a:lnTo>
                  <a:pt x="270911" y="342793"/>
                </a:lnTo>
                <a:cubicBezTo>
                  <a:pt x="277515" y="338996"/>
                  <a:pt x="282509" y="335405"/>
                  <a:pt x="285893" y="332020"/>
                </a:cubicBezTo>
                <a:lnTo>
                  <a:pt x="293447" y="339945"/>
                </a:lnTo>
                <a:cubicBezTo>
                  <a:pt x="287173" y="345806"/>
                  <a:pt x="278629" y="351337"/>
                  <a:pt x="267815" y="356538"/>
                </a:cubicBezTo>
                <a:cubicBezTo>
                  <a:pt x="267237" y="356950"/>
                  <a:pt x="266494" y="357157"/>
                  <a:pt x="265586" y="357157"/>
                </a:cubicBezTo>
                <a:cubicBezTo>
                  <a:pt x="264513" y="357157"/>
                  <a:pt x="263564" y="356868"/>
                  <a:pt x="262738" y="356290"/>
                </a:cubicBezTo>
                <a:cubicBezTo>
                  <a:pt x="261913" y="355795"/>
                  <a:pt x="261273" y="355134"/>
                  <a:pt x="260819" y="354309"/>
                </a:cubicBezTo>
                <a:cubicBezTo>
                  <a:pt x="260365" y="353483"/>
                  <a:pt x="260138" y="352617"/>
                  <a:pt x="260138" y="351709"/>
                </a:cubicBezTo>
                <a:lnTo>
                  <a:pt x="260138" y="290539"/>
                </a:lnTo>
                <a:lnTo>
                  <a:pt x="243669" y="290539"/>
                </a:lnTo>
                <a:close/>
                <a:moveTo>
                  <a:pt x="150448" y="251039"/>
                </a:moveTo>
                <a:lnTo>
                  <a:pt x="191310" y="251039"/>
                </a:lnTo>
                <a:cubicBezTo>
                  <a:pt x="192796" y="251039"/>
                  <a:pt x="194076" y="251575"/>
                  <a:pt x="195149" y="252648"/>
                </a:cubicBezTo>
                <a:cubicBezTo>
                  <a:pt x="196222" y="253722"/>
                  <a:pt x="196759" y="255001"/>
                  <a:pt x="196759" y="256487"/>
                </a:cubicBezTo>
                <a:lnTo>
                  <a:pt x="196759" y="277166"/>
                </a:lnTo>
                <a:cubicBezTo>
                  <a:pt x="196924" y="277496"/>
                  <a:pt x="197419" y="277661"/>
                  <a:pt x="198244" y="277661"/>
                </a:cubicBezTo>
                <a:lnTo>
                  <a:pt x="211494" y="277661"/>
                </a:lnTo>
                <a:lnTo>
                  <a:pt x="211494" y="288558"/>
                </a:lnTo>
                <a:lnTo>
                  <a:pt x="198244" y="288558"/>
                </a:lnTo>
                <a:cubicBezTo>
                  <a:pt x="196098" y="288558"/>
                  <a:pt x="194241" y="288207"/>
                  <a:pt x="192672" y="287505"/>
                </a:cubicBezTo>
                <a:cubicBezTo>
                  <a:pt x="191104" y="286804"/>
                  <a:pt x="189907" y="285957"/>
                  <a:pt x="189081" y="284967"/>
                </a:cubicBezTo>
                <a:cubicBezTo>
                  <a:pt x="186935" y="282821"/>
                  <a:pt x="185862" y="280096"/>
                  <a:pt x="185862" y="276794"/>
                </a:cubicBezTo>
                <a:lnTo>
                  <a:pt x="185862" y="262059"/>
                </a:lnTo>
                <a:lnTo>
                  <a:pt x="155896" y="262059"/>
                </a:lnTo>
                <a:lnTo>
                  <a:pt x="155896" y="269984"/>
                </a:lnTo>
                <a:cubicBezTo>
                  <a:pt x="155896" y="275515"/>
                  <a:pt x="153915" y="280034"/>
                  <a:pt x="149953" y="283543"/>
                </a:cubicBezTo>
                <a:cubicBezTo>
                  <a:pt x="145990" y="287051"/>
                  <a:pt x="141739" y="289425"/>
                  <a:pt x="137199" y="290663"/>
                </a:cubicBezTo>
                <a:lnTo>
                  <a:pt x="134351" y="280138"/>
                </a:lnTo>
                <a:cubicBezTo>
                  <a:pt x="137240" y="279230"/>
                  <a:pt x="139716" y="277950"/>
                  <a:pt x="141780" y="276299"/>
                </a:cubicBezTo>
                <a:cubicBezTo>
                  <a:pt x="143844" y="274648"/>
                  <a:pt x="144917" y="272543"/>
                  <a:pt x="145000" y="269984"/>
                </a:cubicBezTo>
                <a:lnTo>
                  <a:pt x="145000" y="256487"/>
                </a:lnTo>
                <a:cubicBezTo>
                  <a:pt x="145000" y="255001"/>
                  <a:pt x="145536" y="253722"/>
                  <a:pt x="146609" y="252648"/>
                </a:cubicBezTo>
                <a:cubicBezTo>
                  <a:pt x="147683" y="251575"/>
                  <a:pt x="148962" y="251039"/>
                  <a:pt x="150448" y="251039"/>
                </a:cubicBezTo>
                <a:close/>
                <a:moveTo>
                  <a:pt x="118130" y="247200"/>
                </a:moveTo>
                <a:lnTo>
                  <a:pt x="130884" y="267507"/>
                </a:lnTo>
                <a:lnTo>
                  <a:pt x="121844" y="273451"/>
                </a:lnTo>
                <a:lnTo>
                  <a:pt x="108967" y="252896"/>
                </a:lnTo>
                <a:close/>
                <a:moveTo>
                  <a:pt x="313135" y="246829"/>
                </a:moveTo>
                <a:lnTo>
                  <a:pt x="323908" y="246829"/>
                </a:lnTo>
                <a:lnTo>
                  <a:pt x="323908" y="282490"/>
                </a:lnTo>
                <a:lnTo>
                  <a:pt x="356226" y="282490"/>
                </a:lnTo>
                <a:lnTo>
                  <a:pt x="356226" y="293387"/>
                </a:lnTo>
                <a:lnTo>
                  <a:pt x="323908" y="293387"/>
                </a:lnTo>
                <a:lnTo>
                  <a:pt x="323908" y="358271"/>
                </a:lnTo>
                <a:lnTo>
                  <a:pt x="313135" y="358271"/>
                </a:lnTo>
                <a:lnTo>
                  <a:pt x="313135" y="293387"/>
                </a:lnTo>
                <a:lnTo>
                  <a:pt x="280940" y="293387"/>
                </a:lnTo>
                <a:lnTo>
                  <a:pt x="280940" y="282490"/>
                </a:lnTo>
                <a:lnTo>
                  <a:pt x="313135" y="282490"/>
                </a:lnTo>
                <a:close/>
                <a:moveTo>
                  <a:pt x="262243" y="246210"/>
                </a:moveTo>
                <a:lnTo>
                  <a:pt x="277473" y="266888"/>
                </a:lnTo>
                <a:lnTo>
                  <a:pt x="268806" y="273203"/>
                </a:lnTo>
                <a:lnTo>
                  <a:pt x="253575" y="252648"/>
                </a:lnTo>
                <a:close/>
                <a:moveTo>
                  <a:pt x="197997" y="175939"/>
                </a:moveTo>
                <a:cubicBezTo>
                  <a:pt x="199565" y="182543"/>
                  <a:pt x="201464" y="188569"/>
                  <a:pt x="203693" y="194018"/>
                </a:cubicBezTo>
                <a:cubicBezTo>
                  <a:pt x="205922" y="199466"/>
                  <a:pt x="208811" y="204336"/>
                  <a:pt x="212360" y="208629"/>
                </a:cubicBezTo>
                <a:lnTo>
                  <a:pt x="204064" y="215811"/>
                </a:lnTo>
                <a:cubicBezTo>
                  <a:pt x="199854" y="210693"/>
                  <a:pt x="196449" y="205017"/>
                  <a:pt x="193849" y="198785"/>
                </a:cubicBezTo>
                <a:cubicBezTo>
                  <a:pt x="191248" y="192552"/>
                  <a:pt x="189081" y="185639"/>
                  <a:pt x="187348" y="178044"/>
                </a:cubicBezTo>
                <a:close/>
                <a:moveTo>
                  <a:pt x="147724" y="175939"/>
                </a:moveTo>
                <a:lnTo>
                  <a:pt x="158373" y="178044"/>
                </a:lnTo>
                <a:cubicBezTo>
                  <a:pt x="156639" y="185639"/>
                  <a:pt x="154452" y="192594"/>
                  <a:pt x="151810" y="198909"/>
                </a:cubicBezTo>
                <a:cubicBezTo>
                  <a:pt x="149168" y="205224"/>
                  <a:pt x="145784" y="210858"/>
                  <a:pt x="141656" y="215811"/>
                </a:cubicBezTo>
                <a:lnTo>
                  <a:pt x="133360" y="208629"/>
                </a:lnTo>
                <a:cubicBezTo>
                  <a:pt x="136910" y="204254"/>
                  <a:pt x="139799" y="199383"/>
                  <a:pt x="142028" y="194018"/>
                </a:cubicBezTo>
                <a:cubicBezTo>
                  <a:pt x="144257" y="188652"/>
                  <a:pt x="146155" y="182626"/>
                  <a:pt x="147724" y="175939"/>
                </a:cubicBezTo>
                <a:close/>
                <a:moveTo>
                  <a:pt x="318088" y="147088"/>
                </a:moveTo>
                <a:lnTo>
                  <a:pt x="318088" y="172596"/>
                </a:lnTo>
                <a:cubicBezTo>
                  <a:pt x="318253" y="174082"/>
                  <a:pt x="319533" y="174825"/>
                  <a:pt x="321927" y="174825"/>
                </a:cubicBezTo>
                <a:lnTo>
                  <a:pt x="339881" y="174825"/>
                </a:lnTo>
                <a:lnTo>
                  <a:pt x="339881" y="147088"/>
                </a:lnTo>
                <a:close/>
                <a:moveTo>
                  <a:pt x="291713" y="147088"/>
                </a:moveTo>
                <a:lnTo>
                  <a:pt x="291713" y="156622"/>
                </a:lnTo>
                <a:cubicBezTo>
                  <a:pt x="291135" y="170821"/>
                  <a:pt x="280610" y="181841"/>
                  <a:pt x="260138" y="189684"/>
                </a:cubicBezTo>
                <a:lnTo>
                  <a:pt x="260138" y="199837"/>
                </a:lnTo>
                <a:lnTo>
                  <a:pt x="339881" y="199837"/>
                </a:lnTo>
                <a:lnTo>
                  <a:pt x="339881" y="185597"/>
                </a:lnTo>
                <a:lnTo>
                  <a:pt x="321927" y="185597"/>
                </a:lnTo>
                <a:cubicBezTo>
                  <a:pt x="317221" y="185597"/>
                  <a:pt x="313506" y="184235"/>
                  <a:pt x="310782" y="181511"/>
                </a:cubicBezTo>
                <a:cubicBezTo>
                  <a:pt x="308471" y="179035"/>
                  <a:pt x="307315" y="176022"/>
                  <a:pt x="307315" y="172472"/>
                </a:cubicBezTo>
                <a:lnTo>
                  <a:pt x="307315" y="147088"/>
                </a:lnTo>
                <a:close/>
                <a:moveTo>
                  <a:pt x="260138" y="147088"/>
                </a:moveTo>
                <a:lnTo>
                  <a:pt x="260138" y="178168"/>
                </a:lnTo>
                <a:cubicBezTo>
                  <a:pt x="265669" y="175691"/>
                  <a:pt x="270519" y="172596"/>
                  <a:pt x="274687" y="168881"/>
                </a:cubicBezTo>
                <a:cubicBezTo>
                  <a:pt x="278856" y="165166"/>
                  <a:pt x="280940" y="161080"/>
                  <a:pt x="280940" y="156622"/>
                </a:cubicBezTo>
                <a:lnTo>
                  <a:pt x="280940" y="147088"/>
                </a:lnTo>
                <a:close/>
                <a:moveTo>
                  <a:pt x="291713" y="124304"/>
                </a:moveTo>
                <a:lnTo>
                  <a:pt x="291713" y="136067"/>
                </a:lnTo>
                <a:lnTo>
                  <a:pt x="307315" y="136067"/>
                </a:lnTo>
                <a:lnTo>
                  <a:pt x="307315" y="124304"/>
                </a:lnTo>
                <a:close/>
                <a:moveTo>
                  <a:pt x="244784" y="113407"/>
                </a:moveTo>
                <a:lnTo>
                  <a:pt x="355235" y="113407"/>
                </a:lnTo>
                <a:lnTo>
                  <a:pt x="355235" y="124304"/>
                </a:lnTo>
                <a:lnTo>
                  <a:pt x="318088" y="124304"/>
                </a:lnTo>
                <a:lnTo>
                  <a:pt x="318088" y="136067"/>
                </a:lnTo>
                <a:lnTo>
                  <a:pt x="345329" y="136067"/>
                </a:lnTo>
                <a:cubicBezTo>
                  <a:pt x="346815" y="136067"/>
                  <a:pt x="348074" y="136604"/>
                  <a:pt x="349106" y="137677"/>
                </a:cubicBezTo>
                <a:cubicBezTo>
                  <a:pt x="350138" y="138750"/>
                  <a:pt x="350654" y="140071"/>
                  <a:pt x="350654" y="141640"/>
                </a:cubicBezTo>
                <a:lnTo>
                  <a:pt x="350654" y="215192"/>
                </a:lnTo>
                <a:lnTo>
                  <a:pt x="339881" y="215192"/>
                </a:lnTo>
                <a:lnTo>
                  <a:pt x="339881" y="210734"/>
                </a:lnTo>
                <a:lnTo>
                  <a:pt x="260138" y="210734"/>
                </a:lnTo>
                <a:lnTo>
                  <a:pt x="260138" y="215192"/>
                </a:lnTo>
                <a:lnTo>
                  <a:pt x="249117" y="215192"/>
                </a:lnTo>
                <a:lnTo>
                  <a:pt x="249117" y="141640"/>
                </a:lnTo>
                <a:cubicBezTo>
                  <a:pt x="249117" y="140071"/>
                  <a:pt x="249654" y="138750"/>
                  <a:pt x="250727" y="137677"/>
                </a:cubicBezTo>
                <a:cubicBezTo>
                  <a:pt x="251800" y="136604"/>
                  <a:pt x="253080" y="136067"/>
                  <a:pt x="254566" y="136067"/>
                </a:cubicBezTo>
                <a:lnTo>
                  <a:pt x="280940" y="136067"/>
                </a:lnTo>
                <a:lnTo>
                  <a:pt x="280940" y="124304"/>
                </a:lnTo>
                <a:lnTo>
                  <a:pt x="244784" y="124304"/>
                </a:lnTo>
                <a:close/>
                <a:moveTo>
                  <a:pt x="107481" y="113036"/>
                </a:moveTo>
                <a:lnTo>
                  <a:pt x="133732" y="113036"/>
                </a:lnTo>
                <a:cubicBezTo>
                  <a:pt x="135465" y="113036"/>
                  <a:pt x="136910" y="113738"/>
                  <a:pt x="138065" y="115141"/>
                </a:cubicBezTo>
                <a:cubicBezTo>
                  <a:pt x="138808" y="116132"/>
                  <a:pt x="139180" y="117246"/>
                  <a:pt x="139180" y="118484"/>
                </a:cubicBezTo>
                <a:cubicBezTo>
                  <a:pt x="139180" y="119062"/>
                  <a:pt x="139139" y="119516"/>
                  <a:pt x="139056" y="119846"/>
                </a:cubicBezTo>
                <a:lnTo>
                  <a:pt x="130884" y="152660"/>
                </a:lnTo>
                <a:cubicBezTo>
                  <a:pt x="132782" y="155714"/>
                  <a:pt x="134536" y="159264"/>
                  <a:pt x="136146" y="163309"/>
                </a:cubicBezTo>
                <a:cubicBezTo>
                  <a:pt x="137756" y="167354"/>
                  <a:pt x="138561" y="171564"/>
                  <a:pt x="138561" y="175939"/>
                </a:cubicBezTo>
                <a:cubicBezTo>
                  <a:pt x="138561" y="178498"/>
                  <a:pt x="138189" y="181016"/>
                  <a:pt x="137446" y="183492"/>
                </a:cubicBezTo>
                <a:cubicBezTo>
                  <a:pt x="134970" y="191995"/>
                  <a:pt x="128448" y="198186"/>
                  <a:pt x="117882" y="202066"/>
                </a:cubicBezTo>
                <a:lnTo>
                  <a:pt x="113920" y="191912"/>
                </a:lnTo>
                <a:cubicBezTo>
                  <a:pt x="121184" y="189188"/>
                  <a:pt x="125559" y="185391"/>
                  <a:pt x="127045" y="180521"/>
                </a:cubicBezTo>
                <a:cubicBezTo>
                  <a:pt x="127458" y="178870"/>
                  <a:pt x="127664" y="177384"/>
                  <a:pt x="127664" y="176063"/>
                </a:cubicBezTo>
                <a:cubicBezTo>
                  <a:pt x="127664" y="172596"/>
                  <a:pt x="126901" y="169046"/>
                  <a:pt x="125373" y="165414"/>
                </a:cubicBezTo>
                <a:cubicBezTo>
                  <a:pt x="123846" y="161782"/>
                  <a:pt x="122298" y="158934"/>
                  <a:pt x="120730" y="156870"/>
                </a:cubicBezTo>
                <a:cubicBezTo>
                  <a:pt x="119987" y="155962"/>
                  <a:pt x="119616" y="154971"/>
                  <a:pt x="119616" y="153898"/>
                </a:cubicBezTo>
                <a:cubicBezTo>
                  <a:pt x="119616" y="153485"/>
                  <a:pt x="119698" y="152949"/>
                  <a:pt x="119863" y="152288"/>
                </a:cubicBezTo>
                <a:lnTo>
                  <a:pt x="126797" y="123933"/>
                </a:lnTo>
                <a:lnTo>
                  <a:pt x="112805" y="123933"/>
                </a:lnTo>
                <a:lnTo>
                  <a:pt x="112805" y="219773"/>
                </a:lnTo>
                <a:lnTo>
                  <a:pt x="102032" y="219773"/>
                </a:lnTo>
                <a:lnTo>
                  <a:pt x="102032" y="118608"/>
                </a:lnTo>
                <a:cubicBezTo>
                  <a:pt x="102032" y="117122"/>
                  <a:pt x="102569" y="115822"/>
                  <a:pt x="103642" y="114708"/>
                </a:cubicBezTo>
                <a:cubicBezTo>
                  <a:pt x="104715" y="113593"/>
                  <a:pt x="105995" y="113036"/>
                  <a:pt x="107481" y="113036"/>
                </a:cubicBezTo>
                <a:close/>
                <a:moveTo>
                  <a:pt x="159859" y="108454"/>
                </a:moveTo>
                <a:lnTo>
                  <a:pt x="170260" y="111302"/>
                </a:lnTo>
                <a:cubicBezTo>
                  <a:pt x="169434" y="114192"/>
                  <a:pt x="168650" y="116751"/>
                  <a:pt x="167907" y="118980"/>
                </a:cubicBezTo>
                <a:lnTo>
                  <a:pt x="208274" y="118980"/>
                </a:lnTo>
                <a:lnTo>
                  <a:pt x="208274" y="129876"/>
                </a:lnTo>
                <a:lnTo>
                  <a:pt x="164316" y="129876"/>
                </a:lnTo>
                <a:cubicBezTo>
                  <a:pt x="160437" y="140443"/>
                  <a:pt x="156598" y="149441"/>
                  <a:pt x="152801" y="156870"/>
                </a:cubicBezTo>
                <a:lnTo>
                  <a:pt x="168650" y="156870"/>
                </a:lnTo>
                <a:lnTo>
                  <a:pt x="168650" y="139287"/>
                </a:lnTo>
                <a:lnTo>
                  <a:pt x="179423" y="139287"/>
                </a:lnTo>
                <a:lnTo>
                  <a:pt x="179423" y="156870"/>
                </a:lnTo>
                <a:lnTo>
                  <a:pt x="206293" y="156870"/>
                </a:lnTo>
                <a:lnTo>
                  <a:pt x="206293" y="167767"/>
                </a:lnTo>
                <a:lnTo>
                  <a:pt x="179423" y="167767"/>
                </a:lnTo>
                <a:lnTo>
                  <a:pt x="179423" y="202438"/>
                </a:lnTo>
                <a:cubicBezTo>
                  <a:pt x="179423" y="206648"/>
                  <a:pt x="177875" y="210032"/>
                  <a:pt x="174780" y="212591"/>
                </a:cubicBezTo>
                <a:cubicBezTo>
                  <a:pt x="171684" y="215150"/>
                  <a:pt x="168753" y="216884"/>
                  <a:pt x="165988" y="217792"/>
                </a:cubicBezTo>
                <a:cubicBezTo>
                  <a:pt x="163223" y="218700"/>
                  <a:pt x="160189" y="219525"/>
                  <a:pt x="156887" y="220268"/>
                </a:cubicBezTo>
                <a:lnTo>
                  <a:pt x="155277" y="209372"/>
                </a:lnTo>
                <a:cubicBezTo>
                  <a:pt x="158332" y="208959"/>
                  <a:pt x="161324" y="208072"/>
                  <a:pt x="164254" y="206710"/>
                </a:cubicBezTo>
                <a:cubicBezTo>
                  <a:pt x="167185" y="205347"/>
                  <a:pt x="168650" y="203924"/>
                  <a:pt x="168650" y="202438"/>
                </a:cubicBezTo>
                <a:lnTo>
                  <a:pt x="168650" y="167767"/>
                </a:lnTo>
                <a:lnTo>
                  <a:pt x="145247" y="167767"/>
                </a:lnTo>
                <a:cubicBezTo>
                  <a:pt x="143761" y="167767"/>
                  <a:pt x="142503" y="167230"/>
                  <a:pt x="141471" y="166157"/>
                </a:cubicBezTo>
                <a:cubicBezTo>
                  <a:pt x="140439" y="165084"/>
                  <a:pt x="139923" y="163804"/>
                  <a:pt x="139923" y="162318"/>
                </a:cubicBezTo>
                <a:lnTo>
                  <a:pt x="139923" y="159594"/>
                </a:lnTo>
                <a:cubicBezTo>
                  <a:pt x="139923" y="158356"/>
                  <a:pt x="140171" y="157407"/>
                  <a:pt x="140666" y="156746"/>
                </a:cubicBezTo>
                <a:cubicBezTo>
                  <a:pt x="145206" y="148656"/>
                  <a:pt x="149251" y="139700"/>
                  <a:pt x="152801" y="129876"/>
                </a:cubicBezTo>
                <a:lnTo>
                  <a:pt x="140047" y="129876"/>
                </a:lnTo>
                <a:lnTo>
                  <a:pt x="140047" y="118980"/>
                </a:lnTo>
                <a:lnTo>
                  <a:pt x="156515" y="118980"/>
                </a:lnTo>
                <a:cubicBezTo>
                  <a:pt x="157506" y="116008"/>
                  <a:pt x="158208" y="113779"/>
                  <a:pt x="158620" y="112293"/>
                </a:cubicBezTo>
                <a:close/>
                <a:moveTo>
                  <a:pt x="223838" y="14227"/>
                </a:moveTo>
                <a:cubicBezTo>
                  <a:pt x="108073" y="14227"/>
                  <a:pt x="14227" y="108073"/>
                  <a:pt x="14227" y="223838"/>
                </a:cubicBezTo>
                <a:cubicBezTo>
                  <a:pt x="14227" y="339603"/>
                  <a:pt x="108073" y="433449"/>
                  <a:pt x="223838" y="433449"/>
                </a:cubicBezTo>
                <a:cubicBezTo>
                  <a:pt x="339603" y="433449"/>
                  <a:pt x="433449" y="339603"/>
                  <a:pt x="433449" y="223838"/>
                </a:cubicBezTo>
                <a:cubicBezTo>
                  <a:pt x="433449" y="108073"/>
                  <a:pt x="339603" y="14227"/>
                  <a:pt x="223838" y="14227"/>
                </a:cubicBezTo>
                <a:close/>
                <a:moveTo>
                  <a:pt x="223838" y="0"/>
                </a:moveTo>
                <a:cubicBezTo>
                  <a:pt x="347460" y="0"/>
                  <a:pt x="447676" y="100216"/>
                  <a:pt x="447676" y="223838"/>
                </a:cubicBezTo>
                <a:cubicBezTo>
                  <a:pt x="447676" y="347460"/>
                  <a:pt x="347460" y="447676"/>
                  <a:pt x="223838" y="447676"/>
                </a:cubicBezTo>
                <a:cubicBezTo>
                  <a:pt x="100216" y="447676"/>
                  <a:pt x="0" y="347460"/>
                  <a:pt x="0" y="223838"/>
                </a:cubicBezTo>
                <a:cubicBezTo>
                  <a:pt x="0" y="100216"/>
                  <a:pt x="100216" y="0"/>
                  <a:pt x="223838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gradFill>
                <a:gsLst>
                  <a:gs pos="0">
                    <a:srgbClr val="515FFE"/>
                  </a:gs>
                  <a:gs pos="100000">
                    <a:srgbClr val="5D0FEE"/>
                  </a:gs>
                </a:gsLst>
                <a:lin ang="2700000" scaled="1"/>
              </a:gra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BD0267B-1394-66FA-9263-BDC9BAC556FB}"/>
              </a:ext>
            </a:extLst>
          </p:cNvPr>
          <p:cNvSpPr txBox="1"/>
          <p:nvPr/>
        </p:nvSpPr>
        <p:spPr>
          <a:xfrm>
            <a:off x="591849" y="125609"/>
            <a:ext cx="34251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200" dirty="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添加你的标题</a:t>
            </a:r>
          </a:p>
        </p:txBody>
      </p:sp>
      <p:sp>
        <p:nvSpPr>
          <p:cNvPr id="7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B4FDA731-4AE9-0189-CDAE-F73B6532B5B4}"/>
              </a:ext>
            </a:extLst>
          </p:cNvPr>
          <p:cNvSpPr txBox="1"/>
          <p:nvPr/>
        </p:nvSpPr>
        <p:spPr>
          <a:xfrm>
            <a:off x="688344" y="1521222"/>
            <a:ext cx="1974306" cy="59148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 w="9525">
            <a:noFill/>
          </a:ln>
          <a:effectLst>
            <a:outerShdw blurRad="101600" dist="63500" dir="2700000" algn="tl" rotWithShape="0">
              <a:schemeClr val="accent2">
                <a:alpha val="35000"/>
              </a:schemeClr>
            </a:outerShdw>
          </a:effec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FDB5505-5654-A77D-53D1-015028575FF1}"/>
              </a:ext>
            </a:extLst>
          </p:cNvPr>
          <p:cNvSpPr txBox="1"/>
          <p:nvPr/>
        </p:nvSpPr>
        <p:spPr>
          <a:xfrm>
            <a:off x="904487" y="1595699"/>
            <a:ext cx="15898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200" dirty="0">
                <a:solidFill>
                  <a:schemeClr val="bg1"/>
                </a:solidFill>
                <a:latin typeface="+mj-ea"/>
                <a:ea typeface="+mj-ea"/>
              </a:rPr>
              <a:t>搜索陈西</a:t>
            </a:r>
          </a:p>
        </p:txBody>
      </p:sp>
      <p:sp>
        <p:nvSpPr>
          <p:cNvPr id="12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551FE5D6-A4D8-F270-3135-AA1B7CA1D324}"/>
              </a:ext>
            </a:extLst>
          </p:cNvPr>
          <p:cNvSpPr txBox="1"/>
          <p:nvPr/>
        </p:nvSpPr>
        <p:spPr>
          <a:xfrm flipH="1">
            <a:off x="591847" y="2239875"/>
            <a:ext cx="10555519" cy="37388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承接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定制设计。搜索：陈西设计之家。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高端定制设计。更多免费高端优质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模板浏览器搜索网站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  <a:endParaRPr lang="zh-CN" altLang="en-US" sz="1400" dirty="0">
              <a:solidFill>
                <a:schemeClr val="accent4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  <p:sp>
        <p:nvSpPr>
          <p:cNvPr id="27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C807115A-EA42-85FF-7F8A-7F677C2D7831}"/>
              </a:ext>
            </a:extLst>
          </p:cNvPr>
          <p:cNvSpPr/>
          <p:nvPr/>
        </p:nvSpPr>
        <p:spPr>
          <a:xfrm>
            <a:off x="1097857" y="3407394"/>
            <a:ext cx="587150" cy="587496"/>
          </a:xfrm>
          <a:custGeom>
            <a:avLst/>
            <a:gdLst>
              <a:gd name="connsiteX0" fmla="*/ 309421 w 352995"/>
              <a:gd name="connsiteY0" fmla="*/ 283005 h 353203"/>
              <a:gd name="connsiteX1" fmla="*/ 307981 w 352995"/>
              <a:gd name="connsiteY1" fmla="*/ 266164 h 353203"/>
              <a:gd name="connsiteX2" fmla="*/ 316495 w 352995"/>
              <a:gd name="connsiteY2" fmla="*/ 254252 h 353203"/>
              <a:gd name="connsiteX3" fmla="*/ 312191 w 352995"/>
              <a:gd name="connsiteY3" fmla="*/ 220772 h 353203"/>
              <a:gd name="connsiteX4" fmla="*/ 288713 w 352995"/>
              <a:gd name="connsiteY4" fmla="*/ 197294 h 353203"/>
              <a:gd name="connsiteX5" fmla="*/ 288713 w 352995"/>
              <a:gd name="connsiteY5" fmla="*/ 155769 h 353203"/>
              <a:gd name="connsiteX6" fmla="*/ 312191 w 352995"/>
              <a:gd name="connsiteY6" fmla="*/ 132291 h 353203"/>
              <a:gd name="connsiteX7" fmla="*/ 316495 w 352995"/>
              <a:gd name="connsiteY7" fmla="*/ 98811 h 353203"/>
              <a:gd name="connsiteX8" fmla="*/ 307981 w 352995"/>
              <a:gd name="connsiteY8" fmla="*/ 86899 h 353203"/>
              <a:gd name="connsiteX9" fmla="*/ 309421 w 352995"/>
              <a:gd name="connsiteY9" fmla="*/ 70026 h 353203"/>
              <a:gd name="connsiteX10" fmla="*/ 343683 w 352995"/>
              <a:gd name="connsiteY10" fmla="*/ 9327 h 353203"/>
              <a:gd name="connsiteX11" fmla="*/ 282968 w 352995"/>
              <a:gd name="connsiteY11" fmla="*/ 43605 h 353203"/>
              <a:gd name="connsiteX12" fmla="*/ 266111 w 352995"/>
              <a:gd name="connsiteY12" fmla="*/ 45030 h 353203"/>
              <a:gd name="connsiteX13" fmla="*/ 254200 w 352995"/>
              <a:gd name="connsiteY13" fmla="*/ 36531 h 353203"/>
              <a:gd name="connsiteX14" fmla="*/ 220720 w 352995"/>
              <a:gd name="connsiteY14" fmla="*/ 40835 h 353203"/>
              <a:gd name="connsiteX15" fmla="*/ 197241 w 352995"/>
              <a:gd name="connsiteY15" fmla="*/ 64313 h 353203"/>
              <a:gd name="connsiteX16" fmla="*/ 155716 w 352995"/>
              <a:gd name="connsiteY16" fmla="*/ 64313 h 353203"/>
              <a:gd name="connsiteX17" fmla="*/ 132238 w 352995"/>
              <a:gd name="connsiteY17" fmla="*/ 40835 h 353203"/>
              <a:gd name="connsiteX18" fmla="*/ 98758 w 352995"/>
              <a:gd name="connsiteY18" fmla="*/ 36531 h 353203"/>
              <a:gd name="connsiteX19" fmla="*/ 86847 w 352995"/>
              <a:gd name="connsiteY19" fmla="*/ 45030 h 353203"/>
              <a:gd name="connsiteX20" fmla="*/ 69989 w 352995"/>
              <a:gd name="connsiteY20" fmla="*/ 43605 h 353203"/>
              <a:gd name="connsiteX21" fmla="*/ 9368 w 352995"/>
              <a:gd name="connsiteY21" fmla="*/ 9405 h 353203"/>
              <a:gd name="connsiteX22" fmla="*/ 43631 w 352995"/>
              <a:gd name="connsiteY22" fmla="*/ 70104 h 353203"/>
              <a:gd name="connsiteX23" fmla="*/ 45071 w 352995"/>
              <a:gd name="connsiteY23" fmla="*/ 86977 h 353203"/>
              <a:gd name="connsiteX24" fmla="*/ 36556 w 352995"/>
              <a:gd name="connsiteY24" fmla="*/ 98889 h 353203"/>
              <a:gd name="connsiteX25" fmla="*/ 40861 w 352995"/>
              <a:gd name="connsiteY25" fmla="*/ 132369 h 353203"/>
              <a:gd name="connsiteX26" fmla="*/ 64339 w 352995"/>
              <a:gd name="connsiteY26" fmla="*/ 155847 h 353203"/>
              <a:gd name="connsiteX27" fmla="*/ 64339 w 352995"/>
              <a:gd name="connsiteY27" fmla="*/ 197357 h 353203"/>
              <a:gd name="connsiteX28" fmla="*/ 40861 w 352995"/>
              <a:gd name="connsiteY28" fmla="*/ 220835 h 353203"/>
              <a:gd name="connsiteX29" fmla="*/ 36556 w 352995"/>
              <a:gd name="connsiteY29" fmla="*/ 254315 h 353203"/>
              <a:gd name="connsiteX30" fmla="*/ 45008 w 352995"/>
              <a:gd name="connsiteY30" fmla="*/ 266101 h 353203"/>
              <a:gd name="connsiteX31" fmla="*/ 43568 w 352995"/>
              <a:gd name="connsiteY31" fmla="*/ 282943 h 353203"/>
              <a:gd name="connsiteX32" fmla="*/ 9368 w 352995"/>
              <a:gd name="connsiteY32" fmla="*/ 343736 h 353203"/>
              <a:gd name="connsiteX33" fmla="*/ 70083 w 352995"/>
              <a:gd name="connsiteY33" fmla="*/ 309457 h 353203"/>
              <a:gd name="connsiteX34" fmla="*/ 86941 w 352995"/>
              <a:gd name="connsiteY34" fmla="*/ 308033 h 353203"/>
              <a:gd name="connsiteX35" fmla="*/ 98852 w 352995"/>
              <a:gd name="connsiteY35" fmla="*/ 316532 h 353203"/>
              <a:gd name="connsiteX36" fmla="*/ 132332 w 352995"/>
              <a:gd name="connsiteY36" fmla="*/ 312228 h 353203"/>
              <a:gd name="connsiteX37" fmla="*/ 155810 w 352995"/>
              <a:gd name="connsiteY37" fmla="*/ 288750 h 353203"/>
              <a:gd name="connsiteX38" fmla="*/ 197335 w 352995"/>
              <a:gd name="connsiteY38" fmla="*/ 288750 h 353203"/>
              <a:gd name="connsiteX39" fmla="*/ 254278 w 352995"/>
              <a:gd name="connsiteY39" fmla="*/ 316517 h 353203"/>
              <a:gd name="connsiteX40" fmla="*/ 266064 w 352995"/>
              <a:gd name="connsiteY40" fmla="*/ 308033 h 353203"/>
              <a:gd name="connsiteX41" fmla="*/ 282921 w 352995"/>
              <a:gd name="connsiteY41" fmla="*/ 309457 h 353203"/>
              <a:gd name="connsiteX42" fmla="*/ 343636 w 352995"/>
              <a:gd name="connsiteY42" fmla="*/ 343736 h 353203"/>
              <a:gd name="connsiteX43" fmla="*/ 309421 w 352995"/>
              <a:gd name="connsiteY43" fmla="*/ 283005 h 353203"/>
              <a:gd name="connsiteX44" fmla="*/ 302064 w 352995"/>
              <a:gd name="connsiteY44" fmla="*/ 19986 h 353203"/>
              <a:gd name="connsiteX45" fmla="*/ 333024 w 352995"/>
              <a:gd name="connsiteY45" fmla="*/ 14430 h 353203"/>
              <a:gd name="connsiteX46" fmla="*/ 338581 w 352995"/>
              <a:gd name="connsiteY46" fmla="*/ 45390 h 353203"/>
              <a:gd name="connsiteX47" fmla="*/ 333024 w 352995"/>
              <a:gd name="connsiteY47" fmla="*/ 50946 h 353203"/>
              <a:gd name="connsiteX48" fmla="*/ 302064 w 352995"/>
              <a:gd name="connsiteY48" fmla="*/ 55068 h 353203"/>
              <a:gd name="connsiteX49" fmla="*/ 297941 w 352995"/>
              <a:gd name="connsiteY49" fmla="*/ 24108 h 353203"/>
              <a:gd name="connsiteX50" fmla="*/ 302064 w 352995"/>
              <a:gd name="connsiteY50" fmla="*/ 19986 h 353203"/>
              <a:gd name="connsiteX51" fmla="*/ 283986 w 352995"/>
              <a:gd name="connsiteY51" fmla="*/ 54906 h 353203"/>
              <a:gd name="connsiteX52" fmla="*/ 286944 w 352995"/>
              <a:gd name="connsiteY52" fmla="*/ 53576 h 353203"/>
              <a:gd name="connsiteX53" fmla="*/ 299466 w 352995"/>
              <a:gd name="connsiteY53" fmla="*/ 66097 h 353203"/>
              <a:gd name="connsiteX54" fmla="*/ 295866 w 352995"/>
              <a:gd name="connsiteY54" fmla="*/ 85381 h 353203"/>
              <a:gd name="connsiteX55" fmla="*/ 267692 w 352995"/>
              <a:gd name="connsiteY55" fmla="*/ 57207 h 353203"/>
              <a:gd name="connsiteX56" fmla="*/ 283986 w 352995"/>
              <a:gd name="connsiteY56" fmla="*/ 54906 h 353203"/>
              <a:gd name="connsiteX57" fmla="*/ 228295 w 352995"/>
              <a:gd name="connsiteY57" fmla="*/ 48411 h 353203"/>
              <a:gd name="connsiteX58" fmla="*/ 255906 w 352995"/>
              <a:gd name="connsiteY58" fmla="*/ 50931 h 353203"/>
              <a:gd name="connsiteX59" fmla="*/ 302064 w 352995"/>
              <a:gd name="connsiteY59" fmla="*/ 97057 h 353203"/>
              <a:gd name="connsiteX60" fmla="*/ 307730 w 352995"/>
              <a:gd name="connsiteY60" fmla="*/ 104977 h 353203"/>
              <a:gd name="connsiteX61" fmla="*/ 285817 w 352995"/>
              <a:gd name="connsiteY61" fmla="*/ 143482 h 353203"/>
              <a:gd name="connsiteX62" fmla="*/ 209481 w 352995"/>
              <a:gd name="connsiteY62" fmla="*/ 67318 h 353203"/>
              <a:gd name="connsiteX63" fmla="*/ 66045 w 352995"/>
              <a:gd name="connsiteY63" fmla="*/ 53576 h 353203"/>
              <a:gd name="connsiteX64" fmla="*/ 85328 w 352995"/>
              <a:gd name="connsiteY64" fmla="*/ 57176 h 353203"/>
              <a:gd name="connsiteX65" fmla="*/ 57155 w 352995"/>
              <a:gd name="connsiteY65" fmla="*/ 85350 h 353203"/>
              <a:gd name="connsiteX66" fmla="*/ 53555 w 352995"/>
              <a:gd name="connsiteY66" fmla="*/ 66066 h 353203"/>
              <a:gd name="connsiteX67" fmla="*/ 66045 w 352995"/>
              <a:gd name="connsiteY67" fmla="*/ 53576 h 353203"/>
              <a:gd name="connsiteX68" fmla="*/ 19949 w 352995"/>
              <a:gd name="connsiteY68" fmla="*/ 50962 h 353203"/>
              <a:gd name="connsiteX69" fmla="*/ 50909 w 352995"/>
              <a:gd name="connsiteY69" fmla="*/ 19986 h 353203"/>
              <a:gd name="connsiteX70" fmla="*/ 54980 w 352995"/>
              <a:gd name="connsiteY70" fmla="*/ 50953 h 353203"/>
              <a:gd name="connsiteX71" fmla="*/ 24013 w 352995"/>
              <a:gd name="connsiteY71" fmla="*/ 55024 h 353203"/>
              <a:gd name="connsiteX72" fmla="*/ 19949 w 352995"/>
              <a:gd name="connsiteY72" fmla="*/ 50962 h 353203"/>
              <a:gd name="connsiteX73" fmla="*/ 48374 w 352995"/>
              <a:gd name="connsiteY73" fmla="*/ 124731 h 353203"/>
              <a:gd name="connsiteX74" fmla="*/ 50878 w 352995"/>
              <a:gd name="connsiteY74" fmla="*/ 97120 h 353203"/>
              <a:gd name="connsiteX75" fmla="*/ 97021 w 352995"/>
              <a:gd name="connsiteY75" fmla="*/ 50931 h 353203"/>
              <a:gd name="connsiteX76" fmla="*/ 104956 w 352995"/>
              <a:gd name="connsiteY76" fmla="*/ 45249 h 353203"/>
              <a:gd name="connsiteX77" fmla="*/ 143445 w 352995"/>
              <a:gd name="connsiteY77" fmla="*/ 67162 h 353203"/>
              <a:gd name="connsiteX78" fmla="*/ 67188 w 352995"/>
              <a:gd name="connsiteY78" fmla="*/ 143544 h 353203"/>
              <a:gd name="connsiteX79" fmla="*/ 50909 w 352995"/>
              <a:gd name="connsiteY79" fmla="*/ 333092 h 353203"/>
              <a:gd name="connsiteX80" fmla="*/ 19931 w 352995"/>
              <a:gd name="connsiteY80" fmla="*/ 338671 h 353203"/>
              <a:gd name="connsiteX81" fmla="*/ 14353 w 352995"/>
              <a:gd name="connsiteY81" fmla="*/ 307692 h 353203"/>
              <a:gd name="connsiteX82" fmla="*/ 19949 w 352995"/>
              <a:gd name="connsiteY82" fmla="*/ 302101 h 353203"/>
              <a:gd name="connsiteX83" fmla="*/ 50927 w 352995"/>
              <a:gd name="connsiteY83" fmla="*/ 298114 h 353203"/>
              <a:gd name="connsiteX84" fmla="*/ 54914 w 352995"/>
              <a:gd name="connsiteY84" fmla="*/ 329092 h 353203"/>
              <a:gd name="connsiteX85" fmla="*/ 50909 w 352995"/>
              <a:gd name="connsiteY85" fmla="*/ 333092 h 353203"/>
              <a:gd name="connsiteX86" fmla="*/ 69003 w 352995"/>
              <a:gd name="connsiteY86" fmla="*/ 298157 h 353203"/>
              <a:gd name="connsiteX87" fmla="*/ 66045 w 352995"/>
              <a:gd name="connsiteY87" fmla="*/ 299503 h 353203"/>
              <a:gd name="connsiteX88" fmla="*/ 53523 w 352995"/>
              <a:gd name="connsiteY88" fmla="*/ 286981 h 353203"/>
              <a:gd name="connsiteX89" fmla="*/ 57123 w 352995"/>
              <a:gd name="connsiteY89" fmla="*/ 267713 h 353203"/>
              <a:gd name="connsiteX90" fmla="*/ 85297 w 352995"/>
              <a:gd name="connsiteY90" fmla="*/ 295887 h 353203"/>
              <a:gd name="connsiteX91" fmla="*/ 69003 w 352995"/>
              <a:gd name="connsiteY91" fmla="*/ 298157 h 353203"/>
              <a:gd name="connsiteX92" fmla="*/ 124694 w 352995"/>
              <a:gd name="connsiteY92" fmla="*/ 304668 h 353203"/>
              <a:gd name="connsiteX93" fmla="*/ 97083 w 352995"/>
              <a:gd name="connsiteY93" fmla="*/ 302148 h 353203"/>
              <a:gd name="connsiteX94" fmla="*/ 50878 w 352995"/>
              <a:gd name="connsiteY94" fmla="*/ 255943 h 353203"/>
              <a:gd name="connsiteX95" fmla="*/ 45212 w 352995"/>
              <a:gd name="connsiteY95" fmla="*/ 248023 h 353203"/>
              <a:gd name="connsiteX96" fmla="*/ 67125 w 352995"/>
              <a:gd name="connsiteY96" fmla="*/ 209518 h 353203"/>
              <a:gd name="connsiteX97" fmla="*/ 143508 w 352995"/>
              <a:gd name="connsiteY97" fmla="*/ 285838 h 353203"/>
              <a:gd name="connsiteX98" fmla="*/ 176502 w 352995"/>
              <a:gd name="connsiteY98" fmla="*/ 280031 h 353203"/>
              <a:gd name="connsiteX99" fmla="*/ 73010 w 352995"/>
              <a:gd name="connsiteY99" fmla="*/ 176539 h 353203"/>
              <a:gd name="connsiteX100" fmla="*/ 279995 w 352995"/>
              <a:gd name="connsiteY100" fmla="*/ 176539 h 353203"/>
              <a:gd name="connsiteX101" fmla="*/ 176502 w 352995"/>
              <a:gd name="connsiteY101" fmla="*/ 280031 h 353203"/>
              <a:gd name="connsiteX102" fmla="*/ 255906 w 352995"/>
              <a:gd name="connsiteY102" fmla="*/ 302101 h 353203"/>
              <a:gd name="connsiteX103" fmla="*/ 247986 w 352995"/>
              <a:gd name="connsiteY103" fmla="*/ 307767 h 353203"/>
              <a:gd name="connsiteX104" fmla="*/ 209481 w 352995"/>
              <a:gd name="connsiteY104" fmla="*/ 285854 h 353203"/>
              <a:gd name="connsiteX105" fmla="*/ 285801 w 352995"/>
              <a:gd name="connsiteY105" fmla="*/ 209534 h 353203"/>
              <a:gd name="connsiteX106" fmla="*/ 307715 w 352995"/>
              <a:gd name="connsiteY106" fmla="*/ 248038 h 353203"/>
              <a:gd name="connsiteX107" fmla="*/ 302048 w 352995"/>
              <a:gd name="connsiteY107" fmla="*/ 255958 h 353203"/>
              <a:gd name="connsiteX108" fmla="*/ 255906 w 352995"/>
              <a:gd name="connsiteY108" fmla="*/ 302101 h 353203"/>
              <a:gd name="connsiteX109" fmla="*/ 286944 w 352995"/>
              <a:gd name="connsiteY109" fmla="*/ 299471 h 353203"/>
              <a:gd name="connsiteX110" fmla="*/ 267629 w 352995"/>
              <a:gd name="connsiteY110" fmla="*/ 295840 h 353203"/>
              <a:gd name="connsiteX111" fmla="*/ 295803 w 352995"/>
              <a:gd name="connsiteY111" fmla="*/ 267666 h 353203"/>
              <a:gd name="connsiteX112" fmla="*/ 299403 w 352995"/>
              <a:gd name="connsiteY112" fmla="*/ 286934 h 353203"/>
              <a:gd name="connsiteX113" fmla="*/ 286944 w 352995"/>
              <a:gd name="connsiteY113" fmla="*/ 299518 h 353203"/>
              <a:gd name="connsiteX114" fmla="*/ 336123 w 352995"/>
              <a:gd name="connsiteY114" fmla="*/ 336113 h 353203"/>
              <a:gd name="connsiteX115" fmla="*/ 299951 w 352995"/>
              <a:gd name="connsiteY115" fmla="*/ 299941 h 353203"/>
              <a:gd name="connsiteX116" fmla="*/ 336123 w 352995"/>
              <a:gd name="connsiteY116" fmla="*/ 336160 h 353203"/>
              <a:gd name="connsiteX117" fmla="*/ 127261 w 352995"/>
              <a:gd name="connsiteY117" fmla="*/ 225765 h 353203"/>
              <a:gd name="connsiteX118" fmla="*/ 119701 w 352995"/>
              <a:gd name="connsiteY118" fmla="*/ 233341 h 353203"/>
              <a:gd name="connsiteX119" fmla="*/ 119701 w 352995"/>
              <a:gd name="connsiteY119" fmla="*/ 119737 h 353203"/>
              <a:gd name="connsiteX120" fmla="*/ 127261 w 352995"/>
              <a:gd name="connsiteY120" fmla="*/ 127313 h 353203"/>
              <a:gd name="connsiteX121" fmla="*/ 127261 w 352995"/>
              <a:gd name="connsiteY121" fmla="*/ 225765 h 353203"/>
              <a:gd name="connsiteX122" fmla="*/ 233304 w 352995"/>
              <a:gd name="connsiteY122" fmla="*/ 233341 h 353203"/>
              <a:gd name="connsiteX123" fmla="*/ 225728 w 352995"/>
              <a:gd name="connsiteY123" fmla="*/ 225765 h 353203"/>
              <a:gd name="connsiteX124" fmla="*/ 225728 w 352995"/>
              <a:gd name="connsiteY124" fmla="*/ 127313 h 353203"/>
              <a:gd name="connsiteX125" fmla="*/ 225728 w 352995"/>
              <a:gd name="connsiteY125" fmla="*/ 119737 h 353203"/>
              <a:gd name="connsiteX126" fmla="*/ 233304 w 352995"/>
              <a:gd name="connsiteY126" fmla="*/ 119737 h 353203"/>
              <a:gd name="connsiteX127" fmla="*/ 233304 w 352995"/>
              <a:gd name="connsiteY127" fmla="*/ 233341 h 353203"/>
              <a:gd name="connsiteX128" fmla="*/ 203455 w 352995"/>
              <a:gd name="connsiteY128" fmla="*/ 196136 h 353203"/>
              <a:gd name="connsiteX129" fmla="*/ 181808 w 352995"/>
              <a:gd name="connsiteY129" fmla="*/ 220600 h 353203"/>
              <a:gd name="connsiteX130" fmla="*/ 176455 w 352995"/>
              <a:gd name="connsiteY130" fmla="*/ 231870 h 353203"/>
              <a:gd name="connsiteX131" fmla="*/ 171102 w 352995"/>
              <a:gd name="connsiteY131" fmla="*/ 220537 h 353203"/>
              <a:gd name="connsiteX132" fmla="*/ 154308 w 352995"/>
              <a:gd name="connsiteY132" fmla="*/ 198202 h 353203"/>
              <a:gd name="connsiteX133" fmla="*/ 161317 w 352995"/>
              <a:gd name="connsiteY133" fmla="*/ 201060 h 353203"/>
              <a:gd name="connsiteX134" fmla="*/ 161320 w 352995"/>
              <a:gd name="connsiteY134" fmla="*/ 201066 h 353203"/>
              <a:gd name="connsiteX135" fmla="*/ 192749 w 352995"/>
              <a:gd name="connsiteY135" fmla="*/ 196136 h 353203"/>
              <a:gd name="connsiteX136" fmla="*/ 176455 w 352995"/>
              <a:gd name="connsiteY136" fmla="*/ 181892 h 353203"/>
              <a:gd name="connsiteX137" fmla="*/ 149474 w 352995"/>
              <a:gd name="connsiteY137" fmla="*/ 159361 h 353203"/>
              <a:gd name="connsiteX138" fmla="*/ 171102 w 352995"/>
              <a:gd name="connsiteY138" fmla="*/ 132478 h 353203"/>
              <a:gd name="connsiteX139" fmla="*/ 176455 w 352995"/>
              <a:gd name="connsiteY139" fmla="*/ 121193 h 353203"/>
              <a:gd name="connsiteX140" fmla="*/ 181808 w 352995"/>
              <a:gd name="connsiteY140" fmla="*/ 132525 h 353203"/>
              <a:gd name="connsiteX141" fmla="*/ 198697 w 352995"/>
              <a:gd name="connsiteY141" fmla="*/ 154877 h 353203"/>
              <a:gd name="connsiteX142" fmla="*/ 191687 w 352995"/>
              <a:gd name="connsiteY142" fmla="*/ 152018 h 353203"/>
              <a:gd name="connsiteX143" fmla="*/ 191685 w 352995"/>
              <a:gd name="connsiteY143" fmla="*/ 152012 h 353203"/>
              <a:gd name="connsiteX144" fmla="*/ 160240 w 352995"/>
              <a:gd name="connsiteY144" fmla="*/ 156927 h 353203"/>
              <a:gd name="connsiteX145" fmla="*/ 176455 w 352995"/>
              <a:gd name="connsiteY145" fmla="*/ 171171 h 353203"/>
              <a:gd name="connsiteX146" fmla="*/ 203302 w 352995"/>
              <a:gd name="connsiteY146" fmla="*/ 192213 h 353203"/>
              <a:gd name="connsiteX147" fmla="*/ 203455 w 352995"/>
              <a:gd name="connsiteY147" fmla="*/ 196136 h 353203"/>
              <a:gd name="connsiteX148" fmla="*/ 135447 w 352995"/>
              <a:gd name="connsiteY148" fmla="*/ 176539 h 353203"/>
              <a:gd name="connsiteX149" fmla="*/ 129796 w 352995"/>
              <a:gd name="connsiteY149" fmla="*/ 181611 h 353203"/>
              <a:gd name="connsiteX150" fmla="*/ 124725 w 352995"/>
              <a:gd name="connsiteY150" fmla="*/ 176539 h 353203"/>
              <a:gd name="connsiteX151" fmla="*/ 130376 w 352995"/>
              <a:gd name="connsiteY151" fmla="*/ 171468 h 353203"/>
              <a:gd name="connsiteX152" fmla="*/ 135447 w 352995"/>
              <a:gd name="connsiteY152" fmla="*/ 176539 h 353203"/>
              <a:gd name="connsiteX153" fmla="*/ 222911 w 352995"/>
              <a:gd name="connsiteY153" fmla="*/ 181892 h 353203"/>
              <a:gd name="connsiteX154" fmla="*/ 217840 w 352995"/>
              <a:gd name="connsiteY154" fmla="*/ 176242 h 353203"/>
              <a:gd name="connsiteX155" fmla="*/ 222911 w 352995"/>
              <a:gd name="connsiteY155" fmla="*/ 171171 h 353203"/>
              <a:gd name="connsiteX156" fmla="*/ 227982 w 352995"/>
              <a:gd name="connsiteY156" fmla="*/ 176821 h 353203"/>
              <a:gd name="connsiteX157" fmla="*/ 222911 w 352995"/>
              <a:gd name="connsiteY157" fmla="*/ 181892 h 353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</a:cxnLst>
            <a:rect l="l" t="t" r="r" b="b"/>
            <a:pathLst>
              <a:path w="352995" h="353203">
                <a:moveTo>
                  <a:pt x="309421" y="283005"/>
                </a:moveTo>
                <a:cubicBezTo>
                  <a:pt x="306588" y="277840"/>
                  <a:pt x="304287" y="270781"/>
                  <a:pt x="307981" y="266164"/>
                </a:cubicBezTo>
                <a:lnTo>
                  <a:pt x="316495" y="254252"/>
                </a:lnTo>
                <a:cubicBezTo>
                  <a:pt x="323445" y="243541"/>
                  <a:pt x="321623" y="229376"/>
                  <a:pt x="312191" y="220772"/>
                </a:cubicBezTo>
                <a:lnTo>
                  <a:pt x="288713" y="197294"/>
                </a:lnTo>
                <a:cubicBezTo>
                  <a:pt x="291311" y="183575"/>
                  <a:pt x="291311" y="169488"/>
                  <a:pt x="288713" y="155769"/>
                </a:cubicBezTo>
                <a:lnTo>
                  <a:pt x="312191" y="132291"/>
                </a:lnTo>
                <a:cubicBezTo>
                  <a:pt x="321623" y="123687"/>
                  <a:pt x="323445" y="109521"/>
                  <a:pt x="316495" y="98811"/>
                </a:cubicBezTo>
                <a:lnTo>
                  <a:pt x="307981" y="86899"/>
                </a:lnTo>
                <a:cubicBezTo>
                  <a:pt x="304349" y="82454"/>
                  <a:pt x="306541" y="75270"/>
                  <a:pt x="309421" y="70026"/>
                </a:cubicBezTo>
                <a:cubicBezTo>
                  <a:pt x="342134" y="75317"/>
                  <a:pt x="367334" y="29628"/>
                  <a:pt x="343683" y="9327"/>
                </a:cubicBezTo>
                <a:cubicBezTo>
                  <a:pt x="323148" y="-14543"/>
                  <a:pt x="277678" y="11221"/>
                  <a:pt x="282968" y="43605"/>
                </a:cubicBezTo>
                <a:cubicBezTo>
                  <a:pt x="277803" y="46438"/>
                  <a:pt x="270728" y="48724"/>
                  <a:pt x="266111" y="45030"/>
                </a:cubicBezTo>
                <a:lnTo>
                  <a:pt x="254200" y="36531"/>
                </a:lnTo>
                <a:cubicBezTo>
                  <a:pt x="243491" y="29574"/>
                  <a:pt x="229321" y="31396"/>
                  <a:pt x="220720" y="40835"/>
                </a:cubicBezTo>
                <a:lnTo>
                  <a:pt x="197241" y="64313"/>
                </a:lnTo>
                <a:cubicBezTo>
                  <a:pt x="183524" y="61699"/>
                  <a:pt x="169434" y="61699"/>
                  <a:pt x="155716" y="64313"/>
                </a:cubicBezTo>
                <a:lnTo>
                  <a:pt x="132238" y="40835"/>
                </a:lnTo>
                <a:cubicBezTo>
                  <a:pt x="123637" y="31396"/>
                  <a:pt x="109467" y="29574"/>
                  <a:pt x="98758" y="36531"/>
                </a:cubicBezTo>
                <a:lnTo>
                  <a:pt x="86847" y="45030"/>
                </a:lnTo>
                <a:cubicBezTo>
                  <a:pt x="82417" y="48661"/>
                  <a:pt x="75233" y="46485"/>
                  <a:pt x="69989" y="43605"/>
                </a:cubicBezTo>
                <a:cubicBezTo>
                  <a:pt x="75295" y="11237"/>
                  <a:pt x="29857" y="-14543"/>
                  <a:pt x="9368" y="9405"/>
                </a:cubicBezTo>
                <a:cubicBezTo>
                  <a:pt x="-14345" y="29753"/>
                  <a:pt x="10934" y="75411"/>
                  <a:pt x="43631" y="70104"/>
                </a:cubicBezTo>
                <a:cubicBezTo>
                  <a:pt x="46464" y="75285"/>
                  <a:pt x="48781" y="82360"/>
                  <a:pt x="45071" y="86977"/>
                </a:cubicBezTo>
                <a:lnTo>
                  <a:pt x="36556" y="98889"/>
                </a:lnTo>
                <a:cubicBezTo>
                  <a:pt x="29613" y="109600"/>
                  <a:pt x="31434" y="123762"/>
                  <a:pt x="40861" y="132369"/>
                </a:cubicBezTo>
                <a:lnTo>
                  <a:pt x="64339" y="155847"/>
                </a:lnTo>
                <a:cubicBezTo>
                  <a:pt x="61725" y="169560"/>
                  <a:pt x="61725" y="183644"/>
                  <a:pt x="64339" y="197357"/>
                </a:cubicBezTo>
                <a:lnTo>
                  <a:pt x="40861" y="220835"/>
                </a:lnTo>
                <a:cubicBezTo>
                  <a:pt x="31434" y="229442"/>
                  <a:pt x="29613" y="243603"/>
                  <a:pt x="36556" y="254315"/>
                </a:cubicBezTo>
                <a:lnTo>
                  <a:pt x="45008" y="266101"/>
                </a:lnTo>
                <a:cubicBezTo>
                  <a:pt x="48640" y="270546"/>
                  <a:pt x="46464" y="277715"/>
                  <a:pt x="43568" y="282943"/>
                </a:cubicBezTo>
                <a:cubicBezTo>
                  <a:pt x="11184" y="277731"/>
                  <a:pt x="-14564" y="323184"/>
                  <a:pt x="9368" y="343736"/>
                </a:cubicBezTo>
                <a:cubicBezTo>
                  <a:pt x="32033" y="369186"/>
                  <a:pt x="76015" y="338398"/>
                  <a:pt x="70083" y="309457"/>
                </a:cubicBezTo>
                <a:cubicBezTo>
                  <a:pt x="75264" y="306640"/>
                  <a:pt x="82323" y="304324"/>
                  <a:pt x="86941" y="308033"/>
                </a:cubicBezTo>
                <a:lnTo>
                  <a:pt x="98852" y="316532"/>
                </a:lnTo>
                <a:cubicBezTo>
                  <a:pt x="109559" y="323496"/>
                  <a:pt x="123734" y="321672"/>
                  <a:pt x="132332" y="312228"/>
                </a:cubicBezTo>
                <a:lnTo>
                  <a:pt x="155810" y="288750"/>
                </a:lnTo>
                <a:cubicBezTo>
                  <a:pt x="169529" y="291348"/>
                  <a:pt x="183616" y="291348"/>
                  <a:pt x="197335" y="288750"/>
                </a:cubicBezTo>
                <a:cubicBezTo>
                  <a:pt x="212283" y="302148"/>
                  <a:pt x="231175" y="332341"/>
                  <a:pt x="254278" y="316517"/>
                </a:cubicBezTo>
                <a:lnTo>
                  <a:pt x="266064" y="308033"/>
                </a:lnTo>
                <a:cubicBezTo>
                  <a:pt x="270494" y="304402"/>
                  <a:pt x="277694" y="306562"/>
                  <a:pt x="282921" y="309457"/>
                </a:cubicBezTo>
                <a:cubicBezTo>
                  <a:pt x="277130" y="339197"/>
                  <a:pt x="321363" y="368764"/>
                  <a:pt x="343636" y="343736"/>
                </a:cubicBezTo>
                <a:cubicBezTo>
                  <a:pt x="367553" y="323184"/>
                  <a:pt x="341805" y="277731"/>
                  <a:pt x="309421" y="283005"/>
                </a:cubicBezTo>
                <a:close/>
                <a:moveTo>
                  <a:pt x="302064" y="19986"/>
                </a:moveTo>
                <a:cubicBezTo>
                  <a:pt x="309079" y="9903"/>
                  <a:pt x="322941" y="7415"/>
                  <a:pt x="333024" y="14430"/>
                </a:cubicBezTo>
                <a:cubicBezTo>
                  <a:pt x="343107" y="21445"/>
                  <a:pt x="345596" y="35307"/>
                  <a:pt x="338581" y="45390"/>
                </a:cubicBezTo>
                <a:cubicBezTo>
                  <a:pt x="337072" y="47557"/>
                  <a:pt x="335190" y="49439"/>
                  <a:pt x="333024" y="50946"/>
                </a:cubicBezTo>
                <a:cubicBezTo>
                  <a:pt x="325613" y="60634"/>
                  <a:pt x="311751" y="62479"/>
                  <a:pt x="302064" y="55068"/>
                </a:cubicBezTo>
                <a:cubicBezTo>
                  <a:pt x="292377" y="47657"/>
                  <a:pt x="290532" y="33796"/>
                  <a:pt x="297941" y="24108"/>
                </a:cubicBezTo>
                <a:cubicBezTo>
                  <a:pt x="299128" y="22558"/>
                  <a:pt x="300515" y="21172"/>
                  <a:pt x="302064" y="19986"/>
                </a:cubicBezTo>
                <a:close/>
                <a:moveTo>
                  <a:pt x="283986" y="54906"/>
                </a:moveTo>
                <a:lnTo>
                  <a:pt x="286944" y="53576"/>
                </a:lnTo>
                <a:cubicBezTo>
                  <a:pt x="289981" y="58751"/>
                  <a:pt x="294291" y="63062"/>
                  <a:pt x="299466" y="66097"/>
                </a:cubicBezTo>
                <a:cubicBezTo>
                  <a:pt x="295974" y="71878"/>
                  <a:pt x="294693" y="78729"/>
                  <a:pt x="295866" y="85381"/>
                </a:cubicBezTo>
                <a:cubicBezTo>
                  <a:pt x="281959" y="81972"/>
                  <a:pt x="271101" y="71114"/>
                  <a:pt x="267692" y="57207"/>
                </a:cubicBezTo>
                <a:cubicBezTo>
                  <a:pt x="273225" y="58381"/>
                  <a:pt x="278994" y="57566"/>
                  <a:pt x="283986" y="54906"/>
                </a:cubicBezTo>
                <a:close/>
                <a:moveTo>
                  <a:pt x="228295" y="48411"/>
                </a:moveTo>
                <a:cubicBezTo>
                  <a:pt x="238673" y="38612"/>
                  <a:pt x="247219" y="43887"/>
                  <a:pt x="255906" y="50931"/>
                </a:cubicBezTo>
                <a:cubicBezTo>
                  <a:pt x="257393" y="75776"/>
                  <a:pt x="277218" y="95588"/>
                  <a:pt x="302064" y="97057"/>
                </a:cubicBezTo>
                <a:lnTo>
                  <a:pt x="307730" y="104977"/>
                </a:lnTo>
                <a:cubicBezTo>
                  <a:pt x="317544" y="119331"/>
                  <a:pt x="293643" y="133871"/>
                  <a:pt x="285817" y="143482"/>
                </a:cubicBezTo>
                <a:cubicBezTo>
                  <a:pt x="274643" y="106966"/>
                  <a:pt x="246023" y="78409"/>
                  <a:pt x="209481" y="67318"/>
                </a:cubicBezTo>
                <a:close/>
                <a:moveTo>
                  <a:pt x="66045" y="53576"/>
                </a:moveTo>
                <a:cubicBezTo>
                  <a:pt x="71834" y="57047"/>
                  <a:pt x="78677" y="58324"/>
                  <a:pt x="85328" y="57176"/>
                </a:cubicBezTo>
                <a:cubicBezTo>
                  <a:pt x="81904" y="71074"/>
                  <a:pt x="71053" y="81925"/>
                  <a:pt x="57155" y="85350"/>
                </a:cubicBezTo>
                <a:cubicBezTo>
                  <a:pt x="58355" y="78698"/>
                  <a:pt x="57075" y="71837"/>
                  <a:pt x="53555" y="66066"/>
                </a:cubicBezTo>
                <a:cubicBezTo>
                  <a:pt x="58718" y="63039"/>
                  <a:pt x="63018" y="58739"/>
                  <a:pt x="66045" y="53576"/>
                </a:cubicBezTo>
                <a:close/>
                <a:moveTo>
                  <a:pt x="19949" y="50962"/>
                </a:moveTo>
                <a:cubicBezTo>
                  <a:pt x="-6112" y="26419"/>
                  <a:pt x="28010" y="-5386"/>
                  <a:pt x="50909" y="19986"/>
                </a:cubicBezTo>
                <a:cubicBezTo>
                  <a:pt x="60585" y="27413"/>
                  <a:pt x="62407" y="41278"/>
                  <a:pt x="54980" y="50953"/>
                </a:cubicBezTo>
                <a:cubicBezTo>
                  <a:pt x="47553" y="60628"/>
                  <a:pt x="33689" y="62451"/>
                  <a:pt x="24013" y="55024"/>
                </a:cubicBezTo>
                <a:cubicBezTo>
                  <a:pt x="22487" y="53852"/>
                  <a:pt x="21121" y="52487"/>
                  <a:pt x="19949" y="50962"/>
                </a:cubicBezTo>
                <a:close/>
                <a:moveTo>
                  <a:pt x="48374" y="124731"/>
                </a:moveTo>
                <a:cubicBezTo>
                  <a:pt x="38575" y="114369"/>
                  <a:pt x="43835" y="105807"/>
                  <a:pt x="50878" y="97120"/>
                </a:cubicBezTo>
                <a:cubicBezTo>
                  <a:pt x="75741" y="95640"/>
                  <a:pt x="95565" y="75795"/>
                  <a:pt x="97021" y="50931"/>
                </a:cubicBezTo>
                <a:lnTo>
                  <a:pt x="104956" y="45249"/>
                </a:lnTo>
                <a:cubicBezTo>
                  <a:pt x="119325" y="35466"/>
                  <a:pt x="133803" y="59336"/>
                  <a:pt x="143445" y="67162"/>
                </a:cubicBezTo>
                <a:cubicBezTo>
                  <a:pt x="106882" y="78318"/>
                  <a:pt x="78283" y="106963"/>
                  <a:pt x="67188" y="143544"/>
                </a:cubicBezTo>
                <a:close/>
                <a:moveTo>
                  <a:pt x="50909" y="333092"/>
                </a:moveTo>
                <a:cubicBezTo>
                  <a:pt x="43895" y="343186"/>
                  <a:pt x="30026" y="345684"/>
                  <a:pt x="19931" y="338671"/>
                </a:cubicBezTo>
                <a:cubicBezTo>
                  <a:pt x="9836" y="331657"/>
                  <a:pt x="7339" y="317788"/>
                  <a:pt x="14353" y="307692"/>
                </a:cubicBezTo>
                <a:cubicBezTo>
                  <a:pt x="15869" y="305508"/>
                  <a:pt x="17765" y="303616"/>
                  <a:pt x="19949" y="302101"/>
                </a:cubicBezTo>
                <a:cubicBezTo>
                  <a:pt x="27403" y="292445"/>
                  <a:pt x="41272" y="290661"/>
                  <a:pt x="50927" y="298114"/>
                </a:cubicBezTo>
                <a:cubicBezTo>
                  <a:pt x="60582" y="305566"/>
                  <a:pt x="62367" y="319436"/>
                  <a:pt x="54914" y="329092"/>
                </a:cubicBezTo>
                <a:cubicBezTo>
                  <a:pt x="53756" y="330591"/>
                  <a:pt x="52410" y="331936"/>
                  <a:pt x="50909" y="333092"/>
                </a:cubicBezTo>
                <a:close/>
                <a:moveTo>
                  <a:pt x="69003" y="298157"/>
                </a:moveTo>
                <a:lnTo>
                  <a:pt x="66045" y="299503"/>
                </a:lnTo>
                <a:cubicBezTo>
                  <a:pt x="63008" y="294328"/>
                  <a:pt x="58697" y="290017"/>
                  <a:pt x="53523" y="286981"/>
                </a:cubicBezTo>
                <a:cubicBezTo>
                  <a:pt x="57016" y="281205"/>
                  <a:pt x="58295" y="274359"/>
                  <a:pt x="57123" y="267713"/>
                </a:cubicBezTo>
                <a:cubicBezTo>
                  <a:pt x="71030" y="271122"/>
                  <a:pt x="81889" y="281980"/>
                  <a:pt x="85297" y="295887"/>
                </a:cubicBezTo>
                <a:cubicBezTo>
                  <a:pt x="79768" y="294712"/>
                  <a:pt x="74001" y="295515"/>
                  <a:pt x="69003" y="298157"/>
                </a:cubicBezTo>
                <a:close/>
                <a:moveTo>
                  <a:pt x="124694" y="304668"/>
                </a:moveTo>
                <a:cubicBezTo>
                  <a:pt x="114316" y="314451"/>
                  <a:pt x="105770" y="309191"/>
                  <a:pt x="97083" y="302148"/>
                </a:cubicBezTo>
                <a:cubicBezTo>
                  <a:pt x="95626" y="277258"/>
                  <a:pt x="75768" y="257400"/>
                  <a:pt x="50878" y="255943"/>
                </a:cubicBezTo>
                <a:lnTo>
                  <a:pt x="45212" y="248023"/>
                </a:lnTo>
                <a:cubicBezTo>
                  <a:pt x="35398" y="233701"/>
                  <a:pt x="59299" y="219129"/>
                  <a:pt x="67125" y="209518"/>
                </a:cubicBezTo>
                <a:cubicBezTo>
                  <a:pt x="78261" y="246107"/>
                  <a:pt x="106910" y="274733"/>
                  <a:pt x="143508" y="285838"/>
                </a:cubicBezTo>
                <a:close/>
                <a:moveTo>
                  <a:pt x="176502" y="280031"/>
                </a:moveTo>
                <a:cubicBezTo>
                  <a:pt x="119370" y="279970"/>
                  <a:pt x="73071" y="233671"/>
                  <a:pt x="73010" y="176539"/>
                </a:cubicBezTo>
                <a:cubicBezTo>
                  <a:pt x="78207" y="39426"/>
                  <a:pt x="274814" y="39473"/>
                  <a:pt x="279995" y="176539"/>
                </a:cubicBezTo>
                <a:cubicBezTo>
                  <a:pt x="279934" y="233671"/>
                  <a:pt x="233634" y="279970"/>
                  <a:pt x="176502" y="280031"/>
                </a:cubicBezTo>
                <a:close/>
                <a:moveTo>
                  <a:pt x="255906" y="302101"/>
                </a:moveTo>
                <a:lnTo>
                  <a:pt x="247986" y="307767"/>
                </a:lnTo>
                <a:cubicBezTo>
                  <a:pt x="233633" y="317565"/>
                  <a:pt x="219092" y="293680"/>
                  <a:pt x="209481" y="285854"/>
                </a:cubicBezTo>
                <a:cubicBezTo>
                  <a:pt x="246056" y="274730"/>
                  <a:pt x="274678" y="246108"/>
                  <a:pt x="285801" y="209534"/>
                </a:cubicBezTo>
                <a:cubicBezTo>
                  <a:pt x="293628" y="219160"/>
                  <a:pt x="317591" y="233717"/>
                  <a:pt x="307715" y="248038"/>
                </a:cubicBezTo>
                <a:lnTo>
                  <a:pt x="302048" y="255958"/>
                </a:lnTo>
                <a:cubicBezTo>
                  <a:pt x="277205" y="257444"/>
                  <a:pt x="257391" y="277258"/>
                  <a:pt x="255906" y="302101"/>
                </a:cubicBezTo>
                <a:close/>
                <a:moveTo>
                  <a:pt x="286944" y="299471"/>
                </a:moveTo>
                <a:cubicBezTo>
                  <a:pt x="281162" y="295953"/>
                  <a:pt x="274296" y="294661"/>
                  <a:pt x="267629" y="295840"/>
                </a:cubicBezTo>
                <a:cubicBezTo>
                  <a:pt x="271038" y="281933"/>
                  <a:pt x="281896" y="271075"/>
                  <a:pt x="295803" y="267666"/>
                </a:cubicBezTo>
                <a:cubicBezTo>
                  <a:pt x="294601" y="274314"/>
                  <a:pt x="295882" y="281169"/>
                  <a:pt x="299403" y="286934"/>
                </a:cubicBezTo>
                <a:cubicBezTo>
                  <a:pt x="294238" y="289989"/>
                  <a:pt x="289948" y="294323"/>
                  <a:pt x="286944" y="299518"/>
                </a:cubicBezTo>
                <a:close/>
                <a:moveTo>
                  <a:pt x="336123" y="336113"/>
                </a:moveTo>
                <a:cubicBezTo>
                  <a:pt x="317341" y="357510"/>
                  <a:pt x="277255" y="319569"/>
                  <a:pt x="299951" y="299941"/>
                </a:cubicBezTo>
                <a:cubicBezTo>
                  <a:pt x="319579" y="277292"/>
                  <a:pt x="357535" y="317362"/>
                  <a:pt x="336123" y="336160"/>
                </a:cubicBezTo>
                <a:close/>
                <a:moveTo>
                  <a:pt x="127261" y="225765"/>
                </a:moveTo>
                <a:cubicBezTo>
                  <a:pt x="132254" y="230586"/>
                  <a:pt x="124537" y="238287"/>
                  <a:pt x="119701" y="233341"/>
                </a:cubicBezTo>
                <a:cubicBezTo>
                  <a:pt x="88380" y="201949"/>
                  <a:pt x="88380" y="151129"/>
                  <a:pt x="119701" y="119737"/>
                </a:cubicBezTo>
                <a:cubicBezTo>
                  <a:pt x="124537" y="114791"/>
                  <a:pt x="132222" y="122445"/>
                  <a:pt x="127261" y="127313"/>
                </a:cubicBezTo>
                <a:cubicBezTo>
                  <a:pt x="100119" y="154519"/>
                  <a:pt x="100119" y="198560"/>
                  <a:pt x="127261" y="225765"/>
                </a:cubicBezTo>
                <a:close/>
                <a:moveTo>
                  <a:pt x="233304" y="233341"/>
                </a:moveTo>
                <a:cubicBezTo>
                  <a:pt x="228468" y="238303"/>
                  <a:pt x="220782" y="230617"/>
                  <a:pt x="225728" y="225765"/>
                </a:cubicBezTo>
                <a:cubicBezTo>
                  <a:pt x="252869" y="198560"/>
                  <a:pt x="252869" y="154519"/>
                  <a:pt x="225728" y="127313"/>
                </a:cubicBezTo>
                <a:cubicBezTo>
                  <a:pt x="223636" y="125221"/>
                  <a:pt x="223636" y="121829"/>
                  <a:pt x="225728" y="119737"/>
                </a:cubicBezTo>
                <a:cubicBezTo>
                  <a:pt x="227821" y="117646"/>
                  <a:pt x="231211" y="117646"/>
                  <a:pt x="233304" y="119737"/>
                </a:cubicBezTo>
                <a:cubicBezTo>
                  <a:pt x="264624" y="151129"/>
                  <a:pt x="264624" y="201949"/>
                  <a:pt x="233304" y="233341"/>
                </a:cubicBezTo>
                <a:close/>
                <a:moveTo>
                  <a:pt x="203455" y="196136"/>
                </a:moveTo>
                <a:cubicBezTo>
                  <a:pt x="203078" y="208441"/>
                  <a:pt x="193976" y="218728"/>
                  <a:pt x="181808" y="220600"/>
                </a:cubicBezTo>
                <a:cubicBezTo>
                  <a:pt x="181918" y="224857"/>
                  <a:pt x="182591" y="231870"/>
                  <a:pt x="176455" y="231870"/>
                </a:cubicBezTo>
                <a:cubicBezTo>
                  <a:pt x="170320" y="231870"/>
                  <a:pt x="170993" y="224795"/>
                  <a:pt x="171102" y="220537"/>
                </a:cubicBezTo>
                <a:cubicBezTo>
                  <a:pt x="162838" y="220052"/>
                  <a:pt x="143508" y="205371"/>
                  <a:pt x="154308" y="198202"/>
                </a:cubicBezTo>
                <a:cubicBezTo>
                  <a:pt x="157033" y="197056"/>
                  <a:pt x="160171" y="198335"/>
                  <a:pt x="161317" y="201060"/>
                </a:cubicBezTo>
                <a:cubicBezTo>
                  <a:pt x="161318" y="201063"/>
                  <a:pt x="161320" y="201065"/>
                  <a:pt x="161320" y="201066"/>
                </a:cubicBezTo>
                <a:cubicBezTo>
                  <a:pt x="167033" y="215529"/>
                  <a:pt x="192890" y="212023"/>
                  <a:pt x="192749" y="196136"/>
                </a:cubicBezTo>
                <a:cubicBezTo>
                  <a:pt x="192749" y="186823"/>
                  <a:pt x="187115" y="181892"/>
                  <a:pt x="176455" y="181892"/>
                </a:cubicBezTo>
                <a:cubicBezTo>
                  <a:pt x="162783" y="183121"/>
                  <a:pt x="150703" y="173035"/>
                  <a:pt x="149474" y="159361"/>
                </a:cubicBezTo>
                <a:cubicBezTo>
                  <a:pt x="148277" y="146041"/>
                  <a:pt x="157834" y="134161"/>
                  <a:pt x="171102" y="132478"/>
                </a:cubicBezTo>
                <a:cubicBezTo>
                  <a:pt x="170993" y="128221"/>
                  <a:pt x="170320" y="121209"/>
                  <a:pt x="176455" y="121193"/>
                </a:cubicBezTo>
                <a:cubicBezTo>
                  <a:pt x="182591" y="121177"/>
                  <a:pt x="181918" y="128284"/>
                  <a:pt x="181808" y="132525"/>
                </a:cubicBezTo>
                <a:cubicBezTo>
                  <a:pt x="190120" y="132979"/>
                  <a:pt x="209497" y="147677"/>
                  <a:pt x="198697" y="154877"/>
                </a:cubicBezTo>
                <a:cubicBezTo>
                  <a:pt x="195972" y="156023"/>
                  <a:pt x="192834" y="154743"/>
                  <a:pt x="191687" y="152018"/>
                </a:cubicBezTo>
                <a:cubicBezTo>
                  <a:pt x="191687" y="152016"/>
                  <a:pt x="191685" y="152014"/>
                  <a:pt x="191685" y="152012"/>
                </a:cubicBezTo>
                <a:cubicBezTo>
                  <a:pt x="185972" y="137534"/>
                  <a:pt x="160099" y="141056"/>
                  <a:pt x="160240" y="156927"/>
                </a:cubicBezTo>
                <a:cubicBezTo>
                  <a:pt x="160240" y="166318"/>
                  <a:pt x="165843" y="171171"/>
                  <a:pt x="176455" y="171171"/>
                </a:cubicBezTo>
                <a:cubicBezTo>
                  <a:pt x="189680" y="169568"/>
                  <a:pt x="201699" y="178989"/>
                  <a:pt x="203302" y="192213"/>
                </a:cubicBezTo>
                <a:cubicBezTo>
                  <a:pt x="203460" y="193514"/>
                  <a:pt x="203510" y="194826"/>
                  <a:pt x="203455" y="196136"/>
                </a:cubicBezTo>
                <a:close/>
                <a:moveTo>
                  <a:pt x="135447" y="176539"/>
                </a:moveTo>
                <a:cubicBezTo>
                  <a:pt x="135287" y="179501"/>
                  <a:pt x="132757" y="181770"/>
                  <a:pt x="129796" y="181611"/>
                </a:cubicBezTo>
                <a:cubicBezTo>
                  <a:pt x="127059" y="181462"/>
                  <a:pt x="124873" y="179277"/>
                  <a:pt x="124725" y="176539"/>
                </a:cubicBezTo>
                <a:cubicBezTo>
                  <a:pt x="124885" y="173578"/>
                  <a:pt x="127415" y="171308"/>
                  <a:pt x="130376" y="171468"/>
                </a:cubicBezTo>
                <a:cubicBezTo>
                  <a:pt x="133113" y="171617"/>
                  <a:pt x="135299" y="173802"/>
                  <a:pt x="135447" y="176539"/>
                </a:cubicBezTo>
                <a:close/>
                <a:moveTo>
                  <a:pt x="222911" y="181892"/>
                </a:moveTo>
                <a:cubicBezTo>
                  <a:pt x="219950" y="181733"/>
                  <a:pt x="217680" y="179202"/>
                  <a:pt x="217840" y="176242"/>
                </a:cubicBezTo>
                <a:cubicBezTo>
                  <a:pt x="217988" y="173504"/>
                  <a:pt x="220173" y="171319"/>
                  <a:pt x="222911" y="171171"/>
                </a:cubicBezTo>
                <a:cubicBezTo>
                  <a:pt x="225872" y="171330"/>
                  <a:pt x="228142" y="173861"/>
                  <a:pt x="227982" y="176821"/>
                </a:cubicBezTo>
                <a:cubicBezTo>
                  <a:pt x="227834" y="179559"/>
                  <a:pt x="225649" y="181744"/>
                  <a:pt x="222911" y="181892"/>
                </a:cubicBezTo>
                <a:close/>
              </a:path>
            </a:pathLst>
          </a:custGeom>
          <a:solidFill>
            <a:schemeClr val="bg1"/>
          </a:solidFill>
          <a:ln w="1532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4E77F0EB-7D85-D18D-3F7D-119A6B44DF32}"/>
              </a:ext>
            </a:extLst>
          </p:cNvPr>
          <p:cNvSpPr txBox="1"/>
          <p:nvPr/>
        </p:nvSpPr>
        <p:spPr>
          <a:xfrm flipH="1">
            <a:off x="2235401" y="3271303"/>
            <a:ext cx="1912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200" dirty="0">
                <a:gradFill>
                  <a:gsLst>
                    <a:gs pos="100000">
                      <a:schemeClr val="accent3"/>
                    </a:gs>
                    <a:gs pos="0">
                      <a:schemeClr val="accent2"/>
                    </a:gs>
                  </a:gsLst>
                  <a:lin ang="2700000" scaled="1"/>
                </a:gradFill>
                <a:latin typeface="+mj-ea"/>
                <a:ea typeface="+mj-ea"/>
              </a:rPr>
              <a:t>高端定制</a:t>
            </a:r>
          </a:p>
        </p:txBody>
      </p:sp>
      <p:sp>
        <p:nvSpPr>
          <p:cNvPr id="29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2D0325E1-6907-922B-ACAB-0B3D3E915080}"/>
              </a:ext>
            </a:extLst>
          </p:cNvPr>
          <p:cNvSpPr txBox="1"/>
          <p:nvPr/>
        </p:nvSpPr>
        <p:spPr>
          <a:xfrm flipH="1">
            <a:off x="2235401" y="3762166"/>
            <a:ext cx="3220519" cy="37388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免费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模板搜索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79" name="矩形: 圆角 78">
            <a:extLst>
              <a:ext uri="{FF2B5EF4-FFF2-40B4-BE49-F238E27FC236}">
                <a16:creationId xmlns:a16="http://schemas.microsoft.com/office/drawing/2014/main" id="{6273ED0D-71CF-82BD-FC06-4E7C4631BE31}"/>
              </a:ext>
            </a:extLst>
          </p:cNvPr>
          <p:cNvSpPr/>
          <p:nvPr/>
        </p:nvSpPr>
        <p:spPr>
          <a:xfrm>
            <a:off x="732723" y="4803043"/>
            <a:ext cx="4799624" cy="1277257"/>
          </a:xfrm>
          <a:prstGeom prst="roundRect">
            <a:avLst>
              <a:gd name="adj" fmla="val 5109"/>
            </a:avLst>
          </a:prstGeom>
          <a:solidFill>
            <a:schemeClr val="bg1"/>
          </a:solidFill>
          <a:ln w="38100" cap="flat" cmpd="sng">
            <a:gradFill flip="none" rotWithShape="1"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2700000" scaled="1"/>
              <a:tileRect/>
            </a:gradFill>
            <a:prstDash val="solid"/>
            <a:bevel/>
            <a:headEnd type="none" w="med" len="med"/>
            <a:tailEnd type="none" w="med" len="med"/>
          </a:ln>
        </p:spPr>
        <p:txBody>
          <a:bodyPr vert="horz" wrap="square" lIns="115412" tIns="115412" rIns="115412" bIns="516018" anchor="t"/>
          <a:lstStyle/>
          <a:p>
            <a:endParaRPr lang="zh-CN" altLang="en-US" dirty="0">
              <a:solidFill>
                <a:schemeClr val="tx1"/>
              </a:solidFill>
              <a:latin typeface="思源黑体 CN Light" panose="020B0300000000000000" pitchFamily="34" charset="-122"/>
            </a:endParaRPr>
          </a:p>
        </p:txBody>
      </p:sp>
      <p:sp>
        <p:nvSpPr>
          <p:cNvPr id="80" name="矩形: 圆角 79">
            <a:extLst>
              <a:ext uri="{FF2B5EF4-FFF2-40B4-BE49-F238E27FC236}">
                <a16:creationId xmlns:a16="http://schemas.microsoft.com/office/drawing/2014/main" id="{1CB22379-7822-51F4-C7E3-211D49E422F8}"/>
              </a:ext>
            </a:extLst>
          </p:cNvPr>
          <p:cNvSpPr/>
          <p:nvPr/>
        </p:nvSpPr>
        <p:spPr>
          <a:xfrm>
            <a:off x="732723" y="4810302"/>
            <a:ext cx="1326310" cy="1277257"/>
          </a:xfrm>
          <a:prstGeom prst="roundRect">
            <a:avLst>
              <a:gd name="adj" fmla="val 5109"/>
            </a:avLst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>
            <a:noFill/>
          </a:ln>
          <a:effectLst>
            <a:outerShdw blurRad="101600" dist="63500" dir="2700000" algn="tl" rotWithShape="0">
              <a:schemeClr val="accent3"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39D6D421-8B50-2EA9-32E0-8538D198655F}"/>
              </a:ext>
            </a:extLst>
          </p:cNvPr>
          <p:cNvSpPr txBox="1"/>
          <p:nvPr/>
        </p:nvSpPr>
        <p:spPr>
          <a:xfrm flipH="1">
            <a:off x="2235401" y="5011832"/>
            <a:ext cx="1912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pc="200" dirty="0">
                <a:gradFill>
                  <a:gsLst>
                    <a:gs pos="100000">
                      <a:schemeClr val="accent3"/>
                    </a:gs>
                    <a:gs pos="0">
                      <a:schemeClr val="accent2"/>
                    </a:gs>
                  </a:gsLst>
                  <a:lin ang="2700000" scaled="1"/>
                </a:gradFill>
                <a:latin typeface="+mj-ea"/>
                <a:ea typeface="+mj-ea"/>
              </a:rPr>
              <a:t>PPT</a:t>
            </a:r>
            <a:r>
              <a:rPr lang="zh-CN" altLang="en-US" sz="2800" spc="200" dirty="0">
                <a:gradFill>
                  <a:gsLst>
                    <a:gs pos="100000">
                      <a:schemeClr val="accent3"/>
                    </a:gs>
                    <a:gs pos="0">
                      <a:schemeClr val="accent2"/>
                    </a:gs>
                  </a:gsLst>
                  <a:lin ang="2700000" scaled="1"/>
                </a:gradFill>
                <a:latin typeface="+mj-ea"/>
                <a:ea typeface="+mj-ea"/>
              </a:rPr>
              <a:t>定制</a:t>
            </a:r>
          </a:p>
        </p:txBody>
      </p:sp>
      <p:sp>
        <p:nvSpPr>
          <p:cNvPr id="83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952CD240-C648-D5F0-AF27-409D9A7C2190}"/>
              </a:ext>
            </a:extLst>
          </p:cNvPr>
          <p:cNvSpPr txBox="1"/>
          <p:nvPr/>
        </p:nvSpPr>
        <p:spPr>
          <a:xfrm flipH="1">
            <a:off x="2235401" y="5502695"/>
            <a:ext cx="3220519" cy="37388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承接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定制设计。搜索：陈西设计</a:t>
            </a:r>
            <a:endParaRPr lang="en-US" altLang="zh-CN" sz="1400" dirty="0">
              <a:solidFill>
                <a:schemeClr val="accent4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  <p:sp>
        <p:nvSpPr>
          <p:cNvPr id="26" name="图形 586">
            <a:extLst>
              <a:ext uri="{FF2B5EF4-FFF2-40B4-BE49-F238E27FC236}">
                <a16:creationId xmlns:a16="http://schemas.microsoft.com/office/drawing/2014/main" id="{4F2D97BF-80D6-1914-7CE8-8E56811CB8E6}"/>
              </a:ext>
            </a:extLst>
          </p:cNvPr>
          <p:cNvSpPr/>
          <p:nvPr/>
        </p:nvSpPr>
        <p:spPr>
          <a:xfrm>
            <a:off x="1103135" y="5154971"/>
            <a:ext cx="588018" cy="587918"/>
          </a:xfrm>
          <a:custGeom>
            <a:avLst/>
            <a:gdLst>
              <a:gd name="connsiteX0" fmla="*/ 324078 w 353518"/>
              <a:gd name="connsiteY0" fmla="*/ 166085 h 353457"/>
              <a:gd name="connsiteX1" fmla="*/ 307252 w 353518"/>
              <a:gd name="connsiteY1" fmla="*/ 104243 h 353457"/>
              <a:gd name="connsiteX2" fmla="*/ 307252 w 353518"/>
              <a:gd name="connsiteY2" fmla="*/ 56896 h 353457"/>
              <a:gd name="connsiteX3" fmla="*/ 348104 w 353518"/>
              <a:gd name="connsiteY3" fmla="*/ 56896 h 353457"/>
              <a:gd name="connsiteX4" fmla="*/ 353457 w 353518"/>
              <a:gd name="connsiteY4" fmla="*/ 51527 h 353457"/>
              <a:gd name="connsiteX5" fmla="*/ 301883 w 353518"/>
              <a:gd name="connsiteY5" fmla="*/ 0 h 353457"/>
              <a:gd name="connsiteX6" fmla="*/ 51652 w 353518"/>
              <a:gd name="connsiteY6" fmla="*/ 0 h 353457"/>
              <a:gd name="connsiteX7" fmla="*/ 0 w 353518"/>
              <a:gd name="connsiteY7" fmla="*/ 51527 h 353457"/>
              <a:gd name="connsiteX8" fmla="*/ 0 w 353518"/>
              <a:gd name="connsiteY8" fmla="*/ 348104 h 353457"/>
              <a:gd name="connsiteX9" fmla="*/ 5353 w 353518"/>
              <a:gd name="connsiteY9" fmla="*/ 353457 h 353457"/>
              <a:gd name="connsiteX10" fmla="*/ 301884 w 353518"/>
              <a:gd name="connsiteY10" fmla="*/ 353457 h 353457"/>
              <a:gd name="connsiteX11" fmla="*/ 307252 w 353518"/>
              <a:gd name="connsiteY11" fmla="*/ 348104 h 353457"/>
              <a:gd name="connsiteX12" fmla="*/ 307252 w 353518"/>
              <a:gd name="connsiteY12" fmla="*/ 214889 h 353457"/>
              <a:gd name="connsiteX13" fmla="*/ 313842 w 353518"/>
              <a:gd name="connsiteY13" fmla="*/ 221510 h 353457"/>
              <a:gd name="connsiteX14" fmla="*/ 346711 w 353518"/>
              <a:gd name="connsiteY14" fmla="*/ 221510 h 353457"/>
              <a:gd name="connsiteX15" fmla="*/ 346711 w 353518"/>
              <a:gd name="connsiteY15" fmla="*/ 188640 h 353457"/>
              <a:gd name="connsiteX16" fmla="*/ 316816 w 353518"/>
              <a:gd name="connsiteY16" fmla="*/ 147021 h 353457"/>
              <a:gd name="connsiteX17" fmla="*/ 271025 w 353518"/>
              <a:gd name="connsiteY17" fmla="*/ 190448 h 353457"/>
              <a:gd name="connsiteX18" fmla="*/ 227598 w 353518"/>
              <a:gd name="connsiteY18" fmla="*/ 147021 h 353457"/>
              <a:gd name="connsiteX19" fmla="*/ 273389 w 353518"/>
              <a:gd name="connsiteY19" fmla="*/ 103594 h 353457"/>
              <a:gd name="connsiteX20" fmla="*/ 316816 w 353518"/>
              <a:gd name="connsiteY20" fmla="*/ 147021 h 353457"/>
              <a:gd name="connsiteX21" fmla="*/ 225078 w 353518"/>
              <a:gd name="connsiteY21" fmla="*/ 192897 h 353457"/>
              <a:gd name="connsiteX22" fmla="*/ 219710 w 353518"/>
              <a:gd name="connsiteY22" fmla="*/ 198250 h 353457"/>
              <a:gd name="connsiteX23" fmla="*/ 219710 w 353518"/>
              <a:gd name="connsiteY23" fmla="*/ 301555 h 353457"/>
              <a:gd name="connsiteX24" fmla="*/ 194666 w 353518"/>
              <a:gd name="connsiteY24" fmla="*/ 301555 h 353457"/>
              <a:gd name="connsiteX25" fmla="*/ 194666 w 353518"/>
              <a:gd name="connsiteY25" fmla="*/ 230807 h 353457"/>
              <a:gd name="connsiteX26" fmla="*/ 189391 w 353518"/>
              <a:gd name="connsiteY26" fmla="*/ 225391 h 353457"/>
              <a:gd name="connsiteX27" fmla="*/ 153657 w 353518"/>
              <a:gd name="connsiteY27" fmla="*/ 225391 h 353457"/>
              <a:gd name="connsiteX28" fmla="*/ 148304 w 353518"/>
              <a:gd name="connsiteY28" fmla="*/ 230760 h 353457"/>
              <a:gd name="connsiteX29" fmla="*/ 148304 w 353518"/>
              <a:gd name="connsiteY29" fmla="*/ 301508 h 353457"/>
              <a:gd name="connsiteX30" fmla="*/ 123261 w 353518"/>
              <a:gd name="connsiteY30" fmla="*/ 301508 h 353457"/>
              <a:gd name="connsiteX31" fmla="*/ 123261 w 353518"/>
              <a:gd name="connsiteY31" fmla="*/ 266541 h 353457"/>
              <a:gd name="connsiteX32" fmla="*/ 117908 w 353518"/>
              <a:gd name="connsiteY32" fmla="*/ 261188 h 353457"/>
              <a:gd name="connsiteX33" fmla="*/ 82237 w 353518"/>
              <a:gd name="connsiteY33" fmla="*/ 261188 h 353457"/>
              <a:gd name="connsiteX34" fmla="*/ 76883 w 353518"/>
              <a:gd name="connsiteY34" fmla="*/ 266541 h 353457"/>
              <a:gd name="connsiteX35" fmla="*/ 76883 w 353518"/>
              <a:gd name="connsiteY35" fmla="*/ 301570 h 353457"/>
              <a:gd name="connsiteX36" fmla="*/ 51840 w 353518"/>
              <a:gd name="connsiteY36" fmla="*/ 301570 h 353457"/>
              <a:gd name="connsiteX37" fmla="*/ 51840 w 353518"/>
              <a:gd name="connsiteY37" fmla="*/ 233061 h 353457"/>
              <a:gd name="connsiteX38" fmla="*/ 96621 w 353518"/>
              <a:gd name="connsiteY38" fmla="*/ 188984 h 353457"/>
              <a:gd name="connsiteX39" fmla="*/ 119896 w 353518"/>
              <a:gd name="connsiteY39" fmla="*/ 201710 h 353457"/>
              <a:gd name="connsiteX40" fmla="*/ 126250 w 353518"/>
              <a:gd name="connsiteY40" fmla="*/ 200786 h 353457"/>
              <a:gd name="connsiteX41" fmla="*/ 159965 w 353518"/>
              <a:gd name="connsiteY41" fmla="*/ 167103 h 353457"/>
              <a:gd name="connsiteX42" fmla="*/ 194400 w 353518"/>
              <a:gd name="connsiteY42" fmla="*/ 181659 h 353457"/>
              <a:gd name="connsiteX43" fmla="*/ 200536 w 353518"/>
              <a:gd name="connsiteY43" fmla="*/ 180235 h 353457"/>
              <a:gd name="connsiteX44" fmla="*/ 218363 w 353518"/>
              <a:gd name="connsiteY44" fmla="*/ 159652 h 353457"/>
              <a:gd name="connsiteX45" fmla="*/ 255412 w 353518"/>
              <a:gd name="connsiteY45" fmla="*/ 199706 h 353457"/>
              <a:gd name="connsiteX46" fmla="*/ 255412 w 353518"/>
              <a:gd name="connsiteY46" fmla="*/ 301570 h 353457"/>
              <a:gd name="connsiteX47" fmla="*/ 230369 w 353518"/>
              <a:gd name="connsiteY47" fmla="*/ 301570 h 353457"/>
              <a:gd name="connsiteX48" fmla="*/ 230369 w 353518"/>
              <a:gd name="connsiteY48" fmla="*/ 198266 h 353457"/>
              <a:gd name="connsiteX49" fmla="*/ 225078 w 353518"/>
              <a:gd name="connsiteY49" fmla="*/ 192897 h 353457"/>
              <a:gd name="connsiteX50" fmla="*/ 184007 w 353518"/>
              <a:gd name="connsiteY50" fmla="*/ 236176 h 353457"/>
              <a:gd name="connsiteX51" fmla="*/ 184007 w 353518"/>
              <a:gd name="connsiteY51" fmla="*/ 301570 h 353457"/>
              <a:gd name="connsiteX52" fmla="*/ 158963 w 353518"/>
              <a:gd name="connsiteY52" fmla="*/ 301570 h 353457"/>
              <a:gd name="connsiteX53" fmla="*/ 158963 w 353518"/>
              <a:gd name="connsiteY53" fmla="*/ 236176 h 353457"/>
              <a:gd name="connsiteX54" fmla="*/ 112586 w 353518"/>
              <a:gd name="connsiteY54" fmla="*/ 271894 h 353457"/>
              <a:gd name="connsiteX55" fmla="*/ 112586 w 353518"/>
              <a:gd name="connsiteY55" fmla="*/ 301633 h 353457"/>
              <a:gd name="connsiteX56" fmla="*/ 87652 w 353518"/>
              <a:gd name="connsiteY56" fmla="*/ 301633 h 353457"/>
              <a:gd name="connsiteX57" fmla="*/ 87652 w 353518"/>
              <a:gd name="connsiteY57" fmla="*/ 271894 h 353457"/>
              <a:gd name="connsiteX58" fmla="*/ 301884 w 353518"/>
              <a:gd name="connsiteY58" fmla="*/ 10706 h 353457"/>
              <a:gd name="connsiteX59" fmla="*/ 342407 w 353518"/>
              <a:gd name="connsiteY59" fmla="*/ 46174 h 353457"/>
              <a:gd name="connsiteX60" fmla="*/ 102882 w 353518"/>
              <a:gd name="connsiteY60" fmla="*/ 46174 h 353457"/>
              <a:gd name="connsiteX61" fmla="*/ 82957 w 353518"/>
              <a:gd name="connsiteY61" fmla="*/ 10706 h 353457"/>
              <a:gd name="connsiteX62" fmla="*/ 296530 w 353518"/>
              <a:gd name="connsiteY62" fmla="*/ 342783 h 353457"/>
              <a:gd name="connsiteX63" fmla="*/ 10706 w 353518"/>
              <a:gd name="connsiteY63" fmla="*/ 342783 h 353457"/>
              <a:gd name="connsiteX64" fmla="*/ 10706 w 353518"/>
              <a:gd name="connsiteY64" fmla="*/ 51527 h 353457"/>
              <a:gd name="connsiteX65" fmla="*/ 51574 w 353518"/>
              <a:gd name="connsiteY65" fmla="*/ 10659 h 353457"/>
              <a:gd name="connsiteX66" fmla="*/ 92442 w 353518"/>
              <a:gd name="connsiteY66" fmla="*/ 51527 h 353457"/>
              <a:gd name="connsiteX67" fmla="*/ 97810 w 353518"/>
              <a:gd name="connsiteY67" fmla="*/ 56896 h 353457"/>
              <a:gd name="connsiteX68" fmla="*/ 296593 w 353518"/>
              <a:gd name="connsiteY68" fmla="*/ 56896 h 353457"/>
              <a:gd name="connsiteX69" fmla="*/ 296593 w 353518"/>
              <a:gd name="connsiteY69" fmla="*/ 97403 h 353457"/>
              <a:gd name="connsiteX70" fmla="*/ 222442 w 353518"/>
              <a:gd name="connsiteY70" fmla="*/ 123414 h 353457"/>
              <a:gd name="connsiteX71" fmla="*/ 217017 w 353518"/>
              <a:gd name="connsiteY71" fmla="*/ 144908 h 353457"/>
              <a:gd name="connsiteX72" fmla="*/ 195104 w 353518"/>
              <a:gd name="connsiteY72" fmla="*/ 170280 h 353457"/>
              <a:gd name="connsiteX73" fmla="*/ 160983 w 353518"/>
              <a:gd name="connsiteY73" fmla="*/ 155833 h 353457"/>
              <a:gd name="connsiteX74" fmla="*/ 155097 w 353518"/>
              <a:gd name="connsiteY74" fmla="*/ 156976 h 353457"/>
              <a:gd name="connsiteX75" fmla="*/ 121570 w 353518"/>
              <a:gd name="connsiteY75" fmla="*/ 190393 h 353457"/>
              <a:gd name="connsiteX76" fmla="*/ 98311 w 353518"/>
              <a:gd name="connsiteY76" fmla="*/ 177668 h 353457"/>
              <a:gd name="connsiteX77" fmla="*/ 92050 w 353518"/>
              <a:gd name="connsiteY77" fmla="*/ 178544 h 353457"/>
              <a:gd name="connsiteX78" fmla="*/ 51887 w 353518"/>
              <a:gd name="connsiteY78" fmla="*/ 218035 h 353457"/>
              <a:gd name="connsiteX79" fmla="*/ 51887 w 353518"/>
              <a:gd name="connsiteY79" fmla="*/ 92708 h 353457"/>
              <a:gd name="connsiteX80" fmla="*/ 46534 w 353518"/>
              <a:gd name="connsiteY80" fmla="*/ 87355 h 353457"/>
              <a:gd name="connsiteX81" fmla="*/ 41181 w 353518"/>
              <a:gd name="connsiteY81" fmla="*/ 92708 h 353457"/>
              <a:gd name="connsiteX82" fmla="*/ 41181 w 353518"/>
              <a:gd name="connsiteY82" fmla="*/ 306923 h 353457"/>
              <a:gd name="connsiteX83" fmla="*/ 46534 w 353518"/>
              <a:gd name="connsiteY83" fmla="*/ 312292 h 353457"/>
              <a:gd name="connsiteX84" fmla="*/ 260781 w 353518"/>
              <a:gd name="connsiteY84" fmla="*/ 312292 h 353457"/>
              <a:gd name="connsiteX85" fmla="*/ 266087 w 353518"/>
              <a:gd name="connsiteY85" fmla="*/ 306923 h 353457"/>
              <a:gd name="connsiteX86" fmla="*/ 266087 w 353518"/>
              <a:gd name="connsiteY86" fmla="*/ 202054 h 353457"/>
              <a:gd name="connsiteX87" fmla="*/ 291209 w 353518"/>
              <a:gd name="connsiteY87" fmla="*/ 198923 h 353457"/>
              <a:gd name="connsiteX88" fmla="*/ 296483 w 353518"/>
              <a:gd name="connsiteY88" fmla="*/ 204198 h 353457"/>
              <a:gd name="connsiteX89" fmla="*/ 339089 w 353518"/>
              <a:gd name="connsiteY89" fmla="*/ 213950 h 353457"/>
              <a:gd name="connsiteX90" fmla="*/ 321417 w 353518"/>
              <a:gd name="connsiteY90" fmla="*/ 213950 h 353457"/>
              <a:gd name="connsiteX91" fmla="*/ 301430 w 353518"/>
              <a:gd name="connsiteY91" fmla="*/ 193930 h 353457"/>
              <a:gd name="connsiteX92" fmla="*/ 319101 w 353518"/>
              <a:gd name="connsiteY92" fmla="*/ 176259 h 353457"/>
              <a:gd name="connsiteX93" fmla="*/ 339089 w 353518"/>
              <a:gd name="connsiteY93" fmla="*/ 196247 h 353457"/>
              <a:gd name="connsiteX94" fmla="*/ 339089 w 353518"/>
              <a:gd name="connsiteY94" fmla="*/ 213918 h 353457"/>
              <a:gd name="connsiteX95" fmla="*/ 277544 w 353518"/>
              <a:gd name="connsiteY95" fmla="*/ 122087 h 353457"/>
              <a:gd name="connsiteX96" fmla="*/ 272191 w 353518"/>
              <a:gd name="connsiteY96" fmla="*/ 127424 h 353457"/>
              <a:gd name="connsiteX97" fmla="*/ 252548 w 353518"/>
              <a:gd name="connsiteY97" fmla="*/ 147068 h 353457"/>
              <a:gd name="connsiteX98" fmla="*/ 247195 w 353518"/>
              <a:gd name="connsiteY98" fmla="*/ 152421 h 353457"/>
              <a:gd name="connsiteX99" fmla="*/ 241842 w 353518"/>
              <a:gd name="connsiteY99" fmla="*/ 147068 h 353457"/>
              <a:gd name="connsiteX100" fmla="*/ 272191 w 353518"/>
              <a:gd name="connsiteY100" fmla="*/ 116671 h 353457"/>
              <a:gd name="connsiteX101" fmla="*/ 277545 w 353518"/>
              <a:gd name="connsiteY101" fmla="*/ 122055 h 353457"/>
              <a:gd name="connsiteX102" fmla="*/ 277544 w 353518"/>
              <a:gd name="connsiteY102" fmla="*/ 122087 h 353457"/>
              <a:gd name="connsiteX103" fmla="*/ 146395 w 353518"/>
              <a:gd name="connsiteY103" fmla="*/ 92708 h 353457"/>
              <a:gd name="connsiteX104" fmla="*/ 151747 w 353518"/>
              <a:gd name="connsiteY104" fmla="*/ 87354 h 353457"/>
              <a:gd name="connsiteX105" fmla="*/ 151826 w 353518"/>
              <a:gd name="connsiteY105" fmla="*/ 87355 h 353457"/>
              <a:gd name="connsiteX106" fmla="*/ 199910 w 353518"/>
              <a:gd name="connsiteY106" fmla="*/ 87355 h 353457"/>
              <a:gd name="connsiteX107" fmla="*/ 205263 w 353518"/>
              <a:gd name="connsiteY107" fmla="*/ 92708 h 353457"/>
              <a:gd name="connsiteX108" fmla="*/ 199910 w 353518"/>
              <a:gd name="connsiteY108" fmla="*/ 98061 h 353457"/>
              <a:gd name="connsiteX109" fmla="*/ 151826 w 353518"/>
              <a:gd name="connsiteY109" fmla="*/ 98061 h 353457"/>
              <a:gd name="connsiteX110" fmla="*/ 146395 w 353518"/>
              <a:gd name="connsiteY110" fmla="*/ 92787 h 353457"/>
              <a:gd name="connsiteX111" fmla="*/ 146395 w 353518"/>
              <a:gd name="connsiteY111" fmla="*/ 92708 h 353457"/>
              <a:gd name="connsiteX112" fmla="*/ 76883 w 353518"/>
              <a:gd name="connsiteY112" fmla="*/ 92708 h 353457"/>
              <a:gd name="connsiteX113" fmla="*/ 82237 w 353518"/>
              <a:gd name="connsiteY113" fmla="*/ 87355 h 353457"/>
              <a:gd name="connsiteX114" fmla="*/ 123198 w 353518"/>
              <a:gd name="connsiteY114" fmla="*/ 87355 h 353457"/>
              <a:gd name="connsiteX115" fmla="*/ 128551 w 353518"/>
              <a:gd name="connsiteY115" fmla="*/ 92708 h 353457"/>
              <a:gd name="connsiteX116" fmla="*/ 123198 w 353518"/>
              <a:gd name="connsiteY116" fmla="*/ 98061 h 353457"/>
              <a:gd name="connsiteX117" fmla="*/ 82237 w 353518"/>
              <a:gd name="connsiteY117" fmla="*/ 98061 h 353457"/>
              <a:gd name="connsiteX118" fmla="*/ 76883 w 353518"/>
              <a:gd name="connsiteY118" fmla="*/ 92708 h 353457"/>
              <a:gd name="connsiteX119" fmla="*/ 76883 w 353518"/>
              <a:gd name="connsiteY119" fmla="*/ 128410 h 353457"/>
              <a:gd name="connsiteX120" fmla="*/ 82237 w 353518"/>
              <a:gd name="connsiteY120" fmla="*/ 123057 h 353457"/>
              <a:gd name="connsiteX121" fmla="*/ 164144 w 353518"/>
              <a:gd name="connsiteY121" fmla="*/ 123057 h 353457"/>
              <a:gd name="connsiteX122" fmla="*/ 169497 w 353518"/>
              <a:gd name="connsiteY122" fmla="*/ 128410 h 353457"/>
              <a:gd name="connsiteX123" fmla="*/ 164144 w 353518"/>
              <a:gd name="connsiteY123" fmla="*/ 133763 h 353457"/>
              <a:gd name="connsiteX124" fmla="*/ 82237 w 353518"/>
              <a:gd name="connsiteY124" fmla="*/ 133763 h 353457"/>
              <a:gd name="connsiteX125" fmla="*/ 76883 w 353518"/>
              <a:gd name="connsiteY125" fmla="*/ 128411 h 353457"/>
              <a:gd name="connsiteX126" fmla="*/ 76883 w 353518"/>
              <a:gd name="connsiteY126" fmla="*/ 128348 h 353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</a:cxnLst>
            <a:rect l="l" t="t" r="r" b="b"/>
            <a:pathLst>
              <a:path w="353518" h="353457">
                <a:moveTo>
                  <a:pt x="324078" y="166085"/>
                </a:moveTo>
                <a:cubicBezTo>
                  <a:pt x="332130" y="143988"/>
                  <a:pt x="325390" y="119215"/>
                  <a:pt x="307252" y="104243"/>
                </a:cubicBezTo>
                <a:lnTo>
                  <a:pt x="307252" y="56896"/>
                </a:lnTo>
                <a:lnTo>
                  <a:pt x="348104" y="56896"/>
                </a:lnTo>
                <a:cubicBezTo>
                  <a:pt x="351063" y="56887"/>
                  <a:pt x="353457" y="54486"/>
                  <a:pt x="353457" y="51527"/>
                </a:cubicBezTo>
                <a:cubicBezTo>
                  <a:pt x="353388" y="23080"/>
                  <a:pt x="330331" y="43"/>
                  <a:pt x="301883" y="0"/>
                </a:cubicBezTo>
                <a:lnTo>
                  <a:pt x="51652" y="0"/>
                </a:lnTo>
                <a:cubicBezTo>
                  <a:pt x="23174" y="0"/>
                  <a:pt x="69" y="23049"/>
                  <a:pt x="0" y="51527"/>
                </a:cubicBezTo>
                <a:lnTo>
                  <a:pt x="0" y="348104"/>
                </a:lnTo>
                <a:cubicBezTo>
                  <a:pt x="0" y="351061"/>
                  <a:pt x="2397" y="353457"/>
                  <a:pt x="5353" y="353457"/>
                </a:cubicBezTo>
                <a:lnTo>
                  <a:pt x="301884" y="353457"/>
                </a:lnTo>
                <a:cubicBezTo>
                  <a:pt x="304842" y="353457"/>
                  <a:pt x="307244" y="351063"/>
                  <a:pt x="307252" y="348104"/>
                </a:cubicBezTo>
                <a:lnTo>
                  <a:pt x="307252" y="214889"/>
                </a:lnTo>
                <a:lnTo>
                  <a:pt x="313842" y="221510"/>
                </a:lnTo>
                <a:cubicBezTo>
                  <a:pt x="322918" y="230586"/>
                  <a:pt x="337635" y="230586"/>
                  <a:pt x="346711" y="221510"/>
                </a:cubicBezTo>
                <a:cubicBezTo>
                  <a:pt x="355788" y="212433"/>
                  <a:pt x="355788" y="197717"/>
                  <a:pt x="346711" y="188640"/>
                </a:cubicBezTo>
                <a:close/>
                <a:moveTo>
                  <a:pt x="316816" y="147021"/>
                </a:moveTo>
                <a:cubicBezTo>
                  <a:pt x="316163" y="171658"/>
                  <a:pt x="295662" y="191100"/>
                  <a:pt x="271025" y="190448"/>
                </a:cubicBezTo>
                <a:cubicBezTo>
                  <a:pt x="247306" y="189819"/>
                  <a:pt x="228227" y="170740"/>
                  <a:pt x="227598" y="147021"/>
                </a:cubicBezTo>
                <a:cubicBezTo>
                  <a:pt x="228251" y="122384"/>
                  <a:pt x="248752" y="102941"/>
                  <a:pt x="273389" y="103594"/>
                </a:cubicBezTo>
                <a:cubicBezTo>
                  <a:pt x="297108" y="104222"/>
                  <a:pt x="316187" y="123302"/>
                  <a:pt x="316816" y="147021"/>
                </a:cubicBezTo>
                <a:close/>
                <a:moveTo>
                  <a:pt x="225078" y="192897"/>
                </a:moveTo>
                <a:cubicBezTo>
                  <a:pt x="222119" y="192897"/>
                  <a:pt x="219718" y="195292"/>
                  <a:pt x="219710" y="198250"/>
                </a:cubicBezTo>
                <a:lnTo>
                  <a:pt x="219710" y="301555"/>
                </a:lnTo>
                <a:lnTo>
                  <a:pt x="194666" y="301555"/>
                </a:lnTo>
                <a:lnTo>
                  <a:pt x="194666" y="230807"/>
                </a:lnTo>
                <a:cubicBezTo>
                  <a:pt x="194692" y="227860"/>
                  <a:pt x="192338" y="225443"/>
                  <a:pt x="189391" y="225391"/>
                </a:cubicBezTo>
                <a:lnTo>
                  <a:pt x="153657" y="225391"/>
                </a:lnTo>
                <a:cubicBezTo>
                  <a:pt x="150698" y="225400"/>
                  <a:pt x="148304" y="227801"/>
                  <a:pt x="148304" y="230760"/>
                </a:cubicBezTo>
                <a:lnTo>
                  <a:pt x="148304" y="301508"/>
                </a:lnTo>
                <a:lnTo>
                  <a:pt x="123261" y="301508"/>
                </a:lnTo>
                <a:lnTo>
                  <a:pt x="123261" y="266541"/>
                </a:lnTo>
                <a:cubicBezTo>
                  <a:pt x="123261" y="263584"/>
                  <a:pt x="120864" y="261188"/>
                  <a:pt x="117908" y="261188"/>
                </a:cubicBezTo>
                <a:lnTo>
                  <a:pt x="82237" y="261188"/>
                </a:lnTo>
                <a:cubicBezTo>
                  <a:pt x="79280" y="261188"/>
                  <a:pt x="76883" y="263584"/>
                  <a:pt x="76883" y="266541"/>
                </a:cubicBezTo>
                <a:lnTo>
                  <a:pt x="76883" y="301570"/>
                </a:lnTo>
                <a:lnTo>
                  <a:pt x="51840" y="301570"/>
                </a:lnTo>
                <a:lnTo>
                  <a:pt x="51840" y="233061"/>
                </a:lnTo>
                <a:lnTo>
                  <a:pt x="96621" y="188984"/>
                </a:lnTo>
                <a:lnTo>
                  <a:pt x="119896" y="201710"/>
                </a:lnTo>
                <a:cubicBezTo>
                  <a:pt x="121982" y="202858"/>
                  <a:pt x="124577" y="202481"/>
                  <a:pt x="126250" y="200786"/>
                </a:cubicBezTo>
                <a:lnTo>
                  <a:pt x="159965" y="167103"/>
                </a:lnTo>
                <a:lnTo>
                  <a:pt x="194400" y="181659"/>
                </a:lnTo>
                <a:cubicBezTo>
                  <a:pt x="196539" y="182555"/>
                  <a:pt x="199010" y="181981"/>
                  <a:pt x="200536" y="180235"/>
                </a:cubicBezTo>
                <a:lnTo>
                  <a:pt x="218363" y="159652"/>
                </a:lnTo>
                <a:cubicBezTo>
                  <a:pt x="222845" y="178571"/>
                  <a:pt x="236900" y="193765"/>
                  <a:pt x="255412" y="199706"/>
                </a:cubicBezTo>
                <a:lnTo>
                  <a:pt x="255412" y="301570"/>
                </a:lnTo>
                <a:lnTo>
                  <a:pt x="230369" y="301570"/>
                </a:lnTo>
                <a:lnTo>
                  <a:pt x="230369" y="198266"/>
                </a:lnTo>
                <a:cubicBezTo>
                  <a:pt x="230378" y="195328"/>
                  <a:pt x="228016" y="192932"/>
                  <a:pt x="225078" y="192897"/>
                </a:cubicBezTo>
                <a:close/>
                <a:moveTo>
                  <a:pt x="184007" y="236176"/>
                </a:moveTo>
                <a:lnTo>
                  <a:pt x="184007" y="301570"/>
                </a:lnTo>
                <a:lnTo>
                  <a:pt x="158963" y="301570"/>
                </a:lnTo>
                <a:lnTo>
                  <a:pt x="158963" y="236176"/>
                </a:lnTo>
                <a:close/>
                <a:moveTo>
                  <a:pt x="112586" y="271894"/>
                </a:moveTo>
                <a:lnTo>
                  <a:pt x="112586" y="301633"/>
                </a:lnTo>
                <a:lnTo>
                  <a:pt x="87652" y="301633"/>
                </a:lnTo>
                <a:lnTo>
                  <a:pt x="87652" y="271894"/>
                </a:lnTo>
                <a:close/>
                <a:moveTo>
                  <a:pt x="301884" y="10706"/>
                </a:moveTo>
                <a:cubicBezTo>
                  <a:pt x="322362" y="10727"/>
                  <a:pt x="339674" y="25879"/>
                  <a:pt x="342407" y="46174"/>
                </a:cubicBezTo>
                <a:lnTo>
                  <a:pt x="102882" y="46174"/>
                </a:lnTo>
                <a:cubicBezTo>
                  <a:pt x="101391" y="32117"/>
                  <a:pt x="94186" y="19292"/>
                  <a:pt x="82957" y="10706"/>
                </a:cubicBezTo>
                <a:close/>
                <a:moveTo>
                  <a:pt x="296530" y="342783"/>
                </a:moveTo>
                <a:lnTo>
                  <a:pt x="10706" y="342783"/>
                </a:lnTo>
                <a:lnTo>
                  <a:pt x="10706" y="51527"/>
                </a:lnTo>
                <a:cubicBezTo>
                  <a:pt x="10706" y="28956"/>
                  <a:pt x="29003" y="10659"/>
                  <a:pt x="51574" y="10659"/>
                </a:cubicBezTo>
                <a:cubicBezTo>
                  <a:pt x="74145" y="10659"/>
                  <a:pt x="92442" y="28956"/>
                  <a:pt x="92442" y="51527"/>
                </a:cubicBezTo>
                <a:cubicBezTo>
                  <a:pt x="92450" y="54488"/>
                  <a:pt x="94849" y="56887"/>
                  <a:pt x="97810" y="56896"/>
                </a:cubicBezTo>
                <a:lnTo>
                  <a:pt x="296593" y="56896"/>
                </a:lnTo>
                <a:lnTo>
                  <a:pt x="296593" y="97403"/>
                </a:lnTo>
                <a:cubicBezTo>
                  <a:pt x="268934" y="84110"/>
                  <a:pt x="235735" y="95755"/>
                  <a:pt x="222442" y="123414"/>
                </a:cubicBezTo>
                <a:cubicBezTo>
                  <a:pt x="219208" y="130142"/>
                  <a:pt x="217364" y="137452"/>
                  <a:pt x="217017" y="144908"/>
                </a:cubicBezTo>
                <a:lnTo>
                  <a:pt x="195104" y="170280"/>
                </a:lnTo>
                <a:lnTo>
                  <a:pt x="160983" y="155833"/>
                </a:lnTo>
                <a:cubicBezTo>
                  <a:pt x="158970" y="154990"/>
                  <a:pt x="156648" y="155441"/>
                  <a:pt x="155097" y="156976"/>
                </a:cubicBezTo>
                <a:lnTo>
                  <a:pt x="121570" y="190393"/>
                </a:lnTo>
                <a:lnTo>
                  <a:pt x="98311" y="177668"/>
                </a:lnTo>
                <a:cubicBezTo>
                  <a:pt x="96254" y="176575"/>
                  <a:pt x="93728" y="176929"/>
                  <a:pt x="92050" y="178544"/>
                </a:cubicBezTo>
                <a:lnTo>
                  <a:pt x="51887" y="218035"/>
                </a:lnTo>
                <a:lnTo>
                  <a:pt x="51887" y="92708"/>
                </a:lnTo>
                <a:cubicBezTo>
                  <a:pt x="51887" y="89751"/>
                  <a:pt x="49490" y="87355"/>
                  <a:pt x="46534" y="87355"/>
                </a:cubicBezTo>
                <a:cubicBezTo>
                  <a:pt x="43578" y="87355"/>
                  <a:pt x="41181" y="89751"/>
                  <a:pt x="41181" y="92708"/>
                </a:cubicBezTo>
                <a:lnTo>
                  <a:pt x="41181" y="306923"/>
                </a:lnTo>
                <a:cubicBezTo>
                  <a:pt x="41181" y="309882"/>
                  <a:pt x="43575" y="312284"/>
                  <a:pt x="46534" y="312292"/>
                </a:cubicBezTo>
                <a:lnTo>
                  <a:pt x="260781" y="312292"/>
                </a:lnTo>
                <a:cubicBezTo>
                  <a:pt x="263721" y="312258"/>
                  <a:pt x="266087" y="309864"/>
                  <a:pt x="266087" y="306923"/>
                </a:cubicBezTo>
                <a:lnTo>
                  <a:pt x="266087" y="202054"/>
                </a:lnTo>
                <a:cubicBezTo>
                  <a:pt x="274591" y="203012"/>
                  <a:pt x="283200" y="201939"/>
                  <a:pt x="291209" y="198923"/>
                </a:cubicBezTo>
                <a:lnTo>
                  <a:pt x="296483" y="204198"/>
                </a:lnTo>
                <a:close/>
                <a:moveTo>
                  <a:pt x="339089" y="213950"/>
                </a:moveTo>
                <a:cubicBezTo>
                  <a:pt x="334203" y="218815"/>
                  <a:pt x="326303" y="218815"/>
                  <a:pt x="321417" y="213950"/>
                </a:cubicBezTo>
                <a:lnTo>
                  <a:pt x="301430" y="193930"/>
                </a:lnTo>
                <a:cubicBezTo>
                  <a:pt x="308579" y="189450"/>
                  <a:pt x="314621" y="183408"/>
                  <a:pt x="319101" y="176259"/>
                </a:cubicBezTo>
                <a:lnTo>
                  <a:pt x="339089" y="196247"/>
                </a:lnTo>
                <a:cubicBezTo>
                  <a:pt x="343954" y="201133"/>
                  <a:pt x="343954" y="209032"/>
                  <a:pt x="339089" y="213918"/>
                </a:cubicBezTo>
                <a:close/>
                <a:moveTo>
                  <a:pt x="277544" y="122087"/>
                </a:moveTo>
                <a:cubicBezTo>
                  <a:pt x="277536" y="125037"/>
                  <a:pt x="275142" y="127424"/>
                  <a:pt x="272191" y="127424"/>
                </a:cubicBezTo>
                <a:cubicBezTo>
                  <a:pt x="261346" y="127433"/>
                  <a:pt x="252556" y="136223"/>
                  <a:pt x="252548" y="147068"/>
                </a:cubicBezTo>
                <a:cubicBezTo>
                  <a:pt x="252548" y="150024"/>
                  <a:pt x="250151" y="152421"/>
                  <a:pt x="247195" y="152421"/>
                </a:cubicBezTo>
                <a:cubicBezTo>
                  <a:pt x="244238" y="152421"/>
                  <a:pt x="241842" y="150024"/>
                  <a:pt x="241842" y="147068"/>
                </a:cubicBezTo>
                <a:cubicBezTo>
                  <a:pt x="241833" y="130295"/>
                  <a:pt x="255419" y="116689"/>
                  <a:pt x="272191" y="116671"/>
                </a:cubicBezTo>
                <a:cubicBezTo>
                  <a:pt x="275156" y="116680"/>
                  <a:pt x="277553" y="119090"/>
                  <a:pt x="277545" y="122055"/>
                </a:cubicBezTo>
                <a:cubicBezTo>
                  <a:pt x="277545" y="122066"/>
                  <a:pt x="277544" y="122076"/>
                  <a:pt x="277544" y="122087"/>
                </a:cubicBezTo>
                <a:close/>
                <a:moveTo>
                  <a:pt x="146395" y="92708"/>
                </a:moveTo>
                <a:cubicBezTo>
                  <a:pt x="146394" y="89751"/>
                  <a:pt x="148791" y="87355"/>
                  <a:pt x="151747" y="87354"/>
                </a:cubicBezTo>
                <a:cubicBezTo>
                  <a:pt x="151774" y="87354"/>
                  <a:pt x="151800" y="87354"/>
                  <a:pt x="151826" y="87355"/>
                </a:cubicBezTo>
                <a:lnTo>
                  <a:pt x="199910" y="87355"/>
                </a:lnTo>
                <a:cubicBezTo>
                  <a:pt x="202866" y="87355"/>
                  <a:pt x="205263" y="89751"/>
                  <a:pt x="205263" y="92708"/>
                </a:cubicBezTo>
                <a:cubicBezTo>
                  <a:pt x="205263" y="95664"/>
                  <a:pt x="202866" y="98061"/>
                  <a:pt x="199910" y="98061"/>
                </a:cubicBezTo>
                <a:lnTo>
                  <a:pt x="151826" y="98061"/>
                </a:lnTo>
                <a:cubicBezTo>
                  <a:pt x="148870" y="98104"/>
                  <a:pt x="146439" y="95743"/>
                  <a:pt x="146395" y="92787"/>
                </a:cubicBezTo>
                <a:cubicBezTo>
                  <a:pt x="146395" y="92760"/>
                  <a:pt x="146395" y="92734"/>
                  <a:pt x="146395" y="92708"/>
                </a:cubicBezTo>
                <a:close/>
                <a:moveTo>
                  <a:pt x="76883" y="92708"/>
                </a:moveTo>
                <a:cubicBezTo>
                  <a:pt x="76883" y="89751"/>
                  <a:pt x="79280" y="87355"/>
                  <a:pt x="82237" y="87355"/>
                </a:cubicBezTo>
                <a:lnTo>
                  <a:pt x="123198" y="87355"/>
                </a:lnTo>
                <a:cubicBezTo>
                  <a:pt x="126155" y="87355"/>
                  <a:pt x="128551" y="89751"/>
                  <a:pt x="128551" y="92708"/>
                </a:cubicBezTo>
                <a:cubicBezTo>
                  <a:pt x="128551" y="95664"/>
                  <a:pt x="126155" y="98061"/>
                  <a:pt x="123198" y="98061"/>
                </a:cubicBezTo>
                <a:lnTo>
                  <a:pt x="82237" y="98061"/>
                </a:lnTo>
                <a:cubicBezTo>
                  <a:pt x="79280" y="98061"/>
                  <a:pt x="76883" y="95664"/>
                  <a:pt x="76883" y="92708"/>
                </a:cubicBezTo>
                <a:close/>
                <a:moveTo>
                  <a:pt x="76883" y="128410"/>
                </a:moveTo>
                <a:cubicBezTo>
                  <a:pt x="76883" y="125454"/>
                  <a:pt x="79280" y="123057"/>
                  <a:pt x="82237" y="123057"/>
                </a:cubicBezTo>
                <a:lnTo>
                  <a:pt x="164144" y="123057"/>
                </a:lnTo>
                <a:cubicBezTo>
                  <a:pt x="167101" y="123057"/>
                  <a:pt x="169497" y="125454"/>
                  <a:pt x="169497" y="128410"/>
                </a:cubicBezTo>
                <a:cubicBezTo>
                  <a:pt x="169497" y="131367"/>
                  <a:pt x="167101" y="133763"/>
                  <a:pt x="164144" y="133763"/>
                </a:cubicBezTo>
                <a:lnTo>
                  <a:pt x="82237" y="133763"/>
                </a:lnTo>
                <a:cubicBezTo>
                  <a:pt x="79280" y="133764"/>
                  <a:pt x="76883" y="131367"/>
                  <a:pt x="76883" y="128411"/>
                </a:cubicBezTo>
                <a:cubicBezTo>
                  <a:pt x="76883" y="128390"/>
                  <a:pt x="76883" y="128369"/>
                  <a:pt x="76883" y="128348"/>
                </a:cubicBezTo>
                <a:close/>
              </a:path>
            </a:pathLst>
          </a:custGeom>
          <a:solidFill>
            <a:schemeClr val="bg1"/>
          </a:solidFill>
          <a:ln w="1532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pic>
        <p:nvPicPr>
          <p:cNvPr id="86" name="图片 85" descr="桌子上放着笔记本电脑&#10;&#10;低可信度描述已自动生成">
            <a:extLst>
              <a:ext uri="{FF2B5EF4-FFF2-40B4-BE49-F238E27FC236}">
                <a16:creationId xmlns:a16="http://schemas.microsoft.com/office/drawing/2014/main" id="{1A38DA32-5366-F7C3-2BB2-ADB53344154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00800" y="3118757"/>
            <a:ext cx="4936671" cy="2999014"/>
          </a:xfrm>
          <a:custGeom>
            <a:avLst/>
            <a:gdLst>
              <a:gd name="connsiteX0" fmla="*/ 0 w 4936671"/>
              <a:gd name="connsiteY0" fmla="*/ 0 h 2999014"/>
              <a:gd name="connsiteX1" fmla="*/ 4936671 w 4936671"/>
              <a:gd name="connsiteY1" fmla="*/ 0 h 2999014"/>
              <a:gd name="connsiteX2" fmla="*/ 4936671 w 4936671"/>
              <a:gd name="connsiteY2" fmla="*/ 2999014 h 2999014"/>
              <a:gd name="connsiteX3" fmla="*/ 0 w 4936671"/>
              <a:gd name="connsiteY3" fmla="*/ 2999014 h 29990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36671" h="2999014">
                <a:moveTo>
                  <a:pt x="0" y="0"/>
                </a:moveTo>
                <a:lnTo>
                  <a:pt x="4936671" y="0"/>
                </a:lnTo>
                <a:lnTo>
                  <a:pt x="4936671" y="2999014"/>
                </a:lnTo>
                <a:lnTo>
                  <a:pt x="0" y="2999014"/>
                </a:lnTo>
                <a:close/>
              </a:path>
            </a:pathLst>
          </a:custGeom>
        </p:spPr>
      </p:pic>
      <p:sp>
        <p:nvSpPr>
          <p:cNvPr id="24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9A3D4BDE-1DDE-31C3-0AC7-120C643965B2}"/>
              </a:ext>
            </a:extLst>
          </p:cNvPr>
          <p:cNvSpPr/>
          <p:nvPr/>
        </p:nvSpPr>
        <p:spPr>
          <a:xfrm>
            <a:off x="6400800" y="3118757"/>
            <a:ext cx="4936671" cy="2999014"/>
          </a:xfrm>
          <a:prstGeom prst="rect">
            <a:avLst/>
          </a:prstGeom>
          <a:gradFill>
            <a:gsLst>
              <a:gs pos="0">
                <a:schemeClr val="accent1">
                  <a:alpha val="20000"/>
                </a:schemeClr>
              </a:gs>
              <a:gs pos="100000">
                <a:schemeClr val="accent3">
                  <a:alpha val="1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360047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Sing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7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37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37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9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37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37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37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900" decel="100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37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900" decel="100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37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900" decel="100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37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900" decel="100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37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18" presetClass="entr" presetSubtype="12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8" presetClass="entr" presetSubtype="12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8" presetClass="entr" presetSubtype="12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4" grpId="0" animBg="1"/>
      <p:bldP spid="17" grpId="0" animBg="1"/>
      <p:bldP spid="7" grpId="0" animBg="1"/>
      <p:bldP spid="9" grpId="0"/>
      <p:bldP spid="12" grpId="0"/>
      <p:bldP spid="27" grpId="0" animBg="1"/>
      <p:bldP spid="28" grpId="0"/>
      <p:bldP spid="29" grpId="0"/>
      <p:bldP spid="79" grpId="0" animBg="1"/>
      <p:bldP spid="80" grpId="0" animBg="1"/>
      <p:bldP spid="82" grpId="0"/>
      <p:bldP spid="83" grpId="0"/>
      <p:bldP spid="26" grpId="0" animBg="1"/>
      <p:bldP spid="2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微信：2090298045【陈西】" hidden="1">
            <a:extLst>
              <a:ext uri="{FF2B5EF4-FFF2-40B4-BE49-F238E27FC236}">
                <a16:creationId xmlns:a16="http://schemas.microsoft.com/office/drawing/2014/main" id="{5B6F6B9F-2DA7-3C89-B055-1AD1BBEA83C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微信：2090298045【陈西】" hidden="1">
            <a:extLst>
              <a:ext uri="{FF2B5EF4-FFF2-40B4-BE49-F238E27FC236}">
                <a16:creationId xmlns:a16="http://schemas.microsoft.com/office/drawing/2014/main" id="{58969293-27BD-507D-F254-9AFBF57271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7000660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!微信：2090298045【陈西】">
            <a:extLst>
              <a:ext uri="{FF2B5EF4-FFF2-40B4-BE49-F238E27FC236}">
                <a16:creationId xmlns:a16="http://schemas.microsoft.com/office/drawing/2014/main" id="{C2DB0AD5-F937-1BD4-E01E-FBC7D2E0C90C}"/>
              </a:ext>
            </a:extLst>
          </p:cNvPr>
          <p:cNvSpPr>
            <a:spLocks/>
          </p:cNvSpPr>
          <p:nvPr/>
        </p:nvSpPr>
        <p:spPr>
          <a:xfrm>
            <a:off x="3320143" y="-1216547"/>
            <a:ext cx="5551714" cy="1085408"/>
          </a:xfrm>
          <a:prstGeom prst="rect">
            <a:avLst/>
          </a:prstGeom>
          <a:solidFill>
            <a:srgbClr val="00B0F0">
              <a:alpha val="0"/>
            </a:srgb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5" name="矩形 5">
            <a:extLst>
              <a:ext uri="{FF2B5EF4-FFF2-40B4-BE49-F238E27FC236}">
                <a16:creationId xmlns:a16="http://schemas.microsoft.com/office/drawing/2014/main" id="{BA512123-BFDD-0ADF-4A96-0F4793294A4D}"/>
              </a:ext>
            </a:extLst>
          </p:cNvPr>
          <p:cNvSpPr/>
          <p:nvPr/>
        </p:nvSpPr>
        <p:spPr>
          <a:xfrm>
            <a:off x="0" y="216355"/>
            <a:ext cx="352425" cy="432444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 w="9525"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Normal" panose="020B0400000000000000" pitchFamily="34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6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27E02CA4-6D6E-6440-77D7-98BBDCB8D073}"/>
              </a:ext>
            </a:extLst>
          </p:cNvPr>
          <p:cNvSpPr/>
          <p:nvPr/>
        </p:nvSpPr>
        <p:spPr>
          <a:xfrm>
            <a:off x="419100" y="216355"/>
            <a:ext cx="123825" cy="432444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 w="9525"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Normal" panose="020B0400000000000000" pitchFamily="34" charset="-122"/>
              <a:cs typeface="+mn-cs"/>
              <a:sym typeface="Verdana" panose="020B0604030504040204" pitchFamily="34" charset="0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7504BCE7-53B9-05E6-ABAB-CC1508647EA9}"/>
              </a:ext>
            </a:extLst>
          </p:cNvPr>
          <p:cNvCxnSpPr>
            <a:cxnSpLocks/>
          </p:cNvCxnSpPr>
          <p:nvPr/>
        </p:nvCxnSpPr>
        <p:spPr>
          <a:xfrm>
            <a:off x="-6803" y="812437"/>
            <a:ext cx="12201525" cy="0"/>
          </a:xfrm>
          <a:prstGeom prst="line">
            <a:avLst/>
          </a:prstGeom>
          <a:ln w="28575" cmpd="sng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CC24D663-5150-2DA0-13F5-8B9666CE42BA}"/>
              </a:ext>
            </a:extLst>
          </p:cNvPr>
          <p:cNvSpPr/>
          <p:nvPr/>
        </p:nvSpPr>
        <p:spPr>
          <a:xfrm>
            <a:off x="11552317" y="261578"/>
            <a:ext cx="420061" cy="420061"/>
          </a:xfrm>
          <a:custGeom>
            <a:avLst/>
            <a:gdLst>
              <a:gd name="connsiteX0" fmla="*/ 136951 w 447676"/>
              <a:gd name="connsiteY0" fmla="*/ 291530 h 447676"/>
              <a:gd name="connsiteX1" fmla="*/ 200102 w 447676"/>
              <a:gd name="connsiteY1" fmla="*/ 291530 h 447676"/>
              <a:gd name="connsiteX2" fmla="*/ 204002 w 447676"/>
              <a:gd name="connsiteY2" fmla="*/ 293077 h 447676"/>
              <a:gd name="connsiteX3" fmla="*/ 205550 w 447676"/>
              <a:gd name="connsiteY3" fmla="*/ 296854 h 447676"/>
              <a:gd name="connsiteX4" fmla="*/ 205550 w 447676"/>
              <a:gd name="connsiteY4" fmla="*/ 298711 h 447676"/>
              <a:gd name="connsiteX5" fmla="*/ 205426 w 447676"/>
              <a:gd name="connsiteY5" fmla="*/ 300321 h 447676"/>
              <a:gd name="connsiteX6" fmla="*/ 180537 w 447676"/>
              <a:gd name="connsiteY6" fmla="*/ 333382 h 447676"/>
              <a:gd name="connsiteX7" fmla="*/ 212732 w 447676"/>
              <a:gd name="connsiteY7" fmla="*/ 346756 h 447676"/>
              <a:gd name="connsiteX8" fmla="*/ 210379 w 447676"/>
              <a:gd name="connsiteY8" fmla="*/ 357281 h 447676"/>
              <a:gd name="connsiteX9" fmla="*/ 171127 w 447676"/>
              <a:gd name="connsiteY9" fmla="*/ 340193 h 447676"/>
              <a:gd name="connsiteX10" fmla="*/ 137323 w 447676"/>
              <a:gd name="connsiteY10" fmla="*/ 355671 h 447676"/>
              <a:gd name="connsiteX11" fmla="*/ 134227 w 447676"/>
              <a:gd name="connsiteY11" fmla="*/ 345270 h 447676"/>
              <a:gd name="connsiteX12" fmla="*/ 162211 w 447676"/>
              <a:gd name="connsiteY12" fmla="*/ 333135 h 447676"/>
              <a:gd name="connsiteX13" fmla="*/ 142152 w 447676"/>
              <a:gd name="connsiteY13" fmla="*/ 307874 h 447676"/>
              <a:gd name="connsiteX14" fmla="*/ 151934 w 447676"/>
              <a:gd name="connsiteY14" fmla="*/ 303169 h 447676"/>
              <a:gd name="connsiteX15" fmla="*/ 171622 w 447676"/>
              <a:gd name="connsiteY15" fmla="*/ 326696 h 447676"/>
              <a:gd name="connsiteX16" fmla="*/ 192796 w 447676"/>
              <a:gd name="connsiteY16" fmla="*/ 302302 h 447676"/>
              <a:gd name="connsiteX17" fmla="*/ 136951 w 447676"/>
              <a:gd name="connsiteY17" fmla="*/ 302302 h 447676"/>
              <a:gd name="connsiteX18" fmla="*/ 101413 w 447676"/>
              <a:gd name="connsiteY18" fmla="*/ 280014 h 447676"/>
              <a:gd name="connsiteX19" fmla="*/ 119987 w 447676"/>
              <a:gd name="connsiteY19" fmla="*/ 280014 h 447676"/>
              <a:gd name="connsiteX20" fmla="*/ 123826 w 447676"/>
              <a:gd name="connsiteY20" fmla="*/ 281562 h 447676"/>
              <a:gd name="connsiteX21" fmla="*/ 125435 w 447676"/>
              <a:gd name="connsiteY21" fmla="*/ 285338 h 447676"/>
              <a:gd name="connsiteX22" fmla="*/ 125435 w 447676"/>
              <a:gd name="connsiteY22" fmla="*/ 332887 h 447676"/>
              <a:gd name="connsiteX23" fmla="*/ 133360 w 447676"/>
              <a:gd name="connsiteY23" fmla="*/ 323848 h 447676"/>
              <a:gd name="connsiteX24" fmla="*/ 142152 w 447676"/>
              <a:gd name="connsiteY24" fmla="*/ 330163 h 447676"/>
              <a:gd name="connsiteX25" fmla="*/ 123206 w 447676"/>
              <a:gd name="connsiteY25" fmla="*/ 349480 h 447676"/>
              <a:gd name="connsiteX26" fmla="*/ 119987 w 447676"/>
              <a:gd name="connsiteY26" fmla="*/ 350594 h 447676"/>
              <a:gd name="connsiteX27" fmla="*/ 117511 w 447676"/>
              <a:gd name="connsiteY27" fmla="*/ 349975 h 447676"/>
              <a:gd name="connsiteX28" fmla="*/ 115344 w 447676"/>
              <a:gd name="connsiteY28" fmla="*/ 347994 h 447676"/>
              <a:gd name="connsiteX29" fmla="*/ 114539 w 447676"/>
              <a:gd name="connsiteY29" fmla="*/ 345146 h 447676"/>
              <a:gd name="connsiteX30" fmla="*/ 114539 w 447676"/>
              <a:gd name="connsiteY30" fmla="*/ 290787 h 447676"/>
              <a:gd name="connsiteX31" fmla="*/ 101413 w 447676"/>
              <a:gd name="connsiteY31" fmla="*/ 290787 h 447676"/>
              <a:gd name="connsiteX32" fmla="*/ 243669 w 447676"/>
              <a:gd name="connsiteY32" fmla="*/ 279642 h 447676"/>
              <a:gd name="connsiteX33" fmla="*/ 265586 w 447676"/>
              <a:gd name="connsiteY33" fmla="*/ 279642 h 447676"/>
              <a:gd name="connsiteX34" fmla="*/ 269363 w 447676"/>
              <a:gd name="connsiteY34" fmla="*/ 281252 h 447676"/>
              <a:gd name="connsiteX35" fmla="*/ 270911 w 447676"/>
              <a:gd name="connsiteY35" fmla="*/ 285091 h 447676"/>
              <a:gd name="connsiteX36" fmla="*/ 270911 w 447676"/>
              <a:gd name="connsiteY36" fmla="*/ 342793 h 447676"/>
              <a:gd name="connsiteX37" fmla="*/ 285893 w 447676"/>
              <a:gd name="connsiteY37" fmla="*/ 332020 h 447676"/>
              <a:gd name="connsiteX38" fmla="*/ 293447 w 447676"/>
              <a:gd name="connsiteY38" fmla="*/ 339945 h 447676"/>
              <a:gd name="connsiteX39" fmla="*/ 267815 w 447676"/>
              <a:gd name="connsiteY39" fmla="*/ 356538 h 447676"/>
              <a:gd name="connsiteX40" fmla="*/ 265586 w 447676"/>
              <a:gd name="connsiteY40" fmla="*/ 357157 h 447676"/>
              <a:gd name="connsiteX41" fmla="*/ 262738 w 447676"/>
              <a:gd name="connsiteY41" fmla="*/ 356290 h 447676"/>
              <a:gd name="connsiteX42" fmla="*/ 260819 w 447676"/>
              <a:gd name="connsiteY42" fmla="*/ 354309 h 447676"/>
              <a:gd name="connsiteX43" fmla="*/ 260138 w 447676"/>
              <a:gd name="connsiteY43" fmla="*/ 351709 h 447676"/>
              <a:gd name="connsiteX44" fmla="*/ 260138 w 447676"/>
              <a:gd name="connsiteY44" fmla="*/ 290539 h 447676"/>
              <a:gd name="connsiteX45" fmla="*/ 243669 w 447676"/>
              <a:gd name="connsiteY45" fmla="*/ 290539 h 447676"/>
              <a:gd name="connsiteX46" fmla="*/ 150448 w 447676"/>
              <a:gd name="connsiteY46" fmla="*/ 251039 h 447676"/>
              <a:gd name="connsiteX47" fmla="*/ 191310 w 447676"/>
              <a:gd name="connsiteY47" fmla="*/ 251039 h 447676"/>
              <a:gd name="connsiteX48" fmla="*/ 195149 w 447676"/>
              <a:gd name="connsiteY48" fmla="*/ 252648 h 447676"/>
              <a:gd name="connsiteX49" fmla="*/ 196759 w 447676"/>
              <a:gd name="connsiteY49" fmla="*/ 256487 h 447676"/>
              <a:gd name="connsiteX50" fmla="*/ 196759 w 447676"/>
              <a:gd name="connsiteY50" fmla="*/ 277166 h 447676"/>
              <a:gd name="connsiteX51" fmla="*/ 198244 w 447676"/>
              <a:gd name="connsiteY51" fmla="*/ 277661 h 447676"/>
              <a:gd name="connsiteX52" fmla="*/ 211494 w 447676"/>
              <a:gd name="connsiteY52" fmla="*/ 277661 h 447676"/>
              <a:gd name="connsiteX53" fmla="*/ 211494 w 447676"/>
              <a:gd name="connsiteY53" fmla="*/ 288558 h 447676"/>
              <a:gd name="connsiteX54" fmla="*/ 198244 w 447676"/>
              <a:gd name="connsiteY54" fmla="*/ 288558 h 447676"/>
              <a:gd name="connsiteX55" fmla="*/ 192672 w 447676"/>
              <a:gd name="connsiteY55" fmla="*/ 287505 h 447676"/>
              <a:gd name="connsiteX56" fmla="*/ 189081 w 447676"/>
              <a:gd name="connsiteY56" fmla="*/ 284967 h 447676"/>
              <a:gd name="connsiteX57" fmla="*/ 185862 w 447676"/>
              <a:gd name="connsiteY57" fmla="*/ 276794 h 447676"/>
              <a:gd name="connsiteX58" fmla="*/ 185862 w 447676"/>
              <a:gd name="connsiteY58" fmla="*/ 262059 h 447676"/>
              <a:gd name="connsiteX59" fmla="*/ 155896 w 447676"/>
              <a:gd name="connsiteY59" fmla="*/ 262059 h 447676"/>
              <a:gd name="connsiteX60" fmla="*/ 155896 w 447676"/>
              <a:gd name="connsiteY60" fmla="*/ 269984 h 447676"/>
              <a:gd name="connsiteX61" fmla="*/ 149953 w 447676"/>
              <a:gd name="connsiteY61" fmla="*/ 283543 h 447676"/>
              <a:gd name="connsiteX62" fmla="*/ 137199 w 447676"/>
              <a:gd name="connsiteY62" fmla="*/ 290663 h 447676"/>
              <a:gd name="connsiteX63" fmla="*/ 134351 w 447676"/>
              <a:gd name="connsiteY63" fmla="*/ 280138 h 447676"/>
              <a:gd name="connsiteX64" fmla="*/ 141780 w 447676"/>
              <a:gd name="connsiteY64" fmla="*/ 276299 h 447676"/>
              <a:gd name="connsiteX65" fmla="*/ 145000 w 447676"/>
              <a:gd name="connsiteY65" fmla="*/ 269984 h 447676"/>
              <a:gd name="connsiteX66" fmla="*/ 145000 w 447676"/>
              <a:gd name="connsiteY66" fmla="*/ 256487 h 447676"/>
              <a:gd name="connsiteX67" fmla="*/ 146609 w 447676"/>
              <a:gd name="connsiteY67" fmla="*/ 252648 h 447676"/>
              <a:gd name="connsiteX68" fmla="*/ 150448 w 447676"/>
              <a:gd name="connsiteY68" fmla="*/ 251039 h 447676"/>
              <a:gd name="connsiteX69" fmla="*/ 118130 w 447676"/>
              <a:gd name="connsiteY69" fmla="*/ 247200 h 447676"/>
              <a:gd name="connsiteX70" fmla="*/ 130884 w 447676"/>
              <a:gd name="connsiteY70" fmla="*/ 267507 h 447676"/>
              <a:gd name="connsiteX71" fmla="*/ 121844 w 447676"/>
              <a:gd name="connsiteY71" fmla="*/ 273451 h 447676"/>
              <a:gd name="connsiteX72" fmla="*/ 108967 w 447676"/>
              <a:gd name="connsiteY72" fmla="*/ 252896 h 447676"/>
              <a:gd name="connsiteX73" fmla="*/ 313135 w 447676"/>
              <a:gd name="connsiteY73" fmla="*/ 246829 h 447676"/>
              <a:gd name="connsiteX74" fmla="*/ 323908 w 447676"/>
              <a:gd name="connsiteY74" fmla="*/ 246829 h 447676"/>
              <a:gd name="connsiteX75" fmla="*/ 323908 w 447676"/>
              <a:gd name="connsiteY75" fmla="*/ 282490 h 447676"/>
              <a:gd name="connsiteX76" fmla="*/ 356226 w 447676"/>
              <a:gd name="connsiteY76" fmla="*/ 282490 h 447676"/>
              <a:gd name="connsiteX77" fmla="*/ 356226 w 447676"/>
              <a:gd name="connsiteY77" fmla="*/ 293387 h 447676"/>
              <a:gd name="connsiteX78" fmla="*/ 323908 w 447676"/>
              <a:gd name="connsiteY78" fmla="*/ 293387 h 447676"/>
              <a:gd name="connsiteX79" fmla="*/ 323908 w 447676"/>
              <a:gd name="connsiteY79" fmla="*/ 358271 h 447676"/>
              <a:gd name="connsiteX80" fmla="*/ 313135 w 447676"/>
              <a:gd name="connsiteY80" fmla="*/ 358271 h 447676"/>
              <a:gd name="connsiteX81" fmla="*/ 313135 w 447676"/>
              <a:gd name="connsiteY81" fmla="*/ 293387 h 447676"/>
              <a:gd name="connsiteX82" fmla="*/ 280940 w 447676"/>
              <a:gd name="connsiteY82" fmla="*/ 293387 h 447676"/>
              <a:gd name="connsiteX83" fmla="*/ 280940 w 447676"/>
              <a:gd name="connsiteY83" fmla="*/ 282490 h 447676"/>
              <a:gd name="connsiteX84" fmla="*/ 313135 w 447676"/>
              <a:gd name="connsiteY84" fmla="*/ 282490 h 447676"/>
              <a:gd name="connsiteX85" fmla="*/ 262243 w 447676"/>
              <a:gd name="connsiteY85" fmla="*/ 246210 h 447676"/>
              <a:gd name="connsiteX86" fmla="*/ 277473 w 447676"/>
              <a:gd name="connsiteY86" fmla="*/ 266888 h 447676"/>
              <a:gd name="connsiteX87" fmla="*/ 268806 w 447676"/>
              <a:gd name="connsiteY87" fmla="*/ 273203 h 447676"/>
              <a:gd name="connsiteX88" fmla="*/ 253575 w 447676"/>
              <a:gd name="connsiteY88" fmla="*/ 252648 h 447676"/>
              <a:gd name="connsiteX89" fmla="*/ 197997 w 447676"/>
              <a:gd name="connsiteY89" fmla="*/ 175939 h 447676"/>
              <a:gd name="connsiteX90" fmla="*/ 203693 w 447676"/>
              <a:gd name="connsiteY90" fmla="*/ 194018 h 447676"/>
              <a:gd name="connsiteX91" fmla="*/ 212360 w 447676"/>
              <a:gd name="connsiteY91" fmla="*/ 208629 h 447676"/>
              <a:gd name="connsiteX92" fmla="*/ 204064 w 447676"/>
              <a:gd name="connsiteY92" fmla="*/ 215811 h 447676"/>
              <a:gd name="connsiteX93" fmla="*/ 193849 w 447676"/>
              <a:gd name="connsiteY93" fmla="*/ 198785 h 447676"/>
              <a:gd name="connsiteX94" fmla="*/ 187348 w 447676"/>
              <a:gd name="connsiteY94" fmla="*/ 178044 h 447676"/>
              <a:gd name="connsiteX95" fmla="*/ 147724 w 447676"/>
              <a:gd name="connsiteY95" fmla="*/ 175939 h 447676"/>
              <a:gd name="connsiteX96" fmla="*/ 158373 w 447676"/>
              <a:gd name="connsiteY96" fmla="*/ 178044 h 447676"/>
              <a:gd name="connsiteX97" fmla="*/ 151810 w 447676"/>
              <a:gd name="connsiteY97" fmla="*/ 198909 h 447676"/>
              <a:gd name="connsiteX98" fmla="*/ 141656 w 447676"/>
              <a:gd name="connsiteY98" fmla="*/ 215811 h 447676"/>
              <a:gd name="connsiteX99" fmla="*/ 133360 w 447676"/>
              <a:gd name="connsiteY99" fmla="*/ 208629 h 447676"/>
              <a:gd name="connsiteX100" fmla="*/ 142028 w 447676"/>
              <a:gd name="connsiteY100" fmla="*/ 194018 h 447676"/>
              <a:gd name="connsiteX101" fmla="*/ 147724 w 447676"/>
              <a:gd name="connsiteY101" fmla="*/ 175939 h 447676"/>
              <a:gd name="connsiteX102" fmla="*/ 318088 w 447676"/>
              <a:gd name="connsiteY102" fmla="*/ 147088 h 447676"/>
              <a:gd name="connsiteX103" fmla="*/ 318088 w 447676"/>
              <a:gd name="connsiteY103" fmla="*/ 172596 h 447676"/>
              <a:gd name="connsiteX104" fmla="*/ 321927 w 447676"/>
              <a:gd name="connsiteY104" fmla="*/ 174825 h 447676"/>
              <a:gd name="connsiteX105" fmla="*/ 339881 w 447676"/>
              <a:gd name="connsiteY105" fmla="*/ 174825 h 447676"/>
              <a:gd name="connsiteX106" fmla="*/ 339881 w 447676"/>
              <a:gd name="connsiteY106" fmla="*/ 147088 h 447676"/>
              <a:gd name="connsiteX107" fmla="*/ 291713 w 447676"/>
              <a:gd name="connsiteY107" fmla="*/ 147088 h 447676"/>
              <a:gd name="connsiteX108" fmla="*/ 291713 w 447676"/>
              <a:gd name="connsiteY108" fmla="*/ 156622 h 447676"/>
              <a:gd name="connsiteX109" fmla="*/ 260138 w 447676"/>
              <a:gd name="connsiteY109" fmla="*/ 189684 h 447676"/>
              <a:gd name="connsiteX110" fmla="*/ 260138 w 447676"/>
              <a:gd name="connsiteY110" fmla="*/ 199837 h 447676"/>
              <a:gd name="connsiteX111" fmla="*/ 339881 w 447676"/>
              <a:gd name="connsiteY111" fmla="*/ 199837 h 447676"/>
              <a:gd name="connsiteX112" fmla="*/ 339881 w 447676"/>
              <a:gd name="connsiteY112" fmla="*/ 185597 h 447676"/>
              <a:gd name="connsiteX113" fmla="*/ 321927 w 447676"/>
              <a:gd name="connsiteY113" fmla="*/ 185597 h 447676"/>
              <a:gd name="connsiteX114" fmla="*/ 310782 w 447676"/>
              <a:gd name="connsiteY114" fmla="*/ 181511 h 447676"/>
              <a:gd name="connsiteX115" fmla="*/ 307315 w 447676"/>
              <a:gd name="connsiteY115" fmla="*/ 172472 h 447676"/>
              <a:gd name="connsiteX116" fmla="*/ 307315 w 447676"/>
              <a:gd name="connsiteY116" fmla="*/ 147088 h 447676"/>
              <a:gd name="connsiteX117" fmla="*/ 260138 w 447676"/>
              <a:gd name="connsiteY117" fmla="*/ 147088 h 447676"/>
              <a:gd name="connsiteX118" fmla="*/ 260138 w 447676"/>
              <a:gd name="connsiteY118" fmla="*/ 178168 h 447676"/>
              <a:gd name="connsiteX119" fmla="*/ 274687 w 447676"/>
              <a:gd name="connsiteY119" fmla="*/ 168881 h 447676"/>
              <a:gd name="connsiteX120" fmla="*/ 280940 w 447676"/>
              <a:gd name="connsiteY120" fmla="*/ 156622 h 447676"/>
              <a:gd name="connsiteX121" fmla="*/ 280940 w 447676"/>
              <a:gd name="connsiteY121" fmla="*/ 147088 h 447676"/>
              <a:gd name="connsiteX122" fmla="*/ 291713 w 447676"/>
              <a:gd name="connsiteY122" fmla="*/ 124304 h 447676"/>
              <a:gd name="connsiteX123" fmla="*/ 291713 w 447676"/>
              <a:gd name="connsiteY123" fmla="*/ 136067 h 447676"/>
              <a:gd name="connsiteX124" fmla="*/ 307315 w 447676"/>
              <a:gd name="connsiteY124" fmla="*/ 136067 h 447676"/>
              <a:gd name="connsiteX125" fmla="*/ 307315 w 447676"/>
              <a:gd name="connsiteY125" fmla="*/ 124304 h 447676"/>
              <a:gd name="connsiteX126" fmla="*/ 244784 w 447676"/>
              <a:gd name="connsiteY126" fmla="*/ 113407 h 447676"/>
              <a:gd name="connsiteX127" fmla="*/ 355235 w 447676"/>
              <a:gd name="connsiteY127" fmla="*/ 113407 h 447676"/>
              <a:gd name="connsiteX128" fmla="*/ 355235 w 447676"/>
              <a:gd name="connsiteY128" fmla="*/ 124304 h 447676"/>
              <a:gd name="connsiteX129" fmla="*/ 318088 w 447676"/>
              <a:gd name="connsiteY129" fmla="*/ 124304 h 447676"/>
              <a:gd name="connsiteX130" fmla="*/ 318088 w 447676"/>
              <a:gd name="connsiteY130" fmla="*/ 136067 h 447676"/>
              <a:gd name="connsiteX131" fmla="*/ 345329 w 447676"/>
              <a:gd name="connsiteY131" fmla="*/ 136067 h 447676"/>
              <a:gd name="connsiteX132" fmla="*/ 349106 w 447676"/>
              <a:gd name="connsiteY132" fmla="*/ 137677 h 447676"/>
              <a:gd name="connsiteX133" fmla="*/ 350654 w 447676"/>
              <a:gd name="connsiteY133" fmla="*/ 141640 h 447676"/>
              <a:gd name="connsiteX134" fmla="*/ 350654 w 447676"/>
              <a:gd name="connsiteY134" fmla="*/ 215192 h 447676"/>
              <a:gd name="connsiteX135" fmla="*/ 339881 w 447676"/>
              <a:gd name="connsiteY135" fmla="*/ 215192 h 447676"/>
              <a:gd name="connsiteX136" fmla="*/ 339881 w 447676"/>
              <a:gd name="connsiteY136" fmla="*/ 210734 h 447676"/>
              <a:gd name="connsiteX137" fmla="*/ 260138 w 447676"/>
              <a:gd name="connsiteY137" fmla="*/ 210734 h 447676"/>
              <a:gd name="connsiteX138" fmla="*/ 260138 w 447676"/>
              <a:gd name="connsiteY138" fmla="*/ 215192 h 447676"/>
              <a:gd name="connsiteX139" fmla="*/ 249117 w 447676"/>
              <a:gd name="connsiteY139" fmla="*/ 215192 h 447676"/>
              <a:gd name="connsiteX140" fmla="*/ 249117 w 447676"/>
              <a:gd name="connsiteY140" fmla="*/ 141640 h 447676"/>
              <a:gd name="connsiteX141" fmla="*/ 250727 w 447676"/>
              <a:gd name="connsiteY141" fmla="*/ 137677 h 447676"/>
              <a:gd name="connsiteX142" fmla="*/ 254566 w 447676"/>
              <a:gd name="connsiteY142" fmla="*/ 136067 h 447676"/>
              <a:gd name="connsiteX143" fmla="*/ 280940 w 447676"/>
              <a:gd name="connsiteY143" fmla="*/ 136067 h 447676"/>
              <a:gd name="connsiteX144" fmla="*/ 280940 w 447676"/>
              <a:gd name="connsiteY144" fmla="*/ 124304 h 447676"/>
              <a:gd name="connsiteX145" fmla="*/ 244784 w 447676"/>
              <a:gd name="connsiteY145" fmla="*/ 124304 h 447676"/>
              <a:gd name="connsiteX146" fmla="*/ 107481 w 447676"/>
              <a:gd name="connsiteY146" fmla="*/ 113036 h 447676"/>
              <a:gd name="connsiteX147" fmla="*/ 133732 w 447676"/>
              <a:gd name="connsiteY147" fmla="*/ 113036 h 447676"/>
              <a:gd name="connsiteX148" fmla="*/ 138065 w 447676"/>
              <a:gd name="connsiteY148" fmla="*/ 115141 h 447676"/>
              <a:gd name="connsiteX149" fmla="*/ 139180 w 447676"/>
              <a:gd name="connsiteY149" fmla="*/ 118484 h 447676"/>
              <a:gd name="connsiteX150" fmla="*/ 139056 w 447676"/>
              <a:gd name="connsiteY150" fmla="*/ 119846 h 447676"/>
              <a:gd name="connsiteX151" fmla="*/ 130884 w 447676"/>
              <a:gd name="connsiteY151" fmla="*/ 152660 h 447676"/>
              <a:gd name="connsiteX152" fmla="*/ 136146 w 447676"/>
              <a:gd name="connsiteY152" fmla="*/ 163309 h 447676"/>
              <a:gd name="connsiteX153" fmla="*/ 138561 w 447676"/>
              <a:gd name="connsiteY153" fmla="*/ 175939 h 447676"/>
              <a:gd name="connsiteX154" fmla="*/ 137446 w 447676"/>
              <a:gd name="connsiteY154" fmla="*/ 183492 h 447676"/>
              <a:gd name="connsiteX155" fmla="*/ 117882 w 447676"/>
              <a:gd name="connsiteY155" fmla="*/ 202066 h 447676"/>
              <a:gd name="connsiteX156" fmla="*/ 113920 w 447676"/>
              <a:gd name="connsiteY156" fmla="*/ 191912 h 447676"/>
              <a:gd name="connsiteX157" fmla="*/ 127045 w 447676"/>
              <a:gd name="connsiteY157" fmla="*/ 180521 h 447676"/>
              <a:gd name="connsiteX158" fmla="*/ 127664 w 447676"/>
              <a:gd name="connsiteY158" fmla="*/ 176063 h 447676"/>
              <a:gd name="connsiteX159" fmla="*/ 125373 w 447676"/>
              <a:gd name="connsiteY159" fmla="*/ 165414 h 447676"/>
              <a:gd name="connsiteX160" fmla="*/ 120730 w 447676"/>
              <a:gd name="connsiteY160" fmla="*/ 156870 h 447676"/>
              <a:gd name="connsiteX161" fmla="*/ 119616 w 447676"/>
              <a:gd name="connsiteY161" fmla="*/ 153898 h 447676"/>
              <a:gd name="connsiteX162" fmla="*/ 119863 w 447676"/>
              <a:gd name="connsiteY162" fmla="*/ 152288 h 447676"/>
              <a:gd name="connsiteX163" fmla="*/ 126797 w 447676"/>
              <a:gd name="connsiteY163" fmla="*/ 123933 h 447676"/>
              <a:gd name="connsiteX164" fmla="*/ 112805 w 447676"/>
              <a:gd name="connsiteY164" fmla="*/ 123933 h 447676"/>
              <a:gd name="connsiteX165" fmla="*/ 112805 w 447676"/>
              <a:gd name="connsiteY165" fmla="*/ 219773 h 447676"/>
              <a:gd name="connsiteX166" fmla="*/ 102032 w 447676"/>
              <a:gd name="connsiteY166" fmla="*/ 219773 h 447676"/>
              <a:gd name="connsiteX167" fmla="*/ 102032 w 447676"/>
              <a:gd name="connsiteY167" fmla="*/ 118608 h 447676"/>
              <a:gd name="connsiteX168" fmla="*/ 103642 w 447676"/>
              <a:gd name="connsiteY168" fmla="*/ 114708 h 447676"/>
              <a:gd name="connsiteX169" fmla="*/ 107481 w 447676"/>
              <a:gd name="connsiteY169" fmla="*/ 113036 h 447676"/>
              <a:gd name="connsiteX170" fmla="*/ 159859 w 447676"/>
              <a:gd name="connsiteY170" fmla="*/ 108454 h 447676"/>
              <a:gd name="connsiteX171" fmla="*/ 170260 w 447676"/>
              <a:gd name="connsiteY171" fmla="*/ 111302 h 447676"/>
              <a:gd name="connsiteX172" fmla="*/ 167907 w 447676"/>
              <a:gd name="connsiteY172" fmla="*/ 118980 h 447676"/>
              <a:gd name="connsiteX173" fmla="*/ 208274 w 447676"/>
              <a:gd name="connsiteY173" fmla="*/ 118980 h 447676"/>
              <a:gd name="connsiteX174" fmla="*/ 208274 w 447676"/>
              <a:gd name="connsiteY174" fmla="*/ 129876 h 447676"/>
              <a:gd name="connsiteX175" fmla="*/ 164316 w 447676"/>
              <a:gd name="connsiteY175" fmla="*/ 129876 h 447676"/>
              <a:gd name="connsiteX176" fmla="*/ 152801 w 447676"/>
              <a:gd name="connsiteY176" fmla="*/ 156870 h 447676"/>
              <a:gd name="connsiteX177" fmla="*/ 168650 w 447676"/>
              <a:gd name="connsiteY177" fmla="*/ 156870 h 447676"/>
              <a:gd name="connsiteX178" fmla="*/ 168650 w 447676"/>
              <a:gd name="connsiteY178" fmla="*/ 139287 h 447676"/>
              <a:gd name="connsiteX179" fmla="*/ 179423 w 447676"/>
              <a:gd name="connsiteY179" fmla="*/ 139287 h 447676"/>
              <a:gd name="connsiteX180" fmla="*/ 179423 w 447676"/>
              <a:gd name="connsiteY180" fmla="*/ 156870 h 447676"/>
              <a:gd name="connsiteX181" fmla="*/ 206293 w 447676"/>
              <a:gd name="connsiteY181" fmla="*/ 156870 h 447676"/>
              <a:gd name="connsiteX182" fmla="*/ 206293 w 447676"/>
              <a:gd name="connsiteY182" fmla="*/ 167767 h 447676"/>
              <a:gd name="connsiteX183" fmla="*/ 179423 w 447676"/>
              <a:gd name="connsiteY183" fmla="*/ 167767 h 447676"/>
              <a:gd name="connsiteX184" fmla="*/ 179423 w 447676"/>
              <a:gd name="connsiteY184" fmla="*/ 202438 h 447676"/>
              <a:gd name="connsiteX185" fmla="*/ 174780 w 447676"/>
              <a:gd name="connsiteY185" fmla="*/ 212591 h 447676"/>
              <a:gd name="connsiteX186" fmla="*/ 165988 w 447676"/>
              <a:gd name="connsiteY186" fmla="*/ 217792 h 447676"/>
              <a:gd name="connsiteX187" fmla="*/ 156887 w 447676"/>
              <a:gd name="connsiteY187" fmla="*/ 220268 h 447676"/>
              <a:gd name="connsiteX188" fmla="*/ 155277 w 447676"/>
              <a:gd name="connsiteY188" fmla="*/ 209372 h 447676"/>
              <a:gd name="connsiteX189" fmla="*/ 164254 w 447676"/>
              <a:gd name="connsiteY189" fmla="*/ 206710 h 447676"/>
              <a:gd name="connsiteX190" fmla="*/ 168650 w 447676"/>
              <a:gd name="connsiteY190" fmla="*/ 202438 h 447676"/>
              <a:gd name="connsiteX191" fmla="*/ 168650 w 447676"/>
              <a:gd name="connsiteY191" fmla="*/ 167767 h 447676"/>
              <a:gd name="connsiteX192" fmla="*/ 145247 w 447676"/>
              <a:gd name="connsiteY192" fmla="*/ 167767 h 447676"/>
              <a:gd name="connsiteX193" fmla="*/ 141471 w 447676"/>
              <a:gd name="connsiteY193" fmla="*/ 166157 h 447676"/>
              <a:gd name="connsiteX194" fmla="*/ 139923 w 447676"/>
              <a:gd name="connsiteY194" fmla="*/ 162318 h 447676"/>
              <a:gd name="connsiteX195" fmla="*/ 139923 w 447676"/>
              <a:gd name="connsiteY195" fmla="*/ 159594 h 447676"/>
              <a:gd name="connsiteX196" fmla="*/ 140666 w 447676"/>
              <a:gd name="connsiteY196" fmla="*/ 156746 h 447676"/>
              <a:gd name="connsiteX197" fmla="*/ 152801 w 447676"/>
              <a:gd name="connsiteY197" fmla="*/ 129876 h 447676"/>
              <a:gd name="connsiteX198" fmla="*/ 140047 w 447676"/>
              <a:gd name="connsiteY198" fmla="*/ 129876 h 447676"/>
              <a:gd name="connsiteX199" fmla="*/ 140047 w 447676"/>
              <a:gd name="connsiteY199" fmla="*/ 118980 h 447676"/>
              <a:gd name="connsiteX200" fmla="*/ 156515 w 447676"/>
              <a:gd name="connsiteY200" fmla="*/ 118980 h 447676"/>
              <a:gd name="connsiteX201" fmla="*/ 158620 w 447676"/>
              <a:gd name="connsiteY201" fmla="*/ 112293 h 447676"/>
              <a:gd name="connsiteX202" fmla="*/ 223838 w 447676"/>
              <a:gd name="connsiteY202" fmla="*/ 14227 h 447676"/>
              <a:gd name="connsiteX203" fmla="*/ 14227 w 447676"/>
              <a:gd name="connsiteY203" fmla="*/ 223838 h 447676"/>
              <a:gd name="connsiteX204" fmla="*/ 223838 w 447676"/>
              <a:gd name="connsiteY204" fmla="*/ 433449 h 447676"/>
              <a:gd name="connsiteX205" fmla="*/ 433449 w 447676"/>
              <a:gd name="connsiteY205" fmla="*/ 223838 h 447676"/>
              <a:gd name="connsiteX206" fmla="*/ 223838 w 447676"/>
              <a:gd name="connsiteY206" fmla="*/ 14227 h 447676"/>
              <a:gd name="connsiteX207" fmla="*/ 223838 w 447676"/>
              <a:gd name="connsiteY207" fmla="*/ 0 h 447676"/>
              <a:gd name="connsiteX208" fmla="*/ 447676 w 447676"/>
              <a:gd name="connsiteY208" fmla="*/ 223838 h 447676"/>
              <a:gd name="connsiteX209" fmla="*/ 223838 w 447676"/>
              <a:gd name="connsiteY209" fmla="*/ 447676 h 447676"/>
              <a:gd name="connsiteX210" fmla="*/ 0 w 447676"/>
              <a:gd name="connsiteY210" fmla="*/ 223838 h 447676"/>
              <a:gd name="connsiteX211" fmla="*/ 223838 w 447676"/>
              <a:gd name="connsiteY211" fmla="*/ 0 h 447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</a:cxnLst>
            <a:rect l="l" t="t" r="r" b="b"/>
            <a:pathLst>
              <a:path w="447676" h="447676">
                <a:moveTo>
                  <a:pt x="136951" y="291530"/>
                </a:moveTo>
                <a:lnTo>
                  <a:pt x="200102" y="291530"/>
                </a:lnTo>
                <a:cubicBezTo>
                  <a:pt x="201670" y="291530"/>
                  <a:pt x="202970" y="292045"/>
                  <a:pt x="204002" y="293077"/>
                </a:cubicBezTo>
                <a:cubicBezTo>
                  <a:pt x="205034" y="294109"/>
                  <a:pt x="205550" y="295368"/>
                  <a:pt x="205550" y="296854"/>
                </a:cubicBezTo>
                <a:lnTo>
                  <a:pt x="205550" y="298711"/>
                </a:lnTo>
                <a:cubicBezTo>
                  <a:pt x="205550" y="299372"/>
                  <a:pt x="205509" y="299908"/>
                  <a:pt x="205426" y="300321"/>
                </a:cubicBezTo>
                <a:cubicBezTo>
                  <a:pt x="200556" y="312869"/>
                  <a:pt x="192260" y="323889"/>
                  <a:pt x="180537" y="333382"/>
                </a:cubicBezTo>
                <a:cubicBezTo>
                  <a:pt x="190443" y="339904"/>
                  <a:pt x="201175" y="344362"/>
                  <a:pt x="212732" y="346756"/>
                </a:cubicBezTo>
                <a:lnTo>
                  <a:pt x="210379" y="357281"/>
                </a:lnTo>
                <a:cubicBezTo>
                  <a:pt x="196016" y="354309"/>
                  <a:pt x="182931" y="348613"/>
                  <a:pt x="171127" y="340193"/>
                </a:cubicBezTo>
                <a:cubicBezTo>
                  <a:pt x="161386" y="346714"/>
                  <a:pt x="150118" y="351874"/>
                  <a:pt x="137323" y="355671"/>
                </a:cubicBezTo>
                <a:lnTo>
                  <a:pt x="134227" y="345270"/>
                </a:lnTo>
                <a:cubicBezTo>
                  <a:pt x="144298" y="342215"/>
                  <a:pt x="153626" y="338170"/>
                  <a:pt x="162211" y="333135"/>
                </a:cubicBezTo>
                <a:cubicBezTo>
                  <a:pt x="153956" y="325623"/>
                  <a:pt x="147270" y="317203"/>
                  <a:pt x="142152" y="307874"/>
                </a:cubicBezTo>
                <a:lnTo>
                  <a:pt x="151934" y="303169"/>
                </a:lnTo>
                <a:cubicBezTo>
                  <a:pt x="156722" y="311837"/>
                  <a:pt x="163285" y="319679"/>
                  <a:pt x="171622" y="326696"/>
                </a:cubicBezTo>
                <a:cubicBezTo>
                  <a:pt x="180868" y="319514"/>
                  <a:pt x="187926" y="311383"/>
                  <a:pt x="192796" y="302302"/>
                </a:cubicBezTo>
                <a:lnTo>
                  <a:pt x="136951" y="302302"/>
                </a:lnTo>
                <a:close/>
                <a:moveTo>
                  <a:pt x="101413" y="280014"/>
                </a:moveTo>
                <a:lnTo>
                  <a:pt x="119987" y="280014"/>
                </a:lnTo>
                <a:cubicBezTo>
                  <a:pt x="121473" y="280014"/>
                  <a:pt x="122752" y="280530"/>
                  <a:pt x="123826" y="281562"/>
                </a:cubicBezTo>
                <a:cubicBezTo>
                  <a:pt x="124899" y="282594"/>
                  <a:pt x="125435" y="283852"/>
                  <a:pt x="125435" y="285338"/>
                </a:cubicBezTo>
                <a:lnTo>
                  <a:pt x="125435" y="332887"/>
                </a:lnTo>
                <a:cubicBezTo>
                  <a:pt x="128242" y="330246"/>
                  <a:pt x="130884" y="327232"/>
                  <a:pt x="133360" y="323848"/>
                </a:cubicBezTo>
                <a:lnTo>
                  <a:pt x="142152" y="330163"/>
                </a:lnTo>
                <a:cubicBezTo>
                  <a:pt x="137281" y="336684"/>
                  <a:pt x="130966" y="343123"/>
                  <a:pt x="123206" y="349480"/>
                </a:cubicBezTo>
                <a:cubicBezTo>
                  <a:pt x="122051" y="350223"/>
                  <a:pt x="120978" y="350594"/>
                  <a:pt x="119987" y="350594"/>
                </a:cubicBezTo>
                <a:cubicBezTo>
                  <a:pt x="118996" y="350594"/>
                  <a:pt x="118171" y="350388"/>
                  <a:pt x="117511" y="349975"/>
                </a:cubicBezTo>
                <a:cubicBezTo>
                  <a:pt x="116602" y="349562"/>
                  <a:pt x="115880" y="348902"/>
                  <a:pt x="115344" y="347994"/>
                </a:cubicBezTo>
                <a:cubicBezTo>
                  <a:pt x="114807" y="347086"/>
                  <a:pt x="114539" y="346136"/>
                  <a:pt x="114539" y="345146"/>
                </a:cubicBezTo>
                <a:lnTo>
                  <a:pt x="114539" y="290787"/>
                </a:lnTo>
                <a:lnTo>
                  <a:pt x="101413" y="290787"/>
                </a:lnTo>
                <a:close/>
                <a:moveTo>
                  <a:pt x="243669" y="279642"/>
                </a:moveTo>
                <a:lnTo>
                  <a:pt x="265586" y="279642"/>
                </a:lnTo>
                <a:cubicBezTo>
                  <a:pt x="267072" y="279642"/>
                  <a:pt x="268331" y="280179"/>
                  <a:pt x="269363" y="281252"/>
                </a:cubicBezTo>
                <a:cubicBezTo>
                  <a:pt x="270395" y="282325"/>
                  <a:pt x="270911" y="283605"/>
                  <a:pt x="270911" y="285091"/>
                </a:cubicBezTo>
                <a:lnTo>
                  <a:pt x="270911" y="342793"/>
                </a:lnTo>
                <a:cubicBezTo>
                  <a:pt x="277515" y="338996"/>
                  <a:pt x="282509" y="335405"/>
                  <a:pt x="285893" y="332020"/>
                </a:cubicBezTo>
                <a:lnTo>
                  <a:pt x="293447" y="339945"/>
                </a:lnTo>
                <a:cubicBezTo>
                  <a:pt x="287173" y="345806"/>
                  <a:pt x="278629" y="351337"/>
                  <a:pt x="267815" y="356538"/>
                </a:cubicBezTo>
                <a:cubicBezTo>
                  <a:pt x="267237" y="356950"/>
                  <a:pt x="266494" y="357157"/>
                  <a:pt x="265586" y="357157"/>
                </a:cubicBezTo>
                <a:cubicBezTo>
                  <a:pt x="264513" y="357157"/>
                  <a:pt x="263564" y="356868"/>
                  <a:pt x="262738" y="356290"/>
                </a:cubicBezTo>
                <a:cubicBezTo>
                  <a:pt x="261913" y="355795"/>
                  <a:pt x="261273" y="355134"/>
                  <a:pt x="260819" y="354309"/>
                </a:cubicBezTo>
                <a:cubicBezTo>
                  <a:pt x="260365" y="353483"/>
                  <a:pt x="260138" y="352617"/>
                  <a:pt x="260138" y="351709"/>
                </a:cubicBezTo>
                <a:lnTo>
                  <a:pt x="260138" y="290539"/>
                </a:lnTo>
                <a:lnTo>
                  <a:pt x="243669" y="290539"/>
                </a:lnTo>
                <a:close/>
                <a:moveTo>
                  <a:pt x="150448" y="251039"/>
                </a:moveTo>
                <a:lnTo>
                  <a:pt x="191310" y="251039"/>
                </a:lnTo>
                <a:cubicBezTo>
                  <a:pt x="192796" y="251039"/>
                  <a:pt x="194076" y="251575"/>
                  <a:pt x="195149" y="252648"/>
                </a:cubicBezTo>
                <a:cubicBezTo>
                  <a:pt x="196222" y="253722"/>
                  <a:pt x="196759" y="255001"/>
                  <a:pt x="196759" y="256487"/>
                </a:cubicBezTo>
                <a:lnTo>
                  <a:pt x="196759" y="277166"/>
                </a:lnTo>
                <a:cubicBezTo>
                  <a:pt x="196924" y="277496"/>
                  <a:pt x="197419" y="277661"/>
                  <a:pt x="198244" y="277661"/>
                </a:cubicBezTo>
                <a:lnTo>
                  <a:pt x="211494" y="277661"/>
                </a:lnTo>
                <a:lnTo>
                  <a:pt x="211494" y="288558"/>
                </a:lnTo>
                <a:lnTo>
                  <a:pt x="198244" y="288558"/>
                </a:lnTo>
                <a:cubicBezTo>
                  <a:pt x="196098" y="288558"/>
                  <a:pt x="194241" y="288207"/>
                  <a:pt x="192672" y="287505"/>
                </a:cubicBezTo>
                <a:cubicBezTo>
                  <a:pt x="191104" y="286804"/>
                  <a:pt x="189907" y="285957"/>
                  <a:pt x="189081" y="284967"/>
                </a:cubicBezTo>
                <a:cubicBezTo>
                  <a:pt x="186935" y="282821"/>
                  <a:pt x="185862" y="280096"/>
                  <a:pt x="185862" y="276794"/>
                </a:cubicBezTo>
                <a:lnTo>
                  <a:pt x="185862" y="262059"/>
                </a:lnTo>
                <a:lnTo>
                  <a:pt x="155896" y="262059"/>
                </a:lnTo>
                <a:lnTo>
                  <a:pt x="155896" y="269984"/>
                </a:lnTo>
                <a:cubicBezTo>
                  <a:pt x="155896" y="275515"/>
                  <a:pt x="153915" y="280034"/>
                  <a:pt x="149953" y="283543"/>
                </a:cubicBezTo>
                <a:cubicBezTo>
                  <a:pt x="145990" y="287051"/>
                  <a:pt x="141739" y="289425"/>
                  <a:pt x="137199" y="290663"/>
                </a:cubicBezTo>
                <a:lnTo>
                  <a:pt x="134351" y="280138"/>
                </a:lnTo>
                <a:cubicBezTo>
                  <a:pt x="137240" y="279230"/>
                  <a:pt x="139716" y="277950"/>
                  <a:pt x="141780" y="276299"/>
                </a:cubicBezTo>
                <a:cubicBezTo>
                  <a:pt x="143844" y="274648"/>
                  <a:pt x="144917" y="272543"/>
                  <a:pt x="145000" y="269984"/>
                </a:cubicBezTo>
                <a:lnTo>
                  <a:pt x="145000" y="256487"/>
                </a:lnTo>
                <a:cubicBezTo>
                  <a:pt x="145000" y="255001"/>
                  <a:pt x="145536" y="253722"/>
                  <a:pt x="146609" y="252648"/>
                </a:cubicBezTo>
                <a:cubicBezTo>
                  <a:pt x="147683" y="251575"/>
                  <a:pt x="148962" y="251039"/>
                  <a:pt x="150448" y="251039"/>
                </a:cubicBezTo>
                <a:close/>
                <a:moveTo>
                  <a:pt x="118130" y="247200"/>
                </a:moveTo>
                <a:lnTo>
                  <a:pt x="130884" y="267507"/>
                </a:lnTo>
                <a:lnTo>
                  <a:pt x="121844" y="273451"/>
                </a:lnTo>
                <a:lnTo>
                  <a:pt x="108967" y="252896"/>
                </a:lnTo>
                <a:close/>
                <a:moveTo>
                  <a:pt x="313135" y="246829"/>
                </a:moveTo>
                <a:lnTo>
                  <a:pt x="323908" y="246829"/>
                </a:lnTo>
                <a:lnTo>
                  <a:pt x="323908" y="282490"/>
                </a:lnTo>
                <a:lnTo>
                  <a:pt x="356226" y="282490"/>
                </a:lnTo>
                <a:lnTo>
                  <a:pt x="356226" y="293387"/>
                </a:lnTo>
                <a:lnTo>
                  <a:pt x="323908" y="293387"/>
                </a:lnTo>
                <a:lnTo>
                  <a:pt x="323908" y="358271"/>
                </a:lnTo>
                <a:lnTo>
                  <a:pt x="313135" y="358271"/>
                </a:lnTo>
                <a:lnTo>
                  <a:pt x="313135" y="293387"/>
                </a:lnTo>
                <a:lnTo>
                  <a:pt x="280940" y="293387"/>
                </a:lnTo>
                <a:lnTo>
                  <a:pt x="280940" y="282490"/>
                </a:lnTo>
                <a:lnTo>
                  <a:pt x="313135" y="282490"/>
                </a:lnTo>
                <a:close/>
                <a:moveTo>
                  <a:pt x="262243" y="246210"/>
                </a:moveTo>
                <a:lnTo>
                  <a:pt x="277473" y="266888"/>
                </a:lnTo>
                <a:lnTo>
                  <a:pt x="268806" y="273203"/>
                </a:lnTo>
                <a:lnTo>
                  <a:pt x="253575" y="252648"/>
                </a:lnTo>
                <a:close/>
                <a:moveTo>
                  <a:pt x="197997" y="175939"/>
                </a:moveTo>
                <a:cubicBezTo>
                  <a:pt x="199565" y="182543"/>
                  <a:pt x="201464" y="188569"/>
                  <a:pt x="203693" y="194018"/>
                </a:cubicBezTo>
                <a:cubicBezTo>
                  <a:pt x="205922" y="199466"/>
                  <a:pt x="208811" y="204336"/>
                  <a:pt x="212360" y="208629"/>
                </a:cubicBezTo>
                <a:lnTo>
                  <a:pt x="204064" y="215811"/>
                </a:lnTo>
                <a:cubicBezTo>
                  <a:pt x="199854" y="210693"/>
                  <a:pt x="196449" y="205017"/>
                  <a:pt x="193849" y="198785"/>
                </a:cubicBezTo>
                <a:cubicBezTo>
                  <a:pt x="191248" y="192552"/>
                  <a:pt x="189081" y="185639"/>
                  <a:pt x="187348" y="178044"/>
                </a:cubicBezTo>
                <a:close/>
                <a:moveTo>
                  <a:pt x="147724" y="175939"/>
                </a:moveTo>
                <a:lnTo>
                  <a:pt x="158373" y="178044"/>
                </a:lnTo>
                <a:cubicBezTo>
                  <a:pt x="156639" y="185639"/>
                  <a:pt x="154452" y="192594"/>
                  <a:pt x="151810" y="198909"/>
                </a:cubicBezTo>
                <a:cubicBezTo>
                  <a:pt x="149168" y="205224"/>
                  <a:pt x="145784" y="210858"/>
                  <a:pt x="141656" y="215811"/>
                </a:cubicBezTo>
                <a:lnTo>
                  <a:pt x="133360" y="208629"/>
                </a:lnTo>
                <a:cubicBezTo>
                  <a:pt x="136910" y="204254"/>
                  <a:pt x="139799" y="199383"/>
                  <a:pt x="142028" y="194018"/>
                </a:cubicBezTo>
                <a:cubicBezTo>
                  <a:pt x="144257" y="188652"/>
                  <a:pt x="146155" y="182626"/>
                  <a:pt x="147724" y="175939"/>
                </a:cubicBezTo>
                <a:close/>
                <a:moveTo>
                  <a:pt x="318088" y="147088"/>
                </a:moveTo>
                <a:lnTo>
                  <a:pt x="318088" y="172596"/>
                </a:lnTo>
                <a:cubicBezTo>
                  <a:pt x="318253" y="174082"/>
                  <a:pt x="319533" y="174825"/>
                  <a:pt x="321927" y="174825"/>
                </a:cubicBezTo>
                <a:lnTo>
                  <a:pt x="339881" y="174825"/>
                </a:lnTo>
                <a:lnTo>
                  <a:pt x="339881" y="147088"/>
                </a:lnTo>
                <a:close/>
                <a:moveTo>
                  <a:pt x="291713" y="147088"/>
                </a:moveTo>
                <a:lnTo>
                  <a:pt x="291713" y="156622"/>
                </a:lnTo>
                <a:cubicBezTo>
                  <a:pt x="291135" y="170821"/>
                  <a:pt x="280610" y="181841"/>
                  <a:pt x="260138" y="189684"/>
                </a:cubicBezTo>
                <a:lnTo>
                  <a:pt x="260138" y="199837"/>
                </a:lnTo>
                <a:lnTo>
                  <a:pt x="339881" y="199837"/>
                </a:lnTo>
                <a:lnTo>
                  <a:pt x="339881" y="185597"/>
                </a:lnTo>
                <a:lnTo>
                  <a:pt x="321927" y="185597"/>
                </a:lnTo>
                <a:cubicBezTo>
                  <a:pt x="317221" y="185597"/>
                  <a:pt x="313506" y="184235"/>
                  <a:pt x="310782" y="181511"/>
                </a:cubicBezTo>
                <a:cubicBezTo>
                  <a:pt x="308471" y="179035"/>
                  <a:pt x="307315" y="176022"/>
                  <a:pt x="307315" y="172472"/>
                </a:cubicBezTo>
                <a:lnTo>
                  <a:pt x="307315" y="147088"/>
                </a:lnTo>
                <a:close/>
                <a:moveTo>
                  <a:pt x="260138" y="147088"/>
                </a:moveTo>
                <a:lnTo>
                  <a:pt x="260138" y="178168"/>
                </a:lnTo>
                <a:cubicBezTo>
                  <a:pt x="265669" y="175691"/>
                  <a:pt x="270519" y="172596"/>
                  <a:pt x="274687" y="168881"/>
                </a:cubicBezTo>
                <a:cubicBezTo>
                  <a:pt x="278856" y="165166"/>
                  <a:pt x="280940" y="161080"/>
                  <a:pt x="280940" y="156622"/>
                </a:cubicBezTo>
                <a:lnTo>
                  <a:pt x="280940" y="147088"/>
                </a:lnTo>
                <a:close/>
                <a:moveTo>
                  <a:pt x="291713" y="124304"/>
                </a:moveTo>
                <a:lnTo>
                  <a:pt x="291713" y="136067"/>
                </a:lnTo>
                <a:lnTo>
                  <a:pt x="307315" y="136067"/>
                </a:lnTo>
                <a:lnTo>
                  <a:pt x="307315" y="124304"/>
                </a:lnTo>
                <a:close/>
                <a:moveTo>
                  <a:pt x="244784" y="113407"/>
                </a:moveTo>
                <a:lnTo>
                  <a:pt x="355235" y="113407"/>
                </a:lnTo>
                <a:lnTo>
                  <a:pt x="355235" y="124304"/>
                </a:lnTo>
                <a:lnTo>
                  <a:pt x="318088" y="124304"/>
                </a:lnTo>
                <a:lnTo>
                  <a:pt x="318088" y="136067"/>
                </a:lnTo>
                <a:lnTo>
                  <a:pt x="345329" y="136067"/>
                </a:lnTo>
                <a:cubicBezTo>
                  <a:pt x="346815" y="136067"/>
                  <a:pt x="348074" y="136604"/>
                  <a:pt x="349106" y="137677"/>
                </a:cubicBezTo>
                <a:cubicBezTo>
                  <a:pt x="350138" y="138750"/>
                  <a:pt x="350654" y="140071"/>
                  <a:pt x="350654" y="141640"/>
                </a:cubicBezTo>
                <a:lnTo>
                  <a:pt x="350654" y="215192"/>
                </a:lnTo>
                <a:lnTo>
                  <a:pt x="339881" y="215192"/>
                </a:lnTo>
                <a:lnTo>
                  <a:pt x="339881" y="210734"/>
                </a:lnTo>
                <a:lnTo>
                  <a:pt x="260138" y="210734"/>
                </a:lnTo>
                <a:lnTo>
                  <a:pt x="260138" y="215192"/>
                </a:lnTo>
                <a:lnTo>
                  <a:pt x="249117" y="215192"/>
                </a:lnTo>
                <a:lnTo>
                  <a:pt x="249117" y="141640"/>
                </a:lnTo>
                <a:cubicBezTo>
                  <a:pt x="249117" y="140071"/>
                  <a:pt x="249654" y="138750"/>
                  <a:pt x="250727" y="137677"/>
                </a:cubicBezTo>
                <a:cubicBezTo>
                  <a:pt x="251800" y="136604"/>
                  <a:pt x="253080" y="136067"/>
                  <a:pt x="254566" y="136067"/>
                </a:cubicBezTo>
                <a:lnTo>
                  <a:pt x="280940" y="136067"/>
                </a:lnTo>
                <a:lnTo>
                  <a:pt x="280940" y="124304"/>
                </a:lnTo>
                <a:lnTo>
                  <a:pt x="244784" y="124304"/>
                </a:lnTo>
                <a:close/>
                <a:moveTo>
                  <a:pt x="107481" y="113036"/>
                </a:moveTo>
                <a:lnTo>
                  <a:pt x="133732" y="113036"/>
                </a:lnTo>
                <a:cubicBezTo>
                  <a:pt x="135465" y="113036"/>
                  <a:pt x="136910" y="113738"/>
                  <a:pt x="138065" y="115141"/>
                </a:cubicBezTo>
                <a:cubicBezTo>
                  <a:pt x="138808" y="116132"/>
                  <a:pt x="139180" y="117246"/>
                  <a:pt x="139180" y="118484"/>
                </a:cubicBezTo>
                <a:cubicBezTo>
                  <a:pt x="139180" y="119062"/>
                  <a:pt x="139139" y="119516"/>
                  <a:pt x="139056" y="119846"/>
                </a:cubicBezTo>
                <a:lnTo>
                  <a:pt x="130884" y="152660"/>
                </a:lnTo>
                <a:cubicBezTo>
                  <a:pt x="132782" y="155714"/>
                  <a:pt x="134536" y="159264"/>
                  <a:pt x="136146" y="163309"/>
                </a:cubicBezTo>
                <a:cubicBezTo>
                  <a:pt x="137756" y="167354"/>
                  <a:pt x="138561" y="171564"/>
                  <a:pt x="138561" y="175939"/>
                </a:cubicBezTo>
                <a:cubicBezTo>
                  <a:pt x="138561" y="178498"/>
                  <a:pt x="138189" y="181016"/>
                  <a:pt x="137446" y="183492"/>
                </a:cubicBezTo>
                <a:cubicBezTo>
                  <a:pt x="134970" y="191995"/>
                  <a:pt x="128448" y="198186"/>
                  <a:pt x="117882" y="202066"/>
                </a:cubicBezTo>
                <a:lnTo>
                  <a:pt x="113920" y="191912"/>
                </a:lnTo>
                <a:cubicBezTo>
                  <a:pt x="121184" y="189188"/>
                  <a:pt x="125559" y="185391"/>
                  <a:pt x="127045" y="180521"/>
                </a:cubicBezTo>
                <a:cubicBezTo>
                  <a:pt x="127458" y="178870"/>
                  <a:pt x="127664" y="177384"/>
                  <a:pt x="127664" y="176063"/>
                </a:cubicBezTo>
                <a:cubicBezTo>
                  <a:pt x="127664" y="172596"/>
                  <a:pt x="126901" y="169046"/>
                  <a:pt x="125373" y="165414"/>
                </a:cubicBezTo>
                <a:cubicBezTo>
                  <a:pt x="123846" y="161782"/>
                  <a:pt x="122298" y="158934"/>
                  <a:pt x="120730" y="156870"/>
                </a:cubicBezTo>
                <a:cubicBezTo>
                  <a:pt x="119987" y="155962"/>
                  <a:pt x="119616" y="154971"/>
                  <a:pt x="119616" y="153898"/>
                </a:cubicBezTo>
                <a:cubicBezTo>
                  <a:pt x="119616" y="153485"/>
                  <a:pt x="119698" y="152949"/>
                  <a:pt x="119863" y="152288"/>
                </a:cubicBezTo>
                <a:lnTo>
                  <a:pt x="126797" y="123933"/>
                </a:lnTo>
                <a:lnTo>
                  <a:pt x="112805" y="123933"/>
                </a:lnTo>
                <a:lnTo>
                  <a:pt x="112805" y="219773"/>
                </a:lnTo>
                <a:lnTo>
                  <a:pt x="102032" y="219773"/>
                </a:lnTo>
                <a:lnTo>
                  <a:pt x="102032" y="118608"/>
                </a:lnTo>
                <a:cubicBezTo>
                  <a:pt x="102032" y="117122"/>
                  <a:pt x="102569" y="115822"/>
                  <a:pt x="103642" y="114708"/>
                </a:cubicBezTo>
                <a:cubicBezTo>
                  <a:pt x="104715" y="113593"/>
                  <a:pt x="105995" y="113036"/>
                  <a:pt x="107481" y="113036"/>
                </a:cubicBezTo>
                <a:close/>
                <a:moveTo>
                  <a:pt x="159859" y="108454"/>
                </a:moveTo>
                <a:lnTo>
                  <a:pt x="170260" y="111302"/>
                </a:lnTo>
                <a:cubicBezTo>
                  <a:pt x="169434" y="114192"/>
                  <a:pt x="168650" y="116751"/>
                  <a:pt x="167907" y="118980"/>
                </a:cubicBezTo>
                <a:lnTo>
                  <a:pt x="208274" y="118980"/>
                </a:lnTo>
                <a:lnTo>
                  <a:pt x="208274" y="129876"/>
                </a:lnTo>
                <a:lnTo>
                  <a:pt x="164316" y="129876"/>
                </a:lnTo>
                <a:cubicBezTo>
                  <a:pt x="160437" y="140443"/>
                  <a:pt x="156598" y="149441"/>
                  <a:pt x="152801" y="156870"/>
                </a:cubicBezTo>
                <a:lnTo>
                  <a:pt x="168650" y="156870"/>
                </a:lnTo>
                <a:lnTo>
                  <a:pt x="168650" y="139287"/>
                </a:lnTo>
                <a:lnTo>
                  <a:pt x="179423" y="139287"/>
                </a:lnTo>
                <a:lnTo>
                  <a:pt x="179423" y="156870"/>
                </a:lnTo>
                <a:lnTo>
                  <a:pt x="206293" y="156870"/>
                </a:lnTo>
                <a:lnTo>
                  <a:pt x="206293" y="167767"/>
                </a:lnTo>
                <a:lnTo>
                  <a:pt x="179423" y="167767"/>
                </a:lnTo>
                <a:lnTo>
                  <a:pt x="179423" y="202438"/>
                </a:lnTo>
                <a:cubicBezTo>
                  <a:pt x="179423" y="206648"/>
                  <a:pt x="177875" y="210032"/>
                  <a:pt x="174780" y="212591"/>
                </a:cubicBezTo>
                <a:cubicBezTo>
                  <a:pt x="171684" y="215150"/>
                  <a:pt x="168753" y="216884"/>
                  <a:pt x="165988" y="217792"/>
                </a:cubicBezTo>
                <a:cubicBezTo>
                  <a:pt x="163223" y="218700"/>
                  <a:pt x="160189" y="219525"/>
                  <a:pt x="156887" y="220268"/>
                </a:cubicBezTo>
                <a:lnTo>
                  <a:pt x="155277" y="209372"/>
                </a:lnTo>
                <a:cubicBezTo>
                  <a:pt x="158332" y="208959"/>
                  <a:pt x="161324" y="208072"/>
                  <a:pt x="164254" y="206710"/>
                </a:cubicBezTo>
                <a:cubicBezTo>
                  <a:pt x="167185" y="205347"/>
                  <a:pt x="168650" y="203924"/>
                  <a:pt x="168650" y="202438"/>
                </a:cubicBezTo>
                <a:lnTo>
                  <a:pt x="168650" y="167767"/>
                </a:lnTo>
                <a:lnTo>
                  <a:pt x="145247" y="167767"/>
                </a:lnTo>
                <a:cubicBezTo>
                  <a:pt x="143761" y="167767"/>
                  <a:pt x="142503" y="167230"/>
                  <a:pt x="141471" y="166157"/>
                </a:cubicBezTo>
                <a:cubicBezTo>
                  <a:pt x="140439" y="165084"/>
                  <a:pt x="139923" y="163804"/>
                  <a:pt x="139923" y="162318"/>
                </a:cubicBezTo>
                <a:lnTo>
                  <a:pt x="139923" y="159594"/>
                </a:lnTo>
                <a:cubicBezTo>
                  <a:pt x="139923" y="158356"/>
                  <a:pt x="140171" y="157407"/>
                  <a:pt x="140666" y="156746"/>
                </a:cubicBezTo>
                <a:cubicBezTo>
                  <a:pt x="145206" y="148656"/>
                  <a:pt x="149251" y="139700"/>
                  <a:pt x="152801" y="129876"/>
                </a:cubicBezTo>
                <a:lnTo>
                  <a:pt x="140047" y="129876"/>
                </a:lnTo>
                <a:lnTo>
                  <a:pt x="140047" y="118980"/>
                </a:lnTo>
                <a:lnTo>
                  <a:pt x="156515" y="118980"/>
                </a:lnTo>
                <a:cubicBezTo>
                  <a:pt x="157506" y="116008"/>
                  <a:pt x="158208" y="113779"/>
                  <a:pt x="158620" y="112293"/>
                </a:cubicBezTo>
                <a:close/>
                <a:moveTo>
                  <a:pt x="223838" y="14227"/>
                </a:moveTo>
                <a:cubicBezTo>
                  <a:pt x="108073" y="14227"/>
                  <a:pt x="14227" y="108073"/>
                  <a:pt x="14227" y="223838"/>
                </a:cubicBezTo>
                <a:cubicBezTo>
                  <a:pt x="14227" y="339603"/>
                  <a:pt x="108073" y="433449"/>
                  <a:pt x="223838" y="433449"/>
                </a:cubicBezTo>
                <a:cubicBezTo>
                  <a:pt x="339603" y="433449"/>
                  <a:pt x="433449" y="339603"/>
                  <a:pt x="433449" y="223838"/>
                </a:cubicBezTo>
                <a:cubicBezTo>
                  <a:pt x="433449" y="108073"/>
                  <a:pt x="339603" y="14227"/>
                  <a:pt x="223838" y="14227"/>
                </a:cubicBezTo>
                <a:close/>
                <a:moveTo>
                  <a:pt x="223838" y="0"/>
                </a:moveTo>
                <a:cubicBezTo>
                  <a:pt x="347460" y="0"/>
                  <a:pt x="447676" y="100216"/>
                  <a:pt x="447676" y="223838"/>
                </a:cubicBezTo>
                <a:cubicBezTo>
                  <a:pt x="447676" y="347460"/>
                  <a:pt x="347460" y="447676"/>
                  <a:pt x="223838" y="447676"/>
                </a:cubicBezTo>
                <a:cubicBezTo>
                  <a:pt x="100216" y="447676"/>
                  <a:pt x="0" y="347460"/>
                  <a:pt x="0" y="223838"/>
                </a:cubicBezTo>
                <a:cubicBezTo>
                  <a:pt x="0" y="100216"/>
                  <a:pt x="100216" y="0"/>
                  <a:pt x="223838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gradFill>
                <a:gsLst>
                  <a:gs pos="0">
                    <a:srgbClr val="515FFE"/>
                  </a:gs>
                  <a:gs pos="100000">
                    <a:srgbClr val="5D0FEE"/>
                  </a:gs>
                </a:gsLst>
                <a:lin ang="2700000" scaled="1"/>
              </a:gra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BD0267B-1394-66FA-9263-BDC9BAC556FB}"/>
              </a:ext>
            </a:extLst>
          </p:cNvPr>
          <p:cNvSpPr txBox="1"/>
          <p:nvPr/>
        </p:nvSpPr>
        <p:spPr>
          <a:xfrm>
            <a:off x="591849" y="125609"/>
            <a:ext cx="34251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200" dirty="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添加你的标题</a:t>
            </a:r>
          </a:p>
        </p:txBody>
      </p:sp>
      <p:sp>
        <p:nvSpPr>
          <p:cNvPr id="107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877270FE-7ECC-143B-5D2E-1011D27307C2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4259896" y="1825771"/>
            <a:ext cx="3691091" cy="3688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Microsoft YaHei"/>
              <a:cs typeface="OPPOSans R" panose="00020600040101010101" pitchFamily="18" charset="-122"/>
              <a:sym typeface="+mn-lt"/>
            </a:endParaRPr>
          </a:p>
        </p:txBody>
      </p:sp>
      <p:sp>
        <p:nvSpPr>
          <p:cNvPr id="108" name="Freeform 15">
            <a:extLst>
              <a:ext uri="{FF2B5EF4-FFF2-40B4-BE49-F238E27FC236}">
                <a16:creationId xmlns:a16="http://schemas.microsoft.com/office/drawing/2014/main" id="{B682638D-D7C4-04B7-C133-EBA153C61EB2}"/>
              </a:ext>
            </a:extLst>
          </p:cNvPr>
          <p:cNvSpPr>
            <a:spLocks noEditPoints="1"/>
          </p:cNvSpPr>
          <p:nvPr/>
        </p:nvSpPr>
        <p:spPr bwMode="auto">
          <a:xfrm>
            <a:off x="3614811" y="1935185"/>
            <a:ext cx="384488" cy="397306"/>
          </a:xfrm>
          <a:custGeom>
            <a:avLst/>
            <a:gdLst>
              <a:gd name="T0" fmla="*/ 15 w 26"/>
              <a:gd name="T1" fmla="*/ 25 h 27"/>
              <a:gd name="T2" fmla="*/ 14 w 26"/>
              <a:gd name="T3" fmla="*/ 27 h 27"/>
              <a:gd name="T4" fmla="*/ 14 w 26"/>
              <a:gd name="T5" fmla="*/ 27 h 27"/>
              <a:gd name="T6" fmla="*/ 13 w 26"/>
              <a:gd name="T7" fmla="*/ 27 h 27"/>
              <a:gd name="T8" fmla="*/ 0 w 26"/>
              <a:gd name="T9" fmla="*/ 14 h 27"/>
              <a:gd name="T10" fmla="*/ 0 w 26"/>
              <a:gd name="T11" fmla="*/ 14 h 27"/>
              <a:gd name="T12" fmla="*/ 0 w 26"/>
              <a:gd name="T13" fmla="*/ 13 h 27"/>
              <a:gd name="T14" fmla="*/ 13 w 26"/>
              <a:gd name="T15" fmla="*/ 0 h 27"/>
              <a:gd name="T16" fmla="*/ 14 w 26"/>
              <a:gd name="T17" fmla="*/ 0 h 27"/>
              <a:gd name="T18" fmla="*/ 14 w 26"/>
              <a:gd name="T19" fmla="*/ 0 h 27"/>
              <a:gd name="T20" fmla="*/ 15 w 26"/>
              <a:gd name="T21" fmla="*/ 2 h 27"/>
              <a:gd name="T22" fmla="*/ 16 w 26"/>
              <a:gd name="T23" fmla="*/ 2 h 27"/>
              <a:gd name="T24" fmla="*/ 15 w 26"/>
              <a:gd name="T25" fmla="*/ 3 h 27"/>
              <a:gd name="T26" fmla="*/ 5 w 26"/>
              <a:gd name="T27" fmla="*/ 14 h 27"/>
              <a:gd name="T28" fmla="*/ 15 w 26"/>
              <a:gd name="T29" fmla="*/ 24 h 27"/>
              <a:gd name="T30" fmla="*/ 16 w 26"/>
              <a:gd name="T31" fmla="*/ 25 h 27"/>
              <a:gd name="T32" fmla="*/ 15 w 26"/>
              <a:gd name="T33" fmla="*/ 25 h 27"/>
              <a:gd name="T34" fmla="*/ 26 w 26"/>
              <a:gd name="T35" fmla="*/ 25 h 27"/>
              <a:gd name="T36" fmla="*/ 24 w 26"/>
              <a:gd name="T37" fmla="*/ 27 h 27"/>
              <a:gd name="T38" fmla="*/ 24 w 26"/>
              <a:gd name="T39" fmla="*/ 27 h 27"/>
              <a:gd name="T40" fmla="*/ 23 w 26"/>
              <a:gd name="T41" fmla="*/ 27 h 27"/>
              <a:gd name="T42" fmla="*/ 11 w 26"/>
              <a:gd name="T43" fmla="*/ 14 h 27"/>
              <a:gd name="T44" fmla="*/ 10 w 26"/>
              <a:gd name="T45" fmla="*/ 14 h 27"/>
              <a:gd name="T46" fmla="*/ 11 w 26"/>
              <a:gd name="T47" fmla="*/ 13 h 27"/>
              <a:gd name="T48" fmla="*/ 23 w 26"/>
              <a:gd name="T49" fmla="*/ 0 h 27"/>
              <a:gd name="T50" fmla="*/ 24 w 26"/>
              <a:gd name="T51" fmla="*/ 0 h 27"/>
              <a:gd name="T52" fmla="*/ 24 w 26"/>
              <a:gd name="T53" fmla="*/ 0 h 27"/>
              <a:gd name="T54" fmla="*/ 26 w 26"/>
              <a:gd name="T55" fmla="*/ 2 h 27"/>
              <a:gd name="T56" fmla="*/ 26 w 26"/>
              <a:gd name="T57" fmla="*/ 2 h 27"/>
              <a:gd name="T58" fmla="*/ 26 w 26"/>
              <a:gd name="T59" fmla="*/ 3 h 27"/>
              <a:gd name="T60" fmla="*/ 15 w 26"/>
              <a:gd name="T61" fmla="*/ 14 h 27"/>
              <a:gd name="T62" fmla="*/ 26 w 26"/>
              <a:gd name="T63" fmla="*/ 24 h 27"/>
              <a:gd name="T64" fmla="*/ 26 w 26"/>
              <a:gd name="T65" fmla="*/ 25 h 27"/>
              <a:gd name="T66" fmla="*/ 26 w 26"/>
              <a:gd name="T67" fmla="*/ 25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6" h="27">
                <a:moveTo>
                  <a:pt x="15" y="25"/>
                </a:moveTo>
                <a:cubicBezTo>
                  <a:pt x="14" y="27"/>
                  <a:pt x="14" y="27"/>
                  <a:pt x="14" y="27"/>
                </a:cubicBezTo>
                <a:cubicBezTo>
                  <a:pt x="14" y="27"/>
                  <a:pt x="14" y="27"/>
                  <a:pt x="14" y="27"/>
                </a:cubicBezTo>
                <a:cubicBezTo>
                  <a:pt x="13" y="27"/>
                  <a:pt x="13" y="27"/>
                  <a:pt x="13" y="27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3"/>
                  <a:pt x="0" y="13"/>
                  <a:pt x="0" y="13"/>
                </a:cubicBezTo>
                <a:cubicBezTo>
                  <a:pt x="13" y="0"/>
                  <a:pt x="13" y="0"/>
                  <a:pt x="13" y="0"/>
                </a:cubicBezTo>
                <a:cubicBezTo>
                  <a:pt x="13" y="0"/>
                  <a:pt x="13" y="0"/>
                  <a:pt x="14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5" y="2"/>
                  <a:pt x="15" y="2"/>
                  <a:pt x="15" y="2"/>
                </a:cubicBezTo>
                <a:cubicBezTo>
                  <a:pt x="16" y="2"/>
                  <a:pt x="16" y="2"/>
                  <a:pt x="16" y="2"/>
                </a:cubicBezTo>
                <a:cubicBezTo>
                  <a:pt x="16" y="3"/>
                  <a:pt x="16" y="3"/>
                  <a:pt x="15" y="3"/>
                </a:cubicBezTo>
                <a:cubicBezTo>
                  <a:pt x="5" y="14"/>
                  <a:pt x="5" y="14"/>
                  <a:pt x="5" y="14"/>
                </a:cubicBezTo>
                <a:cubicBezTo>
                  <a:pt x="15" y="24"/>
                  <a:pt x="15" y="24"/>
                  <a:pt x="15" y="24"/>
                </a:cubicBezTo>
                <a:cubicBezTo>
                  <a:pt x="16" y="24"/>
                  <a:pt x="16" y="25"/>
                  <a:pt x="16" y="25"/>
                </a:cubicBezTo>
                <a:cubicBezTo>
                  <a:pt x="16" y="25"/>
                  <a:pt x="16" y="25"/>
                  <a:pt x="15" y="25"/>
                </a:cubicBezTo>
                <a:close/>
                <a:moveTo>
                  <a:pt x="26" y="25"/>
                </a:move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3" y="27"/>
                  <a:pt x="23" y="27"/>
                </a:cubicBezTo>
                <a:cubicBezTo>
                  <a:pt x="11" y="14"/>
                  <a:pt x="11" y="14"/>
                  <a:pt x="11" y="14"/>
                </a:cubicBezTo>
                <a:cubicBezTo>
                  <a:pt x="11" y="14"/>
                  <a:pt x="10" y="14"/>
                  <a:pt x="10" y="14"/>
                </a:cubicBezTo>
                <a:cubicBezTo>
                  <a:pt x="10" y="13"/>
                  <a:pt x="11" y="13"/>
                  <a:pt x="11" y="13"/>
                </a:cubicBezTo>
                <a:cubicBezTo>
                  <a:pt x="23" y="0"/>
                  <a:pt x="23" y="0"/>
                  <a:pt x="23" y="0"/>
                </a:cubicBezTo>
                <a:cubicBezTo>
                  <a:pt x="23" y="0"/>
                  <a:pt x="24" y="0"/>
                  <a:pt x="24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6" y="2"/>
                  <a:pt x="26" y="2"/>
                  <a:pt x="26" y="2"/>
                </a:cubicBezTo>
                <a:cubicBezTo>
                  <a:pt x="26" y="2"/>
                  <a:pt x="26" y="2"/>
                  <a:pt x="26" y="2"/>
                </a:cubicBezTo>
                <a:cubicBezTo>
                  <a:pt x="26" y="3"/>
                  <a:pt x="26" y="3"/>
                  <a:pt x="26" y="3"/>
                </a:cubicBezTo>
                <a:cubicBezTo>
                  <a:pt x="15" y="14"/>
                  <a:pt x="15" y="14"/>
                  <a:pt x="15" y="14"/>
                </a:cubicBezTo>
                <a:cubicBezTo>
                  <a:pt x="26" y="24"/>
                  <a:pt x="26" y="24"/>
                  <a:pt x="26" y="24"/>
                </a:cubicBezTo>
                <a:cubicBezTo>
                  <a:pt x="26" y="24"/>
                  <a:pt x="26" y="25"/>
                  <a:pt x="26" y="25"/>
                </a:cubicBezTo>
                <a:cubicBezTo>
                  <a:pt x="26" y="25"/>
                  <a:pt x="26" y="25"/>
                  <a:pt x="26" y="25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>
            <a:noFill/>
          </a:ln>
          <a:extLst>
            <a:ext uri="{91240B29-F687-4f45-9708-019B960494DF}"/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3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Light" panose="020B0300000000000000" pitchFamily="34" charset="-122"/>
              <a:ea typeface="Microsoft YaHei"/>
              <a:cs typeface="OPPOSans R" panose="00020600040101010101" pitchFamily="18" charset="-122"/>
              <a:sym typeface="+mn-lt"/>
            </a:endParaRPr>
          </a:p>
        </p:txBody>
      </p:sp>
      <p:sp>
        <p:nvSpPr>
          <p:cNvPr id="109" name="Freeform 16">
            <a:extLst>
              <a:ext uri="{FF2B5EF4-FFF2-40B4-BE49-F238E27FC236}">
                <a16:creationId xmlns:a16="http://schemas.microsoft.com/office/drawing/2014/main" id="{F6B3FB78-1BD0-17F3-9786-0DD52395313E}"/>
              </a:ext>
            </a:extLst>
          </p:cNvPr>
          <p:cNvSpPr>
            <a:spLocks noEditPoints="1"/>
          </p:cNvSpPr>
          <p:nvPr/>
        </p:nvSpPr>
        <p:spPr bwMode="auto">
          <a:xfrm>
            <a:off x="8198767" y="1930913"/>
            <a:ext cx="378081" cy="397306"/>
          </a:xfrm>
          <a:custGeom>
            <a:avLst/>
            <a:gdLst>
              <a:gd name="T0" fmla="*/ 16 w 26"/>
              <a:gd name="T1" fmla="*/ 14 h 27"/>
              <a:gd name="T2" fmla="*/ 3 w 26"/>
              <a:gd name="T3" fmla="*/ 26 h 27"/>
              <a:gd name="T4" fmla="*/ 3 w 26"/>
              <a:gd name="T5" fmla="*/ 27 h 27"/>
              <a:gd name="T6" fmla="*/ 2 w 26"/>
              <a:gd name="T7" fmla="*/ 26 h 27"/>
              <a:gd name="T8" fmla="*/ 1 w 26"/>
              <a:gd name="T9" fmla="*/ 25 h 27"/>
              <a:gd name="T10" fmla="*/ 0 w 26"/>
              <a:gd name="T11" fmla="*/ 24 h 27"/>
              <a:gd name="T12" fmla="*/ 1 w 26"/>
              <a:gd name="T13" fmla="*/ 24 h 27"/>
              <a:gd name="T14" fmla="*/ 11 w 26"/>
              <a:gd name="T15" fmla="*/ 13 h 27"/>
              <a:gd name="T16" fmla="*/ 1 w 26"/>
              <a:gd name="T17" fmla="*/ 3 h 27"/>
              <a:gd name="T18" fmla="*/ 0 w 26"/>
              <a:gd name="T19" fmla="*/ 2 h 27"/>
              <a:gd name="T20" fmla="*/ 1 w 26"/>
              <a:gd name="T21" fmla="*/ 1 h 27"/>
              <a:gd name="T22" fmla="*/ 2 w 26"/>
              <a:gd name="T23" fmla="*/ 0 h 27"/>
              <a:gd name="T24" fmla="*/ 3 w 26"/>
              <a:gd name="T25" fmla="*/ 0 h 27"/>
              <a:gd name="T26" fmla="*/ 3 w 26"/>
              <a:gd name="T27" fmla="*/ 0 h 27"/>
              <a:gd name="T28" fmla="*/ 16 w 26"/>
              <a:gd name="T29" fmla="*/ 13 h 27"/>
              <a:gd name="T30" fmla="*/ 16 w 26"/>
              <a:gd name="T31" fmla="*/ 13 h 27"/>
              <a:gd name="T32" fmla="*/ 16 w 26"/>
              <a:gd name="T33" fmla="*/ 14 h 27"/>
              <a:gd name="T34" fmla="*/ 26 w 26"/>
              <a:gd name="T35" fmla="*/ 14 h 27"/>
              <a:gd name="T36" fmla="*/ 13 w 26"/>
              <a:gd name="T37" fmla="*/ 26 h 27"/>
              <a:gd name="T38" fmla="*/ 13 w 26"/>
              <a:gd name="T39" fmla="*/ 27 h 27"/>
              <a:gd name="T40" fmla="*/ 12 w 26"/>
              <a:gd name="T41" fmla="*/ 26 h 27"/>
              <a:gd name="T42" fmla="*/ 11 w 26"/>
              <a:gd name="T43" fmla="*/ 25 h 27"/>
              <a:gd name="T44" fmla="*/ 11 w 26"/>
              <a:gd name="T45" fmla="*/ 24 h 27"/>
              <a:gd name="T46" fmla="*/ 11 w 26"/>
              <a:gd name="T47" fmla="*/ 24 h 27"/>
              <a:gd name="T48" fmla="*/ 21 w 26"/>
              <a:gd name="T49" fmla="*/ 13 h 27"/>
              <a:gd name="T50" fmla="*/ 11 w 26"/>
              <a:gd name="T51" fmla="*/ 3 h 27"/>
              <a:gd name="T52" fmla="*/ 11 w 26"/>
              <a:gd name="T53" fmla="*/ 2 h 27"/>
              <a:gd name="T54" fmla="*/ 11 w 26"/>
              <a:gd name="T55" fmla="*/ 1 h 27"/>
              <a:gd name="T56" fmla="*/ 12 w 26"/>
              <a:gd name="T57" fmla="*/ 0 h 27"/>
              <a:gd name="T58" fmla="*/ 13 w 26"/>
              <a:gd name="T59" fmla="*/ 0 h 27"/>
              <a:gd name="T60" fmla="*/ 13 w 26"/>
              <a:gd name="T61" fmla="*/ 0 h 27"/>
              <a:gd name="T62" fmla="*/ 26 w 26"/>
              <a:gd name="T63" fmla="*/ 13 h 27"/>
              <a:gd name="T64" fmla="*/ 26 w 26"/>
              <a:gd name="T65" fmla="*/ 13 h 27"/>
              <a:gd name="T66" fmla="*/ 26 w 26"/>
              <a:gd name="T67" fmla="*/ 14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6" h="27">
                <a:moveTo>
                  <a:pt x="16" y="14"/>
                </a:moveTo>
                <a:cubicBezTo>
                  <a:pt x="3" y="26"/>
                  <a:pt x="3" y="26"/>
                  <a:pt x="3" y="26"/>
                </a:cubicBezTo>
                <a:cubicBezTo>
                  <a:pt x="3" y="26"/>
                  <a:pt x="3" y="27"/>
                  <a:pt x="3" y="27"/>
                </a:cubicBezTo>
                <a:cubicBezTo>
                  <a:pt x="2" y="27"/>
                  <a:pt x="2" y="26"/>
                  <a:pt x="2" y="26"/>
                </a:cubicBezTo>
                <a:cubicBezTo>
                  <a:pt x="1" y="25"/>
                  <a:pt x="1" y="25"/>
                  <a:pt x="1" y="25"/>
                </a:cubicBezTo>
                <a:cubicBezTo>
                  <a:pt x="0" y="25"/>
                  <a:pt x="0" y="25"/>
                  <a:pt x="0" y="24"/>
                </a:cubicBezTo>
                <a:cubicBezTo>
                  <a:pt x="0" y="24"/>
                  <a:pt x="0" y="24"/>
                  <a:pt x="1" y="24"/>
                </a:cubicBezTo>
                <a:cubicBezTo>
                  <a:pt x="11" y="13"/>
                  <a:pt x="11" y="13"/>
                  <a:pt x="11" y="13"/>
                </a:cubicBezTo>
                <a:cubicBezTo>
                  <a:pt x="1" y="3"/>
                  <a:pt x="1" y="3"/>
                  <a:pt x="1" y="3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1" y="1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16" y="13"/>
                  <a:pt x="16" y="13"/>
                  <a:pt x="16" y="13"/>
                </a:cubicBezTo>
                <a:cubicBezTo>
                  <a:pt x="16" y="13"/>
                  <a:pt x="16" y="13"/>
                  <a:pt x="16" y="13"/>
                </a:cubicBezTo>
                <a:cubicBezTo>
                  <a:pt x="16" y="13"/>
                  <a:pt x="16" y="14"/>
                  <a:pt x="16" y="14"/>
                </a:cubicBezTo>
                <a:close/>
                <a:moveTo>
                  <a:pt x="26" y="14"/>
                </a:moveTo>
                <a:cubicBezTo>
                  <a:pt x="13" y="26"/>
                  <a:pt x="13" y="26"/>
                  <a:pt x="13" y="26"/>
                </a:cubicBezTo>
                <a:cubicBezTo>
                  <a:pt x="13" y="26"/>
                  <a:pt x="13" y="27"/>
                  <a:pt x="13" y="27"/>
                </a:cubicBezTo>
                <a:cubicBezTo>
                  <a:pt x="13" y="27"/>
                  <a:pt x="12" y="26"/>
                  <a:pt x="12" y="26"/>
                </a:cubicBezTo>
                <a:cubicBezTo>
                  <a:pt x="11" y="25"/>
                  <a:pt x="11" y="25"/>
                  <a:pt x="11" y="25"/>
                </a:cubicBezTo>
                <a:cubicBezTo>
                  <a:pt x="11" y="25"/>
                  <a:pt x="11" y="25"/>
                  <a:pt x="11" y="24"/>
                </a:cubicBezTo>
                <a:cubicBezTo>
                  <a:pt x="11" y="24"/>
                  <a:pt x="11" y="24"/>
                  <a:pt x="11" y="24"/>
                </a:cubicBezTo>
                <a:cubicBezTo>
                  <a:pt x="21" y="13"/>
                  <a:pt x="21" y="13"/>
                  <a:pt x="21" y="13"/>
                </a:cubicBezTo>
                <a:cubicBezTo>
                  <a:pt x="11" y="3"/>
                  <a:pt x="11" y="3"/>
                  <a:pt x="11" y="3"/>
                </a:cubicBezTo>
                <a:cubicBezTo>
                  <a:pt x="11" y="2"/>
                  <a:pt x="11" y="2"/>
                  <a:pt x="11" y="2"/>
                </a:cubicBezTo>
                <a:cubicBezTo>
                  <a:pt x="11" y="2"/>
                  <a:pt x="11" y="2"/>
                  <a:pt x="11" y="1"/>
                </a:cubicBez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3" y="0"/>
                  <a:pt x="13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26" y="13"/>
                  <a:pt x="26" y="13"/>
                  <a:pt x="26" y="13"/>
                </a:cubicBezTo>
                <a:cubicBezTo>
                  <a:pt x="26" y="13"/>
                  <a:pt x="26" y="13"/>
                  <a:pt x="26" y="13"/>
                </a:cubicBezTo>
                <a:cubicBezTo>
                  <a:pt x="26" y="13"/>
                  <a:pt x="26" y="14"/>
                  <a:pt x="26" y="14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>
            <a:noFill/>
          </a:ln>
          <a:extLst>
            <a:ext uri="{91240B29-F687-4f45-9708-019B960494DF}"/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3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Light" panose="020B0300000000000000" pitchFamily="34" charset="-122"/>
              <a:ea typeface="Microsoft YaHei"/>
              <a:cs typeface="OPPOSans R" panose="00020600040101010101" pitchFamily="18" charset="-122"/>
              <a:sym typeface="+mn-lt"/>
            </a:endParaRPr>
          </a:p>
        </p:txBody>
      </p:sp>
      <p:sp>
        <p:nvSpPr>
          <p:cNvPr id="110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077F096C-4E54-ED14-4DAC-41BBB83ED4B4}"/>
              </a:ext>
            </a:extLst>
          </p:cNvPr>
          <p:cNvSpPr>
            <a:spLocks noEditPoints="1"/>
          </p:cNvSpPr>
          <p:nvPr/>
        </p:nvSpPr>
        <p:spPr bwMode="auto">
          <a:xfrm>
            <a:off x="3614811" y="4088376"/>
            <a:ext cx="384488" cy="395168"/>
          </a:xfrm>
          <a:custGeom>
            <a:avLst/>
            <a:gdLst>
              <a:gd name="T0" fmla="*/ 15 w 26"/>
              <a:gd name="T1" fmla="*/ 25 h 27"/>
              <a:gd name="T2" fmla="*/ 14 w 26"/>
              <a:gd name="T3" fmla="*/ 27 h 27"/>
              <a:gd name="T4" fmla="*/ 14 w 26"/>
              <a:gd name="T5" fmla="*/ 27 h 27"/>
              <a:gd name="T6" fmla="*/ 13 w 26"/>
              <a:gd name="T7" fmla="*/ 27 h 27"/>
              <a:gd name="T8" fmla="*/ 0 w 26"/>
              <a:gd name="T9" fmla="*/ 14 h 27"/>
              <a:gd name="T10" fmla="*/ 0 w 26"/>
              <a:gd name="T11" fmla="*/ 14 h 27"/>
              <a:gd name="T12" fmla="*/ 0 w 26"/>
              <a:gd name="T13" fmla="*/ 13 h 27"/>
              <a:gd name="T14" fmla="*/ 13 w 26"/>
              <a:gd name="T15" fmla="*/ 0 h 27"/>
              <a:gd name="T16" fmla="*/ 14 w 26"/>
              <a:gd name="T17" fmla="*/ 0 h 27"/>
              <a:gd name="T18" fmla="*/ 14 w 26"/>
              <a:gd name="T19" fmla="*/ 0 h 27"/>
              <a:gd name="T20" fmla="*/ 15 w 26"/>
              <a:gd name="T21" fmla="*/ 2 h 27"/>
              <a:gd name="T22" fmla="*/ 16 w 26"/>
              <a:gd name="T23" fmla="*/ 2 h 27"/>
              <a:gd name="T24" fmla="*/ 15 w 26"/>
              <a:gd name="T25" fmla="*/ 3 h 27"/>
              <a:gd name="T26" fmla="*/ 5 w 26"/>
              <a:gd name="T27" fmla="*/ 14 h 27"/>
              <a:gd name="T28" fmla="*/ 15 w 26"/>
              <a:gd name="T29" fmla="*/ 24 h 27"/>
              <a:gd name="T30" fmla="*/ 16 w 26"/>
              <a:gd name="T31" fmla="*/ 25 h 27"/>
              <a:gd name="T32" fmla="*/ 15 w 26"/>
              <a:gd name="T33" fmla="*/ 25 h 27"/>
              <a:gd name="T34" fmla="*/ 26 w 26"/>
              <a:gd name="T35" fmla="*/ 25 h 27"/>
              <a:gd name="T36" fmla="*/ 24 w 26"/>
              <a:gd name="T37" fmla="*/ 27 h 27"/>
              <a:gd name="T38" fmla="*/ 24 w 26"/>
              <a:gd name="T39" fmla="*/ 27 h 27"/>
              <a:gd name="T40" fmla="*/ 23 w 26"/>
              <a:gd name="T41" fmla="*/ 27 h 27"/>
              <a:gd name="T42" fmla="*/ 11 w 26"/>
              <a:gd name="T43" fmla="*/ 14 h 27"/>
              <a:gd name="T44" fmla="*/ 10 w 26"/>
              <a:gd name="T45" fmla="*/ 14 h 27"/>
              <a:gd name="T46" fmla="*/ 11 w 26"/>
              <a:gd name="T47" fmla="*/ 13 h 27"/>
              <a:gd name="T48" fmla="*/ 23 w 26"/>
              <a:gd name="T49" fmla="*/ 0 h 27"/>
              <a:gd name="T50" fmla="*/ 24 w 26"/>
              <a:gd name="T51" fmla="*/ 0 h 27"/>
              <a:gd name="T52" fmla="*/ 24 w 26"/>
              <a:gd name="T53" fmla="*/ 0 h 27"/>
              <a:gd name="T54" fmla="*/ 26 w 26"/>
              <a:gd name="T55" fmla="*/ 2 h 27"/>
              <a:gd name="T56" fmla="*/ 26 w 26"/>
              <a:gd name="T57" fmla="*/ 2 h 27"/>
              <a:gd name="T58" fmla="*/ 26 w 26"/>
              <a:gd name="T59" fmla="*/ 3 h 27"/>
              <a:gd name="T60" fmla="*/ 15 w 26"/>
              <a:gd name="T61" fmla="*/ 14 h 27"/>
              <a:gd name="T62" fmla="*/ 26 w 26"/>
              <a:gd name="T63" fmla="*/ 24 h 27"/>
              <a:gd name="T64" fmla="*/ 26 w 26"/>
              <a:gd name="T65" fmla="*/ 25 h 27"/>
              <a:gd name="T66" fmla="*/ 26 w 26"/>
              <a:gd name="T67" fmla="*/ 25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6" h="27">
                <a:moveTo>
                  <a:pt x="15" y="25"/>
                </a:moveTo>
                <a:cubicBezTo>
                  <a:pt x="14" y="27"/>
                  <a:pt x="14" y="27"/>
                  <a:pt x="14" y="27"/>
                </a:cubicBezTo>
                <a:cubicBezTo>
                  <a:pt x="14" y="27"/>
                  <a:pt x="14" y="27"/>
                  <a:pt x="14" y="27"/>
                </a:cubicBezTo>
                <a:cubicBezTo>
                  <a:pt x="13" y="27"/>
                  <a:pt x="13" y="27"/>
                  <a:pt x="13" y="27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3"/>
                  <a:pt x="0" y="13"/>
                  <a:pt x="0" y="13"/>
                </a:cubicBezTo>
                <a:cubicBezTo>
                  <a:pt x="13" y="0"/>
                  <a:pt x="13" y="0"/>
                  <a:pt x="13" y="0"/>
                </a:cubicBezTo>
                <a:cubicBezTo>
                  <a:pt x="13" y="0"/>
                  <a:pt x="13" y="0"/>
                  <a:pt x="14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5" y="2"/>
                  <a:pt x="15" y="2"/>
                  <a:pt x="15" y="2"/>
                </a:cubicBezTo>
                <a:cubicBezTo>
                  <a:pt x="16" y="2"/>
                  <a:pt x="16" y="2"/>
                  <a:pt x="16" y="2"/>
                </a:cubicBezTo>
                <a:cubicBezTo>
                  <a:pt x="16" y="3"/>
                  <a:pt x="16" y="3"/>
                  <a:pt x="15" y="3"/>
                </a:cubicBezTo>
                <a:cubicBezTo>
                  <a:pt x="5" y="14"/>
                  <a:pt x="5" y="14"/>
                  <a:pt x="5" y="14"/>
                </a:cubicBezTo>
                <a:cubicBezTo>
                  <a:pt x="15" y="24"/>
                  <a:pt x="15" y="24"/>
                  <a:pt x="15" y="24"/>
                </a:cubicBezTo>
                <a:cubicBezTo>
                  <a:pt x="16" y="24"/>
                  <a:pt x="16" y="25"/>
                  <a:pt x="16" y="25"/>
                </a:cubicBezTo>
                <a:cubicBezTo>
                  <a:pt x="16" y="25"/>
                  <a:pt x="16" y="25"/>
                  <a:pt x="15" y="25"/>
                </a:cubicBezTo>
                <a:close/>
                <a:moveTo>
                  <a:pt x="26" y="25"/>
                </a:move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3" y="27"/>
                  <a:pt x="23" y="27"/>
                </a:cubicBezTo>
                <a:cubicBezTo>
                  <a:pt x="11" y="14"/>
                  <a:pt x="11" y="14"/>
                  <a:pt x="11" y="14"/>
                </a:cubicBezTo>
                <a:cubicBezTo>
                  <a:pt x="11" y="14"/>
                  <a:pt x="10" y="14"/>
                  <a:pt x="10" y="14"/>
                </a:cubicBezTo>
                <a:cubicBezTo>
                  <a:pt x="10" y="13"/>
                  <a:pt x="11" y="13"/>
                  <a:pt x="11" y="13"/>
                </a:cubicBezTo>
                <a:cubicBezTo>
                  <a:pt x="23" y="0"/>
                  <a:pt x="23" y="0"/>
                  <a:pt x="23" y="0"/>
                </a:cubicBezTo>
                <a:cubicBezTo>
                  <a:pt x="23" y="0"/>
                  <a:pt x="24" y="0"/>
                  <a:pt x="24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6" y="2"/>
                  <a:pt x="26" y="2"/>
                  <a:pt x="26" y="2"/>
                </a:cubicBezTo>
                <a:cubicBezTo>
                  <a:pt x="26" y="2"/>
                  <a:pt x="26" y="2"/>
                  <a:pt x="26" y="2"/>
                </a:cubicBezTo>
                <a:cubicBezTo>
                  <a:pt x="26" y="3"/>
                  <a:pt x="26" y="3"/>
                  <a:pt x="26" y="3"/>
                </a:cubicBezTo>
                <a:cubicBezTo>
                  <a:pt x="15" y="14"/>
                  <a:pt x="15" y="14"/>
                  <a:pt x="15" y="14"/>
                </a:cubicBezTo>
                <a:cubicBezTo>
                  <a:pt x="26" y="24"/>
                  <a:pt x="26" y="24"/>
                  <a:pt x="26" y="24"/>
                </a:cubicBezTo>
                <a:cubicBezTo>
                  <a:pt x="26" y="24"/>
                  <a:pt x="26" y="25"/>
                  <a:pt x="26" y="25"/>
                </a:cubicBezTo>
                <a:cubicBezTo>
                  <a:pt x="26" y="25"/>
                  <a:pt x="26" y="25"/>
                  <a:pt x="26" y="25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>
            <a:noFill/>
          </a:ln>
          <a:extLst>
            <a:ext uri="{91240B29-F687-4f45-9708-019B960494DF}"/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3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Light" panose="020B0300000000000000" pitchFamily="34" charset="-122"/>
              <a:ea typeface="Microsoft YaHei"/>
              <a:cs typeface="OPPOSans R" panose="00020600040101010101" pitchFamily="18" charset="-122"/>
              <a:sym typeface="+mn-lt"/>
            </a:endParaRPr>
          </a:p>
        </p:txBody>
      </p:sp>
      <p:sp>
        <p:nvSpPr>
          <p:cNvPr id="111" name="Freeform 16">
            <a:extLst>
              <a:ext uri="{FF2B5EF4-FFF2-40B4-BE49-F238E27FC236}">
                <a16:creationId xmlns:a16="http://schemas.microsoft.com/office/drawing/2014/main" id="{76AA8697-165C-9F5A-D76A-78A0C91E93BD}"/>
              </a:ext>
            </a:extLst>
          </p:cNvPr>
          <p:cNvSpPr>
            <a:spLocks noEditPoints="1"/>
          </p:cNvSpPr>
          <p:nvPr/>
        </p:nvSpPr>
        <p:spPr bwMode="auto">
          <a:xfrm>
            <a:off x="8198767" y="4084104"/>
            <a:ext cx="378081" cy="395168"/>
          </a:xfrm>
          <a:custGeom>
            <a:avLst/>
            <a:gdLst>
              <a:gd name="T0" fmla="*/ 16 w 26"/>
              <a:gd name="T1" fmla="*/ 14 h 27"/>
              <a:gd name="T2" fmla="*/ 3 w 26"/>
              <a:gd name="T3" fmla="*/ 26 h 27"/>
              <a:gd name="T4" fmla="*/ 3 w 26"/>
              <a:gd name="T5" fmla="*/ 27 h 27"/>
              <a:gd name="T6" fmla="*/ 2 w 26"/>
              <a:gd name="T7" fmla="*/ 26 h 27"/>
              <a:gd name="T8" fmla="*/ 1 w 26"/>
              <a:gd name="T9" fmla="*/ 25 h 27"/>
              <a:gd name="T10" fmla="*/ 0 w 26"/>
              <a:gd name="T11" fmla="*/ 24 h 27"/>
              <a:gd name="T12" fmla="*/ 1 w 26"/>
              <a:gd name="T13" fmla="*/ 24 h 27"/>
              <a:gd name="T14" fmla="*/ 11 w 26"/>
              <a:gd name="T15" fmla="*/ 13 h 27"/>
              <a:gd name="T16" fmla="*/ 1 w 26"/>
              <a:gd name="T17" fmla="*/ 3 h 27"/>
              <a:gd name="T18" fmla="*/ 0 w 26"/>
              <a:gd name="T19" fmla="*/ 2 h 27"/>
              <a:gd name="T20" fmla="*/ 1 w 26"/>
              <a:gd name="T21" fmla="*/ 1 h 27"/>
              <a:gd name="T22" fmla="*/ 2 w 26"/>
              <a:gd name="T23" fmla="*/ 0 h 27"/>
              <a:gd name="T24" fmla="*/ 3 w 26"/>
              <a:gd name="T25" fmla="*/ 0 h 27"/>
              <a:gd name="T26" fmla="*/ 3 w 26"/>
              <a:gd name="T27" fmla="*/ 0 h 27"/>
              <a:gd name="T28" fmla="*/ 16 w 26"/>
              <a:gd name="T29" fmla="*/ 13 h 27"/>
              <a:gd name="T30" fmla="*/ 16 w 26"/>
              <a:gd name="T31" fmla="*/ 13 h 27"/>
              <a:gd name="T32" fmla="*/ 16 w 26"/>
              <a:gd name="T33" fmla="*/ 14 h 27"/>
              <a:gd name="T34" fmla="*/ 26 w 26"/>
              <a:gd name="T35" fmla="*/ 14 h 27"/>
              <a:gd name="T36" fmla="*/ 13 w 26"/>
              <a:gd name="T37" fmla="*/ 26 h 27"/>
              <a:gd name="T38" fmla="*/ 13 w 26"/>
              <a:gd name="T39" fmla="*/ 27 h 27"/>
              <a:gd name="T40" fmla="*/ 12 w 26"/>
              <a:gd name="T41" fmla="*/ 26 h 27"/>
              <a:gd name="T42" fmla="*/ 11 w 26"/>
              <a:gd name="T43" fmla="*/ 25 h 27"/>
              <a:gd name="T44" fmla="*/ 11 w 26"/>
              <a:gd name="T45" fmla="*/ 24 h 27"/>
              <a:gd name="T46" fmla="*/ 11 w 26"/>
              <a:gd name="T47" fmla="*/ 24 h 27"/>
              <a:gd name="T48" fmla="*/ 21 w 26"/>
              <a:gd name="T49" fmla="*/ 13 h 27"/>
              <a:gd name="T50" fmla="*/ 11 w 26"/>
              <a:gd name="T51" fmla="*/ 3 h 27"/>
              <a:gd name="T52" fmla="*/ 11 w 26"/>
              <a:gd name="T53" fmla="*/ 2 h 27"/>
              <a:gd name="T54" fmla="*/ 11 w 26"/>
              <a:gd name="T55" fmla="*/ 1 h 27"/>
              <a:gd name="T56" fmla="*/ 12 w 26"/>
              <a:gd name="T57" fmla="*/ 0 h 27"/>
              <a:gd name="T58" fmla="*/ 13 w 26"/>
              <a:gd name="T59" fmla="*/ 0 h 27"/>
              <a:gd name="T60" fmla="*/ 13 w 26"/>
              <a:gd name="T61" fmla="*/ 0 h 27"/>
              <a:gd name="T62" fmla="*/ 26 w 26"/>
              <a:gd name="T63" fmla="*/ 13 h 27"/>
              <a:gd name="T64" fmla="*/ 26 w 26"/>
              <a:gd name="T65" fmla="*/ 13 h 27"/>
              <a:gd name="T66" fmla="*/ 26 w 26"/>
              <a:gd name="T67" fmla="*/ 14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6" h="27">
                <a:moveTo>
                  <a:pt x="16" y="14"/>
                </a:moveTo>
                <a:cubicBezTo>
                  <a:pt x="3" y="26"/>
                  <a:pt x="3" y="26"/>
                  <a:pt x="3" y="26"/>
                </a:cubicBezTo>
                <a:cubicBezTo>
                  <a:pt x="3" y="26"/>
                  <a:pt x="3" y="27"/>
                  <a:pt x="3" y="27"/>
                </a:cubicBezTo>
                <a:cubicBezTo>
                  <a:pt x="2" y="27"/>
                  <a:pt x="2" y="26"/>
                  <a:pt x="2" y="26"/>
                </a:cubicBezTo>
                <a:cubicBezTo>
                  <a:pt x="1" y="25"/>
                  <a:pt x="1" y="25"/>
                  <a:pt x="1" y="25"/>
                </a:cubicBezTo>
                <a:cubicBezTo>
                  <a:pt x="0" y="25"/>
                  <a:pt x="0" y="25"/>
                  <a:pt x="0" y="24"/>
                </a:cubicBezTo>
                <a:cubicBezTo>
                  <a:pt x="0" y="24"/>
                  <a:pt x="0" y="24"/>
                  <a:pt x="1" y="24"/>
                </a:cubicBezTo>
                <a:cubicBezTo>
                  <a:pt x="11" y="13"/>
                  <a:pt x="11" y="13"/>
                  <a:pt x="11" y="13"/>
                </a:cubicBezTo>
                <a:cubicBezTo>
                  <a:pt x="1" y="3"/>
                  <a:pt x="1" y="3"/>
                  <a:pt x="1" y="3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1" y="1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16" y="13"/>
                  <a:pt x="16" y="13"/>
                  <a:pt x="16" y="13"/>
                </a:cubicBezTo>
                <a:cubicBezTo>
                  <a:pt x="16" y="13"/>
                  <a:pt x="16" y="13"/>
                  <a:pt x="16" y="13"/>
                </a:cubicBezTo>
                <a:cubicBezTo>
                  <a:pt x="16" y="13"/>
                  <a:pt x="16" y="14"/>
                  <a:pt x="16" y="14"/>
                </a:cubicBezTo>
                <a:close/>
                <a:moveTo>
                  <a:pt x="26" y="14"/>
                </a:moveTo>
                <a:cubicBezTo>
                  <a:pt x="13" y="26"/>
                  <a:pt x="13" y="26"/>
                  <a:pt x="13" y="26"/>
                </a:cubicBezTo>
                <a:cubicBezTo>
                  <a:pt x="13" y="26"/>
                  <a:pt x="13" y="27"/>
                  <a:pt x="13" y="27"/>
                </a:cubicBezTo>
                <a:cubicBezTo>
                  <a:pt x="13" y="27"/>
                  <a:pt x="12" y="26"/>
                  <a:pt x="12" y="26"/>
                </a:cubicBezTo>
                <a:cubicBezTo>
                  <a:pt x="11" y="25"/>
                  <a:pt x="11" y="25"/>
                  <a:pt x="11" y="25"/>
                </a:cubicBezTo>
                <a:cubicBezTo>
                  <a:pt x="11" y="25"/>
                  <a:pt x="11" y="25"/>
                  <a:pt x="11" y="24"/>
                </a:cubicBezTo>
                <a:cubicBezTo>
                  <a:pt x="11" y="24"/>
                  <a:pt x="11" y="24"/>
                  <a:pt x="11" y="24"/>
                </a:cubicBezTo>
                <a:cubicBezTo>
                  <a:pt x="21" y="13"/>
                  <a:pt x="21" y="13"/>
                  <a:pt x="21" y="13"/>
                </a:cubicBezTo>
                <a:cubicBezTo>
                  <a:pt x="11" y="3"/>
                  <a:pt x="11" y="3"/>
                  <a:pt x="11" y="3"/>
                </a:cubicBezTo>
                <a:cubicBezTo>
                  <a:pt x="11" y="2"/>
                  <a:pt x="11" y="2"/>
                  <a:pt x="11" y="2"/>
                </a:cubicBezTo>
                <a:cubicBezTo>
                  <a:pt x="11" y="2"/>
                  <a:pt x="11" y="2"/>
                  <a:pt x="11" y="1"/>
                </a:cubicBez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3" y="0"/>
                  <a:pt x="13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26" y="13"/>
                  <a:pt x="26" y="13"/>
                  <a:pt x="26" y="13"/>
                </a:cubicBezTo>
                <a:cubicBezTo>
                  <a:pt x="26" y="13"/>
                  <a:pt x="26" y="13"/>
                  <a:pt x="26" y="13"/>
                </a:cubicBezTo>
                <a:cubicBezTo>
                  <a:pt x="26" y="13"/>
                  <a:pt x="26" y="14"/>
                  <a:pt x="26" y="14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>
            <a:noFill/>
          </a:ln>
          <a:extLst>
            <a:ext uri="{91240B29-F687-4f45-9708-019B960494DF}"/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3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Light" panose="020B0300000000000000" pitchFamily="34" charset="-122"/>
              <a:ea typeface="Microsoft YaHei"/>
              <a:cs typeface="OPPOSans R" panose="00020600040101010101" pitchFamily="18" charset="-122"/>
              <a:sym typeface="+mn-lt"/>
            </a:endParaRPr>
          </a:p>
        </p:txBody>
      </p:sp>
      <p:sp>
        <p:nvSpPr>
          <p:cNvPr id="112" name="Freeform 7">
            <a:extLst>
              <a:ext uri="{FF2B5EF4-FFF2-40B4-BE49-F238E27FC236}">
                <a16:creationId xmlns:a16="http://schemas.microsoft.com/office/drawing/2014/main" id="{C30BA817-796B-862C-AE3B-8A4D0AE8BAD5}"/>
              </a:ext>
            </a:extLst>
          </p:cNvPr>
          <p:cNvSpPr>
            <a:spLocks/>
          </p:cNvSpPr>
          <p:nvPr/>
        </p:nvSpPr>
        <p:spPr bwMode="auto">
          <a:xfrm>
            <a:off x="4255625" y="1821500"/>
            <a:ext cx="1728063" cy="1725925"/>
          </a:xfrm>
          <a:custGeom>
            <a:avLst/>
            <a:gdLst>
              <a:gd name="T0" fmla="*/ 1284288 w 494"/>
              <a:gd name="T1" fmla="*/ 1282700 h 494"/>
              <a:gd name="T2" fmla="*/ 1284288 w 494"/>
              <a:gd name="T3" fmla="*/ 641350 h 494"/>
              <a:gd name="T4" fmla="*/ 964516 w 494"/>
              <a:gd name="T5" fmla="*/ 83090 h 494"/>
              <a:gd name="T6" fmla="*/ 642144 w 494"/>
              <a:gd name="T7" fmla="*/ 0 h 494"/>
              <a:gd name="T8" fmla="*/ 0 w 494"/>
              <a:gd name="T9" fmla="*/ 0 h 494"/>
              <a:gd name="T10" fmla="*/ 0 w 494"/>
              <a:gd name="T11" fmla="*/ 641350 h 494"/>
              <a:gd name="T12" fmla="*/ 317172 w 494"/>
              <a:gd name="T13" fmla="*/ 1202207 h 494"/>
              <a:gd name="T14" fmla="*/ 642144 w 494"/>
              <a:gd name="T15" fmla="*/ 1282700 h 494"/>
              <a:gd name="T16" fmla="*/ 1284288 w 494"/>
              <a:gd name="T17" fmla="*/ 1282700 h 49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494" h="494">
                <a:moveTo>
                  <a:pt x="494" y="494"/>
                </a:moveTo>
                <a:cubicBezTo>
                  <a:pt x="494" y="247"/>
                  <a:pt x="494" y="247"/>
                  <a:pt x="494" y="247"/>
                </a:cubicBezTo>
                <a:cubicBezTo>
                  <a:pt x="494" y="145"/>
                  <a:pt x="453" y="72"/>
                  <a:pt x="371" y="32"/>
                </a:cubicBezTo>
                <a:cubicBezTo>
                  <a:pt x="310" y="1"/>
                  <a:pt x="248" y="0"/>
                  <a:pt x="24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47"/>
                  <a:pt x="0" y="247"/>
                  <a:pt x="0" y="247"/>
                </a:cubicBezTo>
                <a:cubicBezTo>
                  <a:pt x="0" y="350"/>
                  <a:pt x="41" y="422"/>
                  <a:pt x="122" y="463"/>
                </a:cubicBezTo>
                <a:cubicBezTo>
                  <a:pt x="184" y="494"/>
                  <a:pt x="246" y="494"/>
                  <a:pt x="247" y="494"/>
                </a:cubicBezTo>
                <a:lnTo>
                  <a:pt x="494" y="494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>
            <a:noFill/>
          </a:ln>
          <a:effectLst>
            <a:outerShdw blurRad="101600" dist="63500" dir="2700000" algn="tl" rotWithShape="0">
              <a:schemeClr val="accent3"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sym typeface="+mn-lt"/>
            </a:endParaRPr>
          </a:p>
        </p:txBody>
      </p:sp>
      <p:sp>
        <p:nvSpPr>
          <p:cNvPr id="113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5A0A9751-F462-1543-5137-CE7E2A3EABAB}"/>
              </a:ext>
            </a:extLst>
          </p:cNvPr>
          <p:cNvSpPr>
            <a:spLocks/>
          </p:cNvSpPr>
          <p:nvPr/>
        </p:nvSpPr>
        <p:spPr bwMode="auto">
          <a:xfrm>
            <a:off x="6227196" y="1821500"/>
            <a:ext cx="1728062" cy="1725925"/>
          </a:xfrm>
          <a:custGeom>
            <a:avLst/>
            <a:gdLst>
              <a:gd name="T0" fmla="*/ 642144 w 494"/>
              <a:gd name="T1" fmla="*/ 1282700 h 494"/>
              <a:gd name="T2" fmla="*/ 1203695 w 494"/>
              <a:gd name="T3" fmla="*/ 965920 h 494"/>
              <a:gd name="T4" fmla="*/ 1284288 w 494"/>
              <a:gd name="T5" fmla="*/ 641350 h 494"/>
              <a:gd name="T6" fmla="*/ 1284288 w 494"/>
              <a:gd name="T7" fmla="*/ 0 h 494"/>
              <a:gd name="T8" fmla="*/ 642144 w 494"/>
              <a:gd name="T9" fmla="*/ 0 h 494"/>
              <a:gd name="T10" fmla="*/ 80593 w 494"/>
              <a:gd name="T11" fmla="*/ 319377 h 494"/>
              <a:gd name="T12" fmla="*/ 0 w 494"/>
              <a:gd name="T13" fmla="*/ 641350 h 494"/>
              <a:gd name="T14" fmla="*/ 0 w 494"/>
              <a:gd name="T15" fmla="*/ 1282700 h 494"/>
              <a:gd name="T16" fmla="*/ 642144 w 494"/>
              <a:gd name="T17" fmla="*/ 1282700 h 49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494" h="494">
                <a:moveTo>
                  <a:pt x="247" y="494"/>
                </a:moveTo>
                <a:cubicBezTo>
                  <a:pt x="349" y="494"/>
                  <a:pt x="422" y="453"/>
                  <a:pt x="463" y="372"/>
                </a:cubicBezTo>
                <a:cubicBezTo>
                  <a:pt x="493" y="310"/>
                  <a:pt x="494" y="248"/>
                  <a:pt x="494" y="247"/>
                </a:cubicBezTo>
                <a:cubicBezTo>
                  <a:pt x="494" y="0"/>
                  <a:pt x="494" y="0"/>
                  <a:pt x="494" y="0"/>
                </a:cubicBezTo>
                <a:cubicBezTo>
                  <a:pt x="247" y="0"/>
                  <a:pt x="247" y="0"/>
                  <a:pt x="247" y="0"/>
                </a:cubicBezTo>
                <a:cubicBezTo>
                  <a:pt x="144" y="0"/>
                  <a:pt x="72" y="42"/>
                  <a:pt x="31" y="123"/>
                </a:cubicBezTo>
                <a:cubicBezTo>
                  <a:pt x="0" y="185"/>
                  <a:pt x="0" y="247"/>
                  <a:pt x="0" y="247"/>
                </a:cubicBezTo>
                <a:cubicBezTo>
                  <a:pt x="0" y="494"/>
                  <a:pt x="0" y="494"/>
                  <a:pt x="0" y="494"/>
                </a:cubicBezTo>
                <a:lnTo>
                  <a:pt x="247" y="494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>
            <a:noFill/>
          </a:ln>
          <a:effectLst>
            <a:outerShdw blurRad="101600" dist="63500" dir="2700000" algn="tl" rotWithShape="0">
              <a:schemeClr val="accent3"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sym typeface="+mn-lt"/>
            </a:endParaRPr>
          </a:p>
        </p:txBody>
      </p:sp>
      <p:sp>
        <p:nvSpPr>
          <p:cNvPr id="114" name="Freeform 9">
            <a:extLst>
              <a:ext uri="{FF2B5EF4-FFF2-40B4-BE49-F238E27FC236}">
                <a16:creationId xmlns:a16="http://schemas.microsoft.com/office/drawing/2014/main" id="{D2C5198A-CA93-78AE-E364-9A6DD33FD08F}"/>
              </a:ext>
            </a:extLst>
          </p:cNvPr>
          <p:cNvSpPr>
            <a:spLocks/>
          </p:cNvSpPr>
          <p:nvPr/>
        </p:nvSpPr>
        <p:spPr bwMode="auto">
          <a:xfrm>
            <a:off x="4255625" y="3793071"/>
            <a:ext cx="1728063" cy="1725925"/>
          </a:xfrm>
          <a:custGeom>
            <a:avLst/>
            <a:gdLst>
              <a:gd name="T0" fmla="*/ 247 w 494"/>
              <a:gd name="T1" fmla="*/ 494 h 494"/>
              <a:gd name="T2" fmla="*/ 372 w 494"/>
              <a:gd name="T3" fmla="*/ 462 h 494"/>
              <a:gd name="T4" fmla="*/ 494 w 494"/>
              <a:gd name="T5" fmla="*/ 247 h 494"/>
              <a:gd name="T6" fmla="*/ 494 w 494"/>
              <a:gd name="T7" fmla="*/ 0 h 494"/>
              <a:gd name="T8" fmla="*/ 247 w 494"/>
              <a:gd name="T9" fmla="*/ 0 h 494"/>
              <a:gd name="T10" fmla="*/ 121 w 494"/>
              <a:gd name="T11" fmla="*/ 32 h 494"/>
              <a:gd name="T12" fmla="*/ 0 w 494"/>
              <a:gd name="T13" fmla="*/ 247 h 494"/>
              <a:gd name="T14" fmla="*/ 0 w 494"/>
              <a:gd name="T15" fmla="*/ 494 h 494"/>
              <a:gd name="T16" fmla="*/ 247 w 494"/>
              <a:gd name="T17" fmla="*/ 494 h 4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94" h="494">
                <a:moveTo>
                  <a:pt x="247" y="494"/>
                </a:moveTo>
                <a:cubicBezTo>
                  <a:pt x="247" y="494"/>
                  <a:pt x="311" y="494"/>
                  <a:pt x="372" y="462"/>
                </a:cubicBezTo>
                <a:cubicBezTo>
                  <a:pt x="453" y="422"/>
                  <a:pt x="494" y="349"/>
                  <a:pt x="494" y="247"/>
                </a:cubicBezTo>
                <a:cubicBezTo>
                  <a:pt x="494" y="0"/>
                  <a:pt x="494" y="0"/>
                  <a:pt x="494" y="0"/>
                </a:cubicBezTo>
                <a:cubicBezTo>
                  <a:pt x="247" y="0"/>
                  <a:pt x="247" y="0"/>
                  <a:pt x="247" y="0"/>
                </a:cubicBezTo>
                <a:cubicBezTo>
                  <a:pt x="246" y="0"/>
                  <a:pt x="183" y="1"/>
                  <a:pt x="121" y="32"/>
                </a:cubicBezTo>
                <a:cubicBezTo>
                  <a:pt x="41" y="73"/>
                  <a:pt x="0" y="145"/>
                  <a:pt x="0" y="247"/>
                </a:cubicBezTo>
                <a:cubicBezTo>
                  <a:pt x="0" y="494"/>
                  <a:pt x="0" y="494"/>
                  <a:pt x="0" y="494"/>
                </a:cubicBezTo>
                <a:lnTo>
                  <a:pt x="247" y="494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>
            <a:noFill/>
          </a:ln>
          <a:effectLst>
            <a:outerShdw blurRad="101600" dist="63500" dir="2700000" algn="tl" rotWithShape="0">
              <a:schemeClr val="accent3"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sym typeface="+mn-lt"/>
            </a:endParaRPr>
          </a:p>
        </p:txBody>
      </p:sp>
      <p:sp>
        <p:nvSpPr>
          <p:cNvPr id="115" name="Freeform 8">
            <a:extLst>
              <a:ext uri="{FF2B5EF4-FFF2-40B4-BE49-F238E27FC236}">
                <a16:creationId xmlns:a16="http://schemas.microsoft.com/office/drawing/2014/main" id="{30853E24-D03B-C6CA-31B9-5B644AADFDDD}"/>
              </a:ext>
            </a:extLst>
          </p:cNvPr>
          <p:cNvSpPr>
            <a:spLocks/>
          </p:cNvSpPr>
          <p:nvPr/>
        </p:nvSpPr>
        <p:spPr bwMode="auto">
          <a:xfrm>
            <a:off x="6227196" y="3793071"/>
            <a:ext cx="1728062" cy="1725925"/>
          </a:xfrm>
          <a:custGeom>
            <a:avLst/>
            <a:gdLst>
              <a:gd name="T0" fmla="*/ 494 w 494"/>
              <a:gd name="T1" fmla="*/ 494 h 494"/>
              <a:gd name="T2" fmla="*/ 494 w 494"/>
              <a:gd name="T3" fmla="*/ 247 h 494"/>
              <a:gd name="T4" fmla="*/ 462 w 494"/>
              <a:gd name="T5" fmla="*/ 122 h 494"/>
              <a:gd name="T6" fmla="*/ 247 w 494"/>
              <a:gd name="T7" fmla="*/ 0 h 494"/>
              <a:gd name="T8" fmla="*/ 0 w 494"/>
              <a:gd name="T9" fmla="*/ 0 h 494"/>
              <a:gd name="T10" fmla="*/ 0 w 494"/>
              <a:gd name="T11" fmla="*/ 247 h 494"/>
              <a:gd name="T12" fmla="*/ 32 w 494"/>
              <a:gd name="T13" fmla="*/ 373 h 494"/>
              <a:gd name="T14" fmla="*/ 247 w 494"/>
              <a:gd name="T15" fmla="*/ 494 h 494"/>
              <a:gd name="T16" fmla="*/ 494 w 494"/>
              <a:gd name="T17" fmla="*/ 494 h 4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94" h="494">
                <a:moveTo>
                  <a:pt x="494" y="494"/>
                </a:moveTo>
                <a:cubicBezTo>
                  <a:pt x="494" y="247"/>
                  <a:pt x="494" y="247"/>
                  <a:pt x="494" y="247"/>
                </a:cubicBezTo>
                <a:cubicBezTo>
                  <a:pt x="494" y="247"/>
                  <a:pt x="493" y="183"/>
                  <a:pt x="462" y="122"/>
                </a:cubicBezTo>
                <a:cubicBezTo>
                  <a:pt x="421" y="41"/>
                  <a:pt x="349" y="0"/>
                  <a:pt x="24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47"/>
                  <a:pt x="0" y="247"/>
                  <a:pt x="0" y="247"/>
                </a:cubicBezTo>
                <a:cubicBezTo>
                  <a:pt x="0" y="248"/>
                  <a:pt x="0" y="311"/>
                  <a:pt x="32" y="373"/>
                </a:cubicBezTo>
                <a:cubicBezTo>
                  <a:pt x="72" y="453"/>
                  <a:pt x="145" y="494"/>
                  <a:pt x="247" y="494"/>
                </a:cubicBezTo>
                <a:lnTo>
                  <a:pt x="494" y="494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>
            <a:noFill/>
          </a:ln>
          <a:effectLst>
            <a:outerShdw blurRad="101600" dist="63500" dir="2700000" algn="tl" rotWithShape="0">
              <a:schemeClr val="accent3"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sym typeface="+mn-lt"/>
            </a:endParaRPr>
          </a:p>
        </p:txBody>
      </p:sp>
      <p:sp>
        <p:nvSpPr>
          <p:cNvPr id="139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52043F86-F3B4-7814-7F5C-31CC76A7E03E}"/>
              </a:ext>
            </a:extLst>
          </p:cNvPr>
          <p:cNvSpPr/>
          <p:nvPr/>
        </p:nvSpPr>
        <p:spPr>
          <a:xfrm>
            <a:off x="6768888" y="2395407"/>
            <a:ext cx="578110" cy="578110"/>
          </a:xfrm>
          <a:custGeom>
            <a:avLst/>
            <a:gdLst>
              <a:gd name="connsiteX0" fmla="*/ 242264 w 353457"/>
              <a:gd name="connsiteY0" fmla="*/ 259420 h 353458"/>
              <a:gd name="connsiteX1" fmla="*/ 204277 w 353457"/>
              <a:gd name="connsiteY1" fmla="*/ 252862 h 353458"/>
              <a:gd name="connsiteX2" fmla="*/ 181158 w 353457"/>
              <a:gd name="connsiteY2" fmla="*/ 222324 h 353458"/>
              <a:gd name="connsiteX3" fmla="*/ 197891 w 353457"/>
              <a:gd name="connsiteY3" fmla="*/ 203667 h 353458"/>
              <a:gd name="connsiteX4" fmla="*/ 289471 w 353457"/>
              <a:gd name="connsiteY4" fmla="*/ 155671 h 353458"/>
              <a:gd name="connsiteX5" fmla="*/ 241476 w 353457"/>
              <a:gd name="connsiteY5" fmla="*/ 64091 h 353458"/>
              <a:gd name="connsiteX6" fmla="*/ 166680 w 353457"/>
              <a:gd name="connsiteY6" fmla="*/ 83521 h 353458"/>
              <a:gd name="connsiteX7" fmla="*/ 103430 w 353457"/>
              <a:gd name="connsiteY7" fmla="*/ 222371 h 353458"/>
              <a:gd name="connsiteX8" fmla="*/ 80327 w 353457"/>
              <a:gd name="connsiteY8" fmla="*/ 252862 h 353458"/>
              <a:gd name="connsiteX9" fmla="*/ 42261 w 353457"/>
              <a:gd name="connsiteY9" fmla="*/ 259420 h 353458"/>
              <a:gd name="connsiteX10" fmla="*/ 0 w 353457"/>
              <a:gd name="connsiteY10" fmla="*/ 309679 h 353458"/>
              <a:gd name="connsiteX11" fmla="*/ 0 w 353457"/>
              <a:gd name="connsiteY11" fmla="*/ 348105 h 353458"/>
              <a:gd name="connsiteX12" fmla="*/ 5353 w 353457"/>
              <a:gd name="connsiteY12" fmla="*/ 353458 h 353458"/>
              <a:gd name="connsiteX13" fmla="*/ 10706 w 353457"/>
              <a:gd name="connsiteY13" fmla="*/ 348105 h 353458"/>
              <a:gd name="connsiteX14" fmla="*/ 10706 w 353457"/>
              <a:gd name="connsiteY14" fmla="*/ 309679 h 353458"/>
              <a:gd name="connsiteX15" fmla="*/ 44139 w 353457"/>
              <a:gd name="connsiteY15" fmla="*/ 269985 h 353458"/>
              <a:gd name="connsiteX16" fmla="*/ 77291 w 353457"/>
              <a:gd name="connsiteY16" fmla="*/ 264256 h 353458"/>
              <a:gd name="connsiteX17" fmla="*/ 104447 w 353457"/>
              <a:gd name="connsiteY17" fmla="*/ 304044 h 353458"/>
              <a:gd name="connsiteX18" fmla="*/ 108188 w 353457"/>
              <a:gd name="connsiteY18" fmla="*/ 306345 h 353458"/>
              <a:gd name="connsiteX19" fmla="*/ 112398 w 353457"/>
              <a:gd name="connsiteY19" fmla="*/ 305062 h 353458"/>
              <a:gd name="connsiteX20" fmla="*/ 136972 w 353457"/>
              <a:gd name="connsiteY20" fmla="*/ 283540 h 353458"/>
              <a:gd name="connsiteX21" fmla="*/ 136972 w 353457"/>
              <a:gd name="connsiteY21" fmla="*/ 348105 h 353458"/>
              <a:gd name="connsiteX22" fmla="*/ 142325 w 353457"/>
              <a:gd name="connsiteY22" fmla="*/ 353458 h 353458"/>
              <a:gd name="connsiteX23" fmla="*/ 147678 w 353457"/>
              <a:gd name="connsiteY23" fmla="*/ 348105 h 353458"/>
              <a:gd name="connsiteX24" fmla="*/ 147678 w 353457"/>
              <a:gd name="connsiteY24" fmla="*/ 283540 h 353458"/>
              <a:gd name="connsiteX25" fmla="*/ 172174 w 353457"/>
              <a:gd name="connsiteY25" fmla="*/ 305046 h 353458"/>
              <a:gd name="connsiteX26" fmla="*/ 179730 w 353457"/>
              <a:gd name="connsiteY26" fmla="*/ 304574 h 353458"/>
              <a:gd name="connsiteX27" fmla="*/ 180141 w 353457"/>
              <a:gd name="connsiteY27" fmla="*/ 304044 h 353458"/>
              <a:gd name="connsiteX28" fmla="*/ 207282 w 353457"/>
              <a:gd name="connsiteY28" fmla="*/ 264256 h 353458"/>
              <a:gd name="connsiteX29" fmla="*/ 240433 w 353457"/>
              <a:gd name="connsiteY29" fmla="*/ 269985 h 353458"/>
              <a:gd name="connsiteX30" fmla="*/ 273913 w 353457"/>
              <a:gd name="connsiteY30" fmla="*/ 309679 h 353458"/>
              <a:gd name="connsiteX31" fmla="*/ 273913 w 353457"/>
              <a:gd name="connsiteY31" fmla="*/ 348105 h 353458"/>
              <a:gd name="connsiteX32" fmla="*/ 279266 w 353457"/>
              <a:gd name="connsiteY32" fmla="*/ 353458 h 353458"/>
              <a:gd name="connsiteX33" fmla="*/ 284619 w 353457"/>
              <a:gd name="connsiteY33" fmla="*/ 348105 h 353458"/>
              <a:gd name="connsiteX34" fmla="*/ 284619 w 353457"/>
              <a:gd name="connsiteY34" fmla="*/ 309679 h 353458"/>
              <a:gd name="connsiteX35" fmla="*/ 242264 w 353457"/>
              <a:gd name="connsiteY35" fmla="*/ 259420 h 353458"/>
              <a:gd name="connsiteX36" fmla="*/ 219569 w 353457"/>
              <a:gd name="connsiteY36" fmla="*/ 71406 h 353458"/>
              <a:gd name="connsiteX37" fmla="*/ 203244 w 353457"/>
              <a:gd name="connsiteY37" fmla="*/ 194119 h 353458"/>
              <a:gd name="connsiteX38" fmla="*/ 177449 w 353457"/>
              <a:gd name="connsiteY38" fmla="*/ 87935 h 353458"/>
              <a:gd name="connsiteX39" fmla="*/ 219569 w 353457"/>
              <a:gd name="connsiteY39" fmla="*/ 71406 h 353458"/>
              <a:gd name="connsiteX40" fmla="*/ 82659 w 353457"/>
              <a:gd name="connsiteY40" fmla="*/ 151968 h 353458"/>
              <a:gd name="connsiteX41" fmla="*/ 86964 w 353457"/>
              <a:gd name="connsiteY41" fmla="*/ 126408 h 353458"/>
              <a:gd name="connsiteX42" fmla="*/ 181221 w 353457"/>
              <a:gd name="connsiteY42" fmla="*/ 131275 h 353458"/>
              <a:gd name="connsiteX43" fmla="*/ 184395 w 353457"/>
              <a:gd name="connsiteY43" fmla="*/ 124378 h 353458"/>
              <a:gd name="connsiteX44" fmla="*/ 178091 w 353457"/>
              <a:gd name="connsiteY44" fmla="*/ 121023 h 353458"/>
              <a:gd name="connsiteX45" fmla="*/ 91659 w 353457"/>
              <a:gd name="connsiteY45" fmla="*/ 116719 h 353458"/>
              <a:gd name="connsiteX46" fmla="*/ 201991 w 353457"/>
              <a:gd name="connsiteY46" fmla="*/ 151968 h 353458"/>
              <a:gd name="connsiteX47" fmla="*/ 82659 w 353457"/>
              <a:gd name="connsiteY47" fmla="*/ 151968 h 353458"/>
              <a:gd name="connsiteX48" fmla="*/ 109878 w 353457"/>
              <a:gd name="connsiteY48" fmla="*/ 293025 h 353458"/>
              <a:gd name="connsiteX49" fmla="*/ 88498 w 353457"/>
              <a:gd name="connsiteY49" fmla="*/ 261721 h 353458"/>
              <a:gd name="connsiteX50" fmla="*/ 102866 w 353457"/>
              <a:gd name="connsiteY50" fmla="*/ 251813 h 353458"/>
              <a:gd name="connsiteX51" fmla="*/ 133544 w 353457"/>
              <a:gd name="connsiteY51" fmla="*/ 272349 h 353458"/>
              <a:gd name="connsiteX52" fmla="*/ 142325 w 353457"/>
              <a:gd name="connsiteY52" fmla="*/ 265274 h 353458"/>
              <a:gd name="connsiteX53" fmla="*/ 108689 w 353457"/>
              <a:gd name="connsiteY53" fmla="*/ 242766 h 353458"/>
              <a:gd name="connsiteX54" fmla="*/ 112884 w 353457"/>
              <a:gd name="connsiteY54" fmla="*/ 228679 h 353458"/>
              <a:gd name="connsiteX55" fmla="*/ 171704 w 353457"/>
              <a:gd name="connsiteY55" fmla="*/ 228679 h 353458"/>
              <a:gd name="connsiteX56" fmla="*/ 175899 w 353457"/>
              <a:gd name="connsiteY56" fmla="*/ 242766 h 353458"/>
              <a:gd name="connsiteX57" fmla="*/ 174710 w 353457"/>
              <a:gd name="connsiteY57" fmla="*/ 293025 h 353458"/>
              <a:gd name="connsiteX58" fmla="*/ 151091 w 353457"/>
              <a:gd name="connsiteY58" fmla="*/ 272349 h 353458"/>
              <a:gd name="connsiteX59" fmla="*/ 181722 w 353457"/>
              <a:gd name="connsiteY59" fmla="*/ 251813 h 353458"/>
              <a:gd name="connsiteX60" fmla="*/ 196106 w 353457"/>
              <a:gd name="connsiteY60" fmla="*/ 261721 h 353458"/>
              <a:gd name="connsiteX61" fmla="*/ 353458 w 353457"/>
              <a:gd name="connsiteY61" fmla="*/ 124248 h 353458"/>
              <a:gd name="connsiteX62" fmla="*/ 353458 w 353457"/>
              <a:gd name="connsiteY62" fmla="*/ 143515 h 353458"/>
              <a:gd name="connsiteX63" fmla="*/ 341687 w 353457"/>
              <a:gd name="connsiteY63" fmla="*/ 155302 h 353458"/>
              <a:gd name="connsiteX64" fmla="*/ 328899 w 353457"/>
              <a:gd name="connsiteY64" fmla="*/ 155302 h 353458"/>
              <a:gd name="connsiteX65" fmla="*/ 324955 w 353457"/>
              <a:gd name="connsiteY65" fmla="*/ 169999 h 353458"/>
              <a:gd name="connsiteX66" fmla="*/ 336037 w 353457"/>
              <a:gd name="connsiteY66" fmla="*/ 176385 h 353458"/>
              <a:gd name="connsiteX67" fmla="*/ 330699 w 353457"/>
              <a:gd name="connsiteY67" fmla="*/ 209255 h 353458"/>
              <a:gd name="connsiteX68" fmla="*/ 314609 w 353457"/>
              <a:gd name="connsiteY68" fmla="*/ 213559 h 353458"/>
              <a:gd name="connsiteX69" fmla="*/ 303511 w 353457"/>
              <a:gd name="connsiteY69" fmla="*/ 207157 h 353458"/>
              <a:gd name="connsiteX70" fmla="*/ 292774 w 353457"/>
              <a:gd name="connsiteY70" fmla="*/ 217895 h 353458"/>
              <a:gd name="connsiteX71" fmla="*/ 299176 w 353457"/>
              <a:gd name="connsiteY71" fmla="*/ 228992 h 353458"/>
              <a:gd name="connsiteX72" fmla="*/ 278171 w 353457"/>
              <a:gd name="connsiteY72" fmla="*/ 254740 h 353458"/>
              <a:gd name="connsiteX73" fmla="*/ 262080 w 353457"/>
              <a:gd name="connsiteY73" fmla="*/ 250420 h 353458"/>
              <a:gd name="connsiteX74" fmla="*/ 255678 w 353457"/>
              <a:gd name="connsiteY74" fmla="*/ 239338 h 353458"/>
              <a:gd name="connsiteX75" fmla="*/ 230338 w 353457"/>
              <a:gd name="connsiteY75" fmla="*/ 239604 h 353458"/>
              <a:gd name="connsiteX76" fmla="*/ 234830 w 353457"/>
              <a:gd name="connsiteY76" fmla="*/ 233500 h 353458"/>
              <a:gd name="connsiteX77" fmla="*/ 256117 w 353457"/>
              <a:gd name="connsiteY77" fmla="*/ 227771 h 353458"/>
              <a:gd name="connsiteX78" fmla="*/ 262706 w 353457"/>
              <a:gd name="connsiteY78" fmla="*/ 230088 h 353458"/>
              <a:gd name="connsiteX79" fmla="*/ 271346 w 353457"/>
              <a:gd name="connsiteY79" fmla="*/ 245067 h 353458"/>
              <a:gd name="connsiteX80" fmla="*/ 272818 w 353457"/>
              <a:gd name="connsiteY80" fmla="*/ 245458 h 353458"/>
              <a:gd name="connsiteX81" fmla="*/ 289518 w 353457"/>
              <a:gd name="connsiteY81" fmla="*/ 235816 h 353458"/>
              <a:gd name="connsiteX82" fmla="*/ 289910 w 353457"/>
              <a:gd name="connsiteY82" fmla="*/ 234361 h 353458"/>
              <a:gd name="connsiteX83" fmla="*/ 281254 w 353457"/>
              <a:gd name="connsiteY83" fmla="*/ 219366 h 353458"/>
              <a:gd name="connsiteX84" fmla="*/ 282538 w 353457"/>
              <a:gd name="connsiteY84" fmla="*/ 212510 h 353458"/>
              <a:gd name="connsiteX85" fmla="*/ 298190 w 353457"/>
              <a:gd name="connsiteY85" fmla="*/ 196858 h 353458"/>
              <a:gd name="connsiteX86" fmla="*/ 305045 w 353457"/>
              <a:gd name="connsiteY86" fmla="*/ 195575 h 353458"/>
              <a:gd name="connsiteX87" fmla="*/ 320040 w 353457"/>
              <a:gd name="connsiteY87" fmla="*/ 204230 h 353458"/>
              <a:gd name="connsiteX88" fmla="*/ 321511 w 353457"/>
              <a:gd name="connsiteY88" fmla="*/ 203839 h 353458"/>
              <a:gd name="connsiteX89" fmla="*/ 331153 w 353457"/>
              <a:gd name="connsiteY89" fmla="*/ 187154 h 353458"/>
              <a:gd name="connsiteX90" fmla="*/ 330762 w 353457"/>
              <a:gd name="connsiteY90" fmla="*/ 185682 h 353458"/>
              <a:gd name="connsiteX91" fmla="*/ 315783 w 353457"/>
              <a:gd name="connsiteY91" fmla="*/ 177042 h 353458"/>
              <a:gd name="connsiteX92" fmla="*/ 313466 w 353457"/>
              <a:gd name="connsiteY92" fmla="*/ 170453 h 353458"/>
              <a:gd name="connsiteX93" fmla="*/ 319195 w 353457"/>
              <a:gd name="connsiteY93" fmla="*/ 149166 h 353458"/>
              <a:gd name="connsiteX94" fmla="*/ 324485 w 353457"/>
              <a:gd name="connsiteY94" fmla="*/ 144611 h 353458"/>
              <a:gd name="connsiteX95" fmla="*/ 341703 w 353457"/>
              <a:gd name="connsiteY95" fmla="*/ 144611 h 353458"/>
              <a:gd name="connsiteX96" fmla="*/ 342767 w 353457"/>
              <a:gd name="connsiteY96" fmla="*/ 143547 h 353458"/>
              <a:gd name="connsiteX97" fmla="*/ 342767 w 353457"/>
              <a:gd name="connsiteY97" fmla="*/ 143531 h 353458"/>
              <a:gd name="connsiteX98" fmla="*/ 342767 w 353457"/>
              <a:gd name="connsiteY98" fmla="*/ 124248 h 353458"/>
              <a:gd name="connsiteX99" fmla="*/ 341703 w 353457"/>
              <a:gd name="connsiteY99" fmla="*/ 123183 h 353458"/>
              <a:gd name="connsiteX100" fmla="*/ 324485 w 353457"/>
              <a:gd name="connsiteY100" fmla="*/ 123183 h 353458"/>
              <a:gd name="connsiteX101" fmla="*/ 319195 w 353457"/>
              <a:gd name="connsiteY101" fmla="*/ 118628 h 353458"/>
              <a:gd name="connsiteX102" fmla="*/ 313466 w 353457"/>
              <a:gd name="connsiteY102" fmla="*/ 97342 h 353458"/>
              <a:gd name="connsiteX103" fmla="*/ 315783 w 353457"/>
              <a:gd name="connsiteY103" fmla="*/ 90768 h 353458"/>
              <a:gd name="connsiteX104" fmla="*/ 330762 w 353457"/>
              <a:gd name="connsiteY104" fmla="*/ 82112 h 353458"/>
              <a:gd name="connsiteX105" fmla="*/ 331153 w 353457"/>
              <a:gd name="connsiteY105" fmla="*/ 80641 h 353458"/>
              <a:gd name="connsiteX106" fmla="*/ 321511 w 353457"/>
              <a:gd name="connsiteY106" fmla="*/ 63955 h 353458"/>
              <a:gd name="connsiteX107" fmla="*/ 320061 w 353457"/>
              <a:gd name="connsiteY107" fmla="*/ 63552 h 353458"/>
              <a:gd name="connsiteX108" fmla="*/ 320040 w 353457"/>
              <a:gd name="connsiteY108" fmla="*/ 63564 h 353458"/>
              <a:gd name="connsiteX109" fmla="*/ 305045 w 353457"/>
              <a:gd name="connsiteY109" fmla="*/ 72220 h 353458"/>
              <a:gd name="connsiteX110" fmla="*/ 298190 w 353457"/>
              <a:gd name="connsiteY110" fmla="*/ 70921 h 353458"/>
              <a:gd name="connsiteX111" fmla="*/ 282538 w 353457"/>
              <a:gd name="connsiteY111" fmla="*/ 55268 h 353458"/>
              <a:gd name="connsiteX112" fmla="*/ 281254 w 353457"/>
              <a:gd name="connsiteY112" fmla="*/ 48428 h 353458"/>
              <a:gd name="connsiteX113" fmla="*/ 289910 w 353457"/>
              <a:gd name="connsiteY113" fmla="*/ 33434 h 353458"/>
              <a:gd name="connsiteX114" fmla="*/ 289576 w 353457"/>
              <a:gd name="connsiteY114" fmla="*/ 32011 h 353458"/>
              <a:gd name="connsiteX115" fmla="*/ 289518 w 353457"/>
              <a:gd name="connsiteY115" fmla="*/ 31978 h 353458"/>
              <a:gd name="connsiteX116" fmla="*/ 272818 w 353457"/>
              <a:gd name="connsiteY116" fmla="*/ 22399 h 353458"/>
              <a:gd name="connsiteX117" fmla="*/ 271375 w 353457"/>
              <a:gd name="connsiteY117" fmla="*/ 22741 h 353458"/>
              <a:gd name="connsiteX118" fmla="*/ 271346 w 353457"/>
              <a:gd name="connsiteY118" fmla="*/ 22790 h 353458"/>
              <a:gd name="connsiteX119" fmla="*/ 262706 w 353457"/>
              <a:gd name="connsiteY119" fmla="*/ 37769 h 353458"/>
              <a:gd name="connsiteX120" fmla="*/ 256117 w 353457"/>
              <a:gd name="connsiteY120" fmla="*/ 40070 h 353458"/>
              <a:gd name="connsiteX121" fmla="*/ 234783 w 353457"/>
              <a:gd name="connsiteY121" fmla="*/ 34357 h 353458"/>
              <a:gd name="connsiteX122" fmla="*/ 230244 w 353457"/>
              <a:gd name="connsiteY122" fmla="*/ 29067 h 353458"/>
              <a:gd name="connsiteX123" fmla="*/ 230244 w 353457"/>
              <a:gd name="connsiteY123" fmla="*/ 11787 h 353458"/>
              <a:gd name="connsiteX124" fmla="*/ 229164 w 353457"/>
              <a:gd name="connsiteY124" fmla="*/ 10707 h 353458"/>
              <a:gd name="connsiteX125" fmla="*/ 209943 w 353457"/>
              <a:gd name="connsiteY125" fmla="*/ 10707 h 353458"/>
              <a:gd name="connsiteX126" fmla="*/ 208863 w 353457"/>
              <a:gd name="connsiteY126" fmla="*/ 11787 h 353458"/>
              <a:gd name="connsiteX127" fmla="*/ 208863 w 353457"/>
              <a:gd name="connsiteY127" fmla="*/ 29004 h 353458"/>
              <a:gd name="connsiteX128" fmla="*/ 204308 w 353457"/>
              <a:gd name="connsiteY128" fmla="*/ 34295 h 353458"/>
              <a:gd name="connsiteX129" fmla="*/ 183037 w 353457"/>
              <a:gd name="connsiteY129" fmla="*/ 40008 h 353458"/>
              <a:gd name="connsiteX130" fmla="*/ 176447 w 353457"/>
              <a:gd name="connsiteY130" fmla="*/ 37707 h 353458"/>
              <a:gd name="connsiteX131" fmla="*/ 167807 w 353457"/>
              <a:gd name="connsiteY131" fmla="*/ 22728 h 353458"/>
              <a:gd name="connsiteX132" fmla="*/ 166357 w 353457"/>
              <a:gd name="connsiteY132" fmla="*/ 22324 h 353458"/>
              <a:gd name="connsiteX133" fmla="*/ 166336 w 353457"/>
              <a:gd name="connsiteY133" fmla="*/ 22336 h 353458"/>
              <a:gd name="connsiteX134" fmla="*/ 149635 w 353457"/>
              <a:gd name="connsiteY134" fmla="*/ 32041 h 353458"/>
              <a:gd name="connsiteX135" fmla="*/ 149205 w 353457"/>
              <a:gd name="connsiteY135" fmla="*/ 33414 h 353458"/>
              <a:gd name="connsiteX136" fmla="*/ 149244 w 353457"/>
              <a:gd name="connsiteY136" fmla="*/ 33481 h 353458"/>
              <a:gd name="connsiteX137" fmla="*/ 157899 w 353457"/>
              <a:gd name="connsiteY137" fmla="*/ 48491 h 353458"/>
              <a:gd name="connsiteX138" fmla="*/ 156616 w 353457"/>
              <a:gd name="connsiteY138" fmla="*/ 55331 h 353458"/>
              <a:gd name="connsiteX139" fmla="*/ 140964 w 353457"/>
              <a:gd name="connsiteY139" fmla="*/ 70983 h 353458"/>
              <a:gd name="connsiteX140" fmla="*/ 134124 w 353457"/>
              <a:gd name="connsiteY140" fmla="*/ 72282 h 353458"/>
              <a:gd name="connsiteX141" fmla="*/ 119129 w 353457"/>
              <a:gd name="connsiteY141" fmla="*/ 63627 h 353458"/>
              <a:gd name="connsiteX142" fmla="*/ 117686 w 353457"/>
              <a:gd name="connsiteY142" fmla="*/ 63969 h 353458"/>
              <a:gd name="connsiteX143" fmla="*/ 117658 w 353457"/>
              <a:gd name="connsiteY143" fmla="*/ 64018 h 353458"/>
              <a:gd name="connsiteX144" fmla="*/ 114089 w 353457"/>
              <a:gd name="connsiteY144" fmla="*/ 70201 h 353458"/>
              <a:gd name="connsiteX145" fmla="*/ 106764 w 353457"/>
              <a:gd name="connsiteY145" fmla="*/ 72173 h 353458"/>
              <a:gd name="connsiteX146" fmla="*/ 108329 w 353457"/>
              <a:gd name="connsiteY146" fmla="*/ 58665 h 353458"/>
              <a:gd name="connsiteX147" fmla="*/ 124419 w 353457"/>
              <a:gd name="connsiteY147" fmla="*/ 54329 h 353458"/>
              <a:gd name="connsiteX148" fmla="*/ 135517 w 353457"/>
              <a:gd name="connsiteY148" fmla="*/ 60747 h 353458"/>
              <a:gd name="connsiteX149" fmla="*/ 146254 w 353457"/>
              <a:gd name="connsiteY149" fmla="*/ 50009 h 353458"/>
              <a:gd name="connsiteX150" fmla="*/ 139852 w 353457"/>
              <a:gd name="connsiteY150" fmla="*/ 38912 h 353458"/>
              <a:gd name="connsiteX151" fmla="*/ 160858 w 353457"/>
              <a:gd name="connsiteY151" fmla="*/ 13180 h 353458"/>
              <a:gd name="connsiteX152" fmla="*/ 176948 w 353457"/>
              <a:gd name="connsiteY152" fmla="*/ 17484 h 353458"/>
              <a:gd name="connsiteX153" fmla="*/ 183350 w 353457"/>
              <a:gd name="connsiteY153" fmla="*/ 28566 h 353458"/>
              <a:gd name="connsiteX154" fmla="*/ 198031 w 353457"/>
              <a:gd name="connsiteY154" fmla="*/ 24622 h 353458"/>
              <a:gd name="connsiteX155" fmla="*/ 198031 w 353457"/>
              <a:gd name="connsiteY155" fmla="*/ 11787 h 353458"/>
              <a:gd name="connsiteX156" fmla="*/ 209817 w 353457"/>
              <a:gd name="connsiteY156" fmla="*/ 0 h 353458"/>
              <a:gd name="connsiteX157" fmla="*/ 209943 w 353457"/>
              <a:gd name="connsiteY157" fmla="*/ 1 h 353458"/>
              <a:gd name="connsiteX158" fmla="*/ 229211 w 353457"/>
              <a:gd name="connsiteY158" fmla="*/ 1 h 353458"/>
              <a:gd name="connsiteX159" fmla="*/ 241044 w 353457"/>
              <a:gd name="connsiteY159" fmla="*/ 11771 h 353458"/>
              <a:gd name="connsiteX160" fmla="*/ 241044 w 353457"/>
              <a:gd name="connsiteY160" fmla="*/ 11787 h 353458"/>
              <a:gd name="connsiteX161" fmla="*/ 241044 w 353457"/>
              <a:gd name="connsiteY161" fmla="*/ 24559 h 353458"/>
              <a:gd name="connsiteX162" fmla="*/ 255725 w 353457"/>
              <a:gd name="connsiteY162" fmla="*/ 28503 h 353458"/>
              <a:gd name="connsiteX163" fmla="*/ 262127 w 353457"/>
              <a:gd name="connsiteY163" fmla="*/ 17422 h 353458"/>
              <a:gd name="connsiteX164" fmla="*/ 294918 w 353457"/>
              <a:gd name="connsiteY164" fmla="*/ 22759 h 353458"/>
              <a:gd name="connsiteX165" fmla="*/ 299223 w 353457"/>
              <a:gd name="connsiteY165" fmla="*/ 38849 h 353458"/>
              <a:gd name="connsiteX166" fmla="*/ 292821 w 353457"/>
              <a:gd name="connsiteY166" fmla="*/ 49947 h 353458"/>
              <a:gd name="connsiteX167" fmla="*/ 303558 w 353457"/>
              <a:gd name="connsiteY167" fmla="*/ 60684 h 353458"/>
              <a:gd name="connsiteX168" fmla="*/ 314656 w 353457"/>
              <a:gd name="connsiteY168" fmla="*/ 54282 h 353458"/>
              <a:gd name="connsiteX169" fmla="*/ 340388 w 353457"/>
              <a:gd name="connsiteY169" fmla="*/ 75288 h 353458"/>
              <a:gd name="connsiteX170" fmla="*/ 336084 w 353457"/>
              <a:gd name="connsiteY170" fmla="*/ 91394 h 353458"/>
              <a:gd name="connsiteX171" fmla="*/ 325002 w 353457"/>
              <a:gd name="connsiteY171" fmla="*/ 97780 h 353458"/>
              <a:gd name="connsiteX172" fmla="*/ 328946 w 353457"/>
              <a:gd name="connsiteY172" fmla="*/ 112462 h 353458"/>
              <a:gd name="connsiteX173" fmla="*/ 341734 w 353457"/>
              <a:gd name="connsiteY173" fmla="*/ 112462 h 353458"/>
              <a:gd name="connsiteX174" fmla="*/ 353458 w 353457"/>
              <a:gd name="connsiteY174" fmla="*/ 124248 h 353458"/>
              <a:gd name="connsiteX175" fmla="*/ 61983 w 353457"/>
              <a:gd name="connsiteY175" fmla="*/ 314609 h 353458"/>
              <a:gd name="connsiteX176" fmla="*/ 61983 w 353457"/>
              <a:gd name="connsiteY176" fmla="*/ 348105 h 353458"/>
              <a:gd name="connsiteX177" fmla="*/ 56630 w 353457"/>
              <a:gd name="connsiteY177" fmla="*/ 353458 h 353458"/>
              <a:gd name="connsiteX178" fmla="*/ 51277 w 353457"/>
              <a:gd name="connsiteY178" fmla="*/ 348105 h 353458"/>
              <a:gd name="connsiteX179" fmla="*/ 51277 w 353457"/>
              <a:gd name="connsiteY179" fmla="*/ 314609 h 353458"/>
              <a:gd name="connsiteX180" fmla="*/ 56630 w 353457"/>
              <a:gd name="connsiteY180" fmla="*/ 309256 h 353458"/>
              <a:gd name="connsiteX181" fmla="*/ 61983 w 353457"/>
              <a:gd name="connsiteY181" fmla="*/ 314609 h 353458"/>
              <a:gd name="connsiteX182" fmla="*/ 233374 w 353457"/>
              <a:gd name="connsiteY182" fmla="*/ 314609 h 353458"/>
              <a:gd name="connsiteX183" fmla="*/ 233374 w 353457"/>
              <a:gd name="connsiteY183" fmla="*/ 348105 h 353458"/>
              <a:gd name="connsiteX184" fmla="*/ 228021 w 353457"/>
              <a:gd name="connsiteY184" fmla="*/ 353458 h 353458"/>
              <a:gd name="connsiteX185" fmla="*/ 222668 w 353457"/>
              <a:gd name="connsiteY185" fmla="*/ 348105 h 353458"/>
              <a:gd name="connsiteX186" fmla="*/ 222668 w 353457"/>
              <a:gd name="connsiteY186" fmla="*/ 314609 h 353458"/>
              <a:gd name="connsiteX187" fmla="*/ 228021 w 353457"/>
              <a:gd name="connsiteY187" fmla="*/ 309256 h 353458"/>
              <a:gd name="connsiteX188" fmla="*/ 233374 w 353457"/>
              <a:gd name="connsiteY188" fmla="*/ 314609 h 353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</a:cxnLst>
            <a:rect l="l" t="t" r="r" b="b"/>
            <a:pathLst>
              <a:path w="353457" h="353458">
                <a:moveTo>
                  <a:pt x="242264" y="259420"/>
                </a:moveTo>
                <a:lnTo>
                  <a:pt x="204277" y="252862"/>
                </a:lnTo>
                <a:cubicBezTo>
                  <a:pt x="188390" y="250310"/>
                  <a:pt x="183804" y="236129"/>
                  <a:pt x="181158" y="222324"/>
                </a:cubicBezTo>
                <a:cubicBezTo>
                  <a:pt x="187701" y="217043"/>
                  <a:pt x="193351" y="210744"/>
                  <a:pt x="197891" y="203667"/>
                </a:cubicBezTo>
                <a:cubicBezTo>
                  <a:pt x="236433" y="215702"/>
                  <a:pt x="277435" y="194214"/>
                  <a:pt x="289471" y="155671"/>
                </a:cubicBezTo>
                <a:cubicBezTo>
                  <a:pt x="301507" y="117129"/>
                  <a:pt x="280018" y="76127"/>
                  <a:pt x="241476" y="64091"/>
                </a:cubicBezTo>
                <a:cubicBezTo>
                  <a:pt x="214878" y="55785"/>
                  <a:pt x="185872" y="63320"/>
                  <a:pt x="166680" y="83521"/>
                </a:cubicBezTo>
                <a:cubicBezTo>
                  <a:pt x="74927" y="56912"/>
                  <a:pt x="41322" y="169608"/>
                  <a:pt x="103430" y="222371"/>
                </a:cubicBezTo>
                <a:cubicBezTo>
                  <a:pt x="100753" y="236223"/>
                  <a:pt x="96198" y="250279"/>
                  <a:pt x="80327" y="252862"/>
                </a:cubicBezTo>
                <a:lnTo>
                  <a:pt x="42261" y="259420"/>
                </a:lnTo>
                <a:cubicBezTo>
                  <a:pt x="17803" y="263626"/>
                  <a:pt x="-54" y="284862"/>
                  <a:pt x="0" y="309679"/>
                </a:cubicBezTo>
                <a:lnTo>
                  <a:pt x="0" y="348105"/>
                </a:lnTo>
                <a:cubicBezTo>
                  <a:pt x="0" y="351061"/>
                  <a:pt x="2397" y="353458"/>
                  <a:pt x="5353" y="353458"/>
                </a:cubicBezTo>
                <a:cubicBezTo>
                  <a:pt x="8310" y="353458"/>
                  <a:pt x="10706" y="351061"/>
                  <a:pt x="10706" y="348105"/>
                </a:cubicBezTo>
                <a:lnTo>
                  <a:pt x="10706" y="309679"/>
                </a:lnTo>
                <a:cubicBezTo>
                  <a:pt x="10671" y="290062"/>
                  <a:pt x="24802" y="273285"/>
                  <a:pt x="44139" y="269985"/>
                </a:cubicBezTo>
                <a:lnTo>
                  <a:pt x="77291" y="264256"/>
                </a:lnTo>
                <a:lnTo>
                  <a:pt x="104447" y="304044"/>
                </a:lnTo>
                <a:cubicBezTo>
                  <a:pt x="105305" y="305314"/>
                  <a:pt x="106668" y="306152"/>
                  <a:pt x="108188" y="306345"/>
                </a:cubicBezTo>
                <a:cubicBezTo>
                  <a:pt x="109710" y="306531"/>
                  <a:pt x="111239" y="306064"/>
                  <a:pt x="112398" y="305062"/>
                </a:cubicBezTo>
                <a:lnTo>
                  <a:pt x="136972" y="283540"/>
                </a:lnTo>
                <a:lnTo>
                  <a:pt x="136972" y="348105"/>
                </a:lnTo>
                <a:cubicBezTo>
                  <a:pt x="136972" y="351061"/>
                  <a:pt x="139369" y="353458"/>
                  <a:pt x="142325" y="353458"/>
                </a:cubicBezTo>
                <a:cubicBezTo>
                  <a:pt x="145282" y="353458"/>
                  <a:pt x="147678" y="351061"/>
                  <a:pt x="147678" y="348105"/>
                </a:cubicBezTo>
                <a:lnTo>
                  <a:pt x="147678" y="283540"/>
                </a:lnTo>
                <a:lnTo>
                  <a:pt x="172174" y="305046"/>
                </a:lnTo>
                <a:cubicBezTo>
                  <a:pt x="174391" y="307002"/>
                  <a:pt x="177774" y="306791"/>
                  <a:pt x="179730" y="304574"/>
                </a:cubicBezTo>
                <a:cubicBezTo>
                  <a:pt x="179878" y="304406"/>
                  <a:pt x="180015" y="304229"/>
                  <a:pt x="180141" y="304044"/>
                </a:cubicBezTo>
                <a:lnTo>
                  <a:pt x="207282" y="264256"/>
                </a:lnTo>
                <a:lnTo>
                  <a:pt x="240433" y="269985"/>
                </a:lnTo>
                <a:cubicBezTo>
                  <a:pt x="259793" y="273259"/>
                  <a:pt x="273951" y="290045"/>
                  <a:pt x="273913" y="309679"/>
                </a:cubicBezTo>
                <a:lnTo>
                  <a:pt x="273913" y="348105"/>
                </a:lnTo>
                <a:cubicBezTo>
                  <a:pt x="273913" y="351061"/>
                  <a:pt x="276310" y="353458"/>
                  <a:pt x="279266" y="353458"/>
                </a:cubicBezTo>
                <a:cubicBezTo>
                  <a:pt x="282223" y="353458"/>
                  <a:pt x="284619" y="351061"/>
                  <a:pt x="284619" y="348105"/>
                </a:cubicBezTo>
                <a:lnTo>
                  <a:pt x="284619" y="309679"/>
                </a:lnTo>
                <a:cubicBezTo>
                  <a:pt x="284665" y="284832"/>
                  <a:pt x="266760" y="263585"/>
                  <a:pt x="242264" y="259420"/>
                </a:cubicBezTo>
                <a:close/>
                <a:moveTo>
                  <a:pt x="219569" y="71406"/>
                </a:moveTo>
                <a:cubicBezTo>
                  <a:pt x="313341" y="76665"/>
                  <a:pt x="294871" y="213841"/>
                  <a:pt x="203244" y="194119"/>
                </a:cubicBezTo>
                <a:cubicBezTo>
                  <a:pt x="221431" y="159919"/>
                  <a:pt x="213198" y="104056"/>
                  <a:pt x="177449" y="87935"/>
                </a:cubicBezTo>
                <a:cubicBezTo>
                  <a:pt x="188913" y="77327"/>
                  <a:pt x="203951" y="71426"/>
                  <a:pt x="219569" y="71406"/>
                </a:cubicBezTo>
                <a:close/>
                <a:moveTo>
                  <a:pt x="82659" y="151968"/>
                </a:moveTo>
                <a:cubicBezTo>
                  <a:pt x="82567" y="143260"/>
                  <a:pt x="84024" y="134605"/>
                  <a:pt x="86964" y="126408"/>
                </a:cubicBezTo>
                <a:cubicBezTo>
                  <a:pt x="104870" y="138601"/>
                  <a:pt x="151670" y="142435"/>
                  <a:pt x="181221" y="131275"/>
                </a:cubicBezTo>
                <a:cubicBezTo>
                  <a:pt x="184002" y="130247"/>
                  <a:pt x="185423" y="127159"/>
                  <a:pt x="184395" y="124378"/>
                </a:cubicBezTo>
                <a:cubicBezTo>
                  <a:pt x="183449" y="121822"/>
                  <a:pt x="180739" y="120379"/>
                  <a:pt x="178091" y="121023"/>
                </a:cubicBezTo>
                <a:cubicBezTo>
                  <a:pt x="149891" y="131382"/>
                  <a:pt x="118691" y="129828"/>
                  <a:pt x="91659" y="116719"/>
                </a:cubicBezTo>
                <a:cubicBezTo>
                  <a:pt x="121774" y="68761"/>
                  <a:pt x="205920" y="89328"/>
                  <a:pt x="201991" y="151968"/>
                </a:cubicBezTo>
                <a:cubicBezTo>
                  <a:pt x="199315" y="249637"/>
                  <a:pt x="85336" y="249622"/>
                  <a:pt x="82659" y="151968"/>
                </a:cubicBezTo>
                <a:close/>
                <a:moveTo>
                  <a:pt x="109878" y="293025"/>
                </a:moveTo>
                <a:lnTo>
                  <a:pt x="88498" y="261721"/>
                </a:lnTo>
                <a:cubicBezTo>
                  <a:pt x="94027" y="259647"/>
                  <a:pt x="98962" y="256244"/>
                  <a:pt x="102866" y="251813"/>
                </a:cubicBezTo>
                <a:lnTo>
                  <a:pt x="133544" y="272349"/>
                </a:lnTo>
                <a:close/>
                <a:moveTo>
                  <a:pt x="142325" y="265274"/>
                </a:moveTo>
                <a:lnTo>
                  <a:pt x="108689" y="242766"/>
                </a:lnTo>
                <a:cubicBezTo>
                  <a:pt x="110483" y="238197"/>
                  <a:pt x="111886" y="233485"/>
                  <a:pt x="112884" y="228679"/>
                </a:cubicBezTo>
                <a:cubicBezTo>
                  <a:pt x="131118" y="239053"/>
                  <a:pt x="153470" y="239053"/>
                  <a:pt x="171704" y="228679"/>
                </a:cubicBezTo>
                <a:cubicBezTo>
                  <a:pt x="172708" y="233483"/>
                  <a:pt x="174112" y="238195"/>
                  <a:pt x="175899" y="242766"/>
                </a:cubicBezTo>
                <a:close/>
                <a:moveTo>
                  <a:pt x="174710" y="293025"/>
                </a:moveTo>
                <a:lnTo>
                  <a:pt x="151091" y="272349"/>
                </a:lnTo>
                <a:lnTo>
                  <a:pt x="181722" y="251813"/>
                </a:lnTo>
                <a:cubicBezTo>
                  <a:pt x="185635" y="256241"/>
                  <a:pt x="190574" y="259643"/>
                  <a:pt x="196106" y="261721"/>
                </a:cubicBezTo>
                <a:close/>
                <a:moveTo>
                  <a:pt x="353458" y="124248"/>
                </a:moveTo>
                <a:lnTo>
                  <a:pt x="353458" y="143515"/>
                </a:lnTo>
                <a:cubicBezTo>
                  <a:pt x="353458" y="150019"/>
                  <a:pt x="348190" y="155293"/>
                  <a:pt x="341687" y="155302"/>
                </a:cubicBezTo>
                <a:lnTo>
                  <a:pt x="328899" y="155302"/>
                </a:lnTo>
                <a:cubicBezTo>
                  <a:pt x="327930" y="160287"/>
                  <a:pt x="326612" y="165198"/>
                  <a:pt x="324955" y="169999"/>
                </a:cubicBezTo>
                <a:lnTo>
                  <a:pt x="336037" y="176385"/>
                </a:lnTo>
                <a:cubicBezTo>
                  <a:pt x="349826" y="184962"/>
                  <a:pt x="335191" y="199785"/>
                  <a:pt x="330699" y="209255"/>
                </a:cubicBezTo>
                <a:cubicBezTo>
                  <a:pt x="327430" y="214868"/>
                  <a:pt x="320244" y="216790"/>
                  <a:pt x="314609" y="213559"/>
                </a:cubicBezTo>
                <a:lnTo>
                  <a:pt x="303511" y="207157"/>
                </a:lnTo>
                <a:cubicBezTo>
                  <a:pt x="300183" y="210979"/>
                  <a:pt x="296595" y="214566"/>
                  <a:pt x="292774" y="217895"/>
                </a:cubicBezTo>
                <a:lnTo>
                  <a:pt x="299176" y="228992"/>
                </a:lnTo>
                <a:cubicBezTo>
                  <a:pt x="306845" y="243314"/>
                  <a:pt x="286748" y="248839"/>
                  <a:pt x="278171" y="254740"/>
                </a:cubicBezTo>
                <a:cubicBezTo>
                  <a:pt x="272532" y="257968"/>
                  <a:pt x="265344" y="256039"/>
                  <a:pt x="262080" y="250420"/>
                </a:cubicBezTo>
                <a:lnTo>
                  <a:pt x="255678" y="239338"/>
                </a:lnTo>
                <a:cubicBezTo>
                  <a:pt x="248713" y="240590"/>
                  <a:pt x="233249" y="249262"/>
                  <a:pt x="230338" y="239604"/>
                </a:cubicBezTo>
                <a:cubicBezTo>
                  <a:pt x="229907" y="236682"/>
                  <a:pt x="231911" y="233958"/>
                  <a:pt x="234830" y="233500"/>
                </a:cubicBezTo>
                <a:cubicBezTo>
                  <a:pt x="242116" y="232385"/>
                  <a:pt x="249255" y="230464"/>
                  <a:pt x="256117" y="227771"/>
                </a:cubicBezTo>
                <a:cubicBezTo>
                  <a:pt x="258584" y="226821"/>
                  <a:pt x="261376" y="227802"/>
                  <a:pt x="262706" y="230088"/>
                </a:cubicBezTo>
                <a:lnTo>
                  <a:pt x="271346" y="245067"/>
                </a:lnTo>
                <a:cubicBezTo>
                  <a:pt x="271651" y="245572"/>
                  <a:pt x="272302" y="245745"/>
                  <a:pt x="272818" y="245458"/>
                </a:cubicBezTo>
                <a:lnTo>
                  <a:pt x="289518" y="235816"/>
                </a:lnTo>
                <a:cubicBezTo>
                  <a:pt x="289979" y="235486"/>
                  <a:pt x="290143" y="234877"/>
                  <a:pt x="289910" y="234361"/>
                </a:cubicBezTo>
                <a:lnTo>
                  <a:pt x="281254" y="219366"/>
                </a:lnTo>
                <a:cubicBezTo>
                  <a:pt x="279923" y="217079"/>
                  <a:pt x="280469" y="214161"/>
                  <a:pt x="282538" y="212510"/>
                </a:cubicBezTo>
                <a:cubicBezTo>
                  <a:pt x="288312" y="207881"/>
                  <a:pt x="293561" y="202632"/>
                  <a:pt x="298190" y="196858"/>
                </a:cubicBezTo>
                <a:cubicBezTo>
                  <a:pt x="299844" y="194796"/>
                  <a:pt x="302757" y="194251"/>
                  <a:pt x="305045" y="195575"/>
                </a:cubicBezTo>
                <a:lnTo>
                  <a:pt x="320040" y="204230"/>
                </a:lnTo>
                <a:cubicBezTo>
                  <a:pt x="320562" y="204459"/>
                  <a:pt x="321172" y="204297"/>
                  <a:pt x="321511" y="203839"/>
                </a:cubicBezTo>
                <a:lnTo>
                  <a:pt x="331153" y="187154"/>
                </a:lnTo>
                <a:cubicBezTo>
                  <a:pt x="331382" y="186632"/>
                  <a:pt x="331220" y="186022"/>
                  <a:pt x="330762" y="185682"/>
                </a:cubicBezTo>
                <a:lnTo>
                  <a:pt x="315783" y="177042"/>
                </a:lnTo>
                <a:cubicBezTo>
                  <a:pt x="313492" y="175717"/>
                  <a:pt x="312509" y="172920"/>
                  <a:pt x="313466" y="170453"/>
                </a:cubicBezTo>
                <a:cubicBezTo>
                  <a:pt x="316155" y="163590"/>
                  <a:pt x="318076" y="156451"/>
                  <a:pt x="319195" y="149166"/>
                </a:cubicBezTo>
                <a:cubicBezTo>
                  <a:pt x="319590" y="146548"/>
                  <a:pt x="321838" y="144612"/>
                  <a:pt x="324485" y="144611"/>
                </a:cubicBezTo>
                <a:lnTo>
                  <a:pt x="341703" y="144611"/>
                </a:lnTo>
                <a:cubicBezTo>
                  <a:pt x="342291" y="144611"/>
                  <a:pt x="342767" y="144135"/>
                  <a:pt x="342767" y="143547"/>
                </a:cubicBezTo>
                <a:cubicBezTo>
                  <a:pt x="342767" y="143542"/>
                  <a:pt x="342767" y="143536"/>
                  <a:pt x="342767" y="143531"/>
                </a:cubicBezTo>
                <a:lnTo>
                  <a:pt x="342767" y="124248"/>
                </a:lnTo>
                <a:cubicBezTo>
                  <a:pt x="342767" y="123660"/>
                  <a:pt x="342291" y="123183"/>
                  <a:pt x="341703" y="123183"/>
                </a:cubicBezTo>
                <a:lnTo>
                  <a:pt x="324485" y="123183"/>
                </a:lnTo>
                <a:cubicBezTo>
                  <a:pt x="321838" y="123182"/>
                  <a:pt x="319590" y="121246"/>
                  <a:pt x="319195" y="118628"/>
                </a:cubicBezTo>
                <a:cubicBezTo>
                  <a:pt x="318071" y="111344"/>
                  <a:pt x="316150" y="104206"/>
                  <a:pt x="313466" y="97342"/>
                </a:cubicBezTo>
                <a:cubicBezTo>
                  <a:pt x="312503" y="94879"/>
                  <a:pt x="313489" y="92083"/>
                  <a:pt x="315783" y="90768"/>
                </a:cubicBezTo>
                <a:lnTo>
                  <a:pt x="330762" y="82112"/>
                </a:lnTo>
                <a:cubicBezTo>
                  <a:pt x="331267" y="81807"/>
                  <a:pt x="331440" y="81156"/>
                  <a:pt x="331153" y="80641"/>
                </a:cubicBezTo>
                <a:lnTo>
                  <a:pt x="321511" y="63955"/>
                </a:lnTo>
                <a:cubicBezTo>
                  <a:pt x="321222" y="63444"/>
                  <a:pt x="320573" y="63263"/>
                  <a:pt x="320061" y="63552"/>
                </a:cubicBezTo>
                <a:cubicBezTo>
                  <a:pt x="320054" y="63556"/>
                  <a:pt x="320047" y="63560"/>
                  <a:pt x="320040" y="63564"/>
                </a:cubicBezTo>
                <a:lnTo>
                  <a:pt x="305045" y="72220"/>
                </a:lnTo>
                <a:cubicBezTo>
                  <a:pt x="302755" y="73554"/>
                  <a:pt x="299833" y="73000"/>
                  <a:pt x="298190" y="70921"/>
                </a:cubicBezTo>
                <a:cubicBezTo>
                  <a:pt x="293556" y="65150"/>
                  <a:pt x="288308" y="59902"/>
                  <a:pt x="282538" y="55268"/>
                </a:cubicBezTo>
                <a:cubicBezTo>
                  <a:pt x="280472" y="53623"/>
                  <a:pt x="279925" y="50711"/>
                  <a:pt x="281254" y="48428"/>
                </a:cubicBezTo>
                <a:lnTo>
                  <a:pt x="289910" y="33434"/>
                </a:lnTo>
                <a:cubicBezTo>
                  <a:pt x="290210" y="32949"/>
                  <a:pt x="290061" y="32312"/>
                  <a:pt x="289576" y="32011"/>
                </a:cubicBezTo>
                <a:cubicBezTo>
                  <a:pt x="289557" y="32000"/>
                  <a:pt x="289538" y="31989"/>
                  <a:pt x="289518" y="31978"/>
                </a:cubicBezTo>
                <a:lnTo>
                  <a:pt x="272818" y="22399"/>
                </a:lnTo>
                <a:cubicBezTo>
                  <a:pt x="272324" y="22095"/>
                  <a:pt x="271678" y="22248"/>
                  <a:pt x="271375" y="22741"/>
                </a:cubicBezTo>
                <a:cubicBezTo>
                  <a:pt x="271365" y="22757"/>
                  <a:pt x="271355" y="22774"/>
                  <a:pt x="271346" y="22790"/>
                </a:cubicBezTo>
                <a:lnTo>
                  <a:pt x="262706" y="37769"/>
                </a:lnTo>
                <a:cubicBezTo>
                  <a:pt x="261371" y="40049"/>
                  <a:pt x="258580" y="41024"/>
                  <a:pt x="256117" y="40070"/>
                </a:cubicBezTo>
                <a:cubicBezTo>
                  <a:pt x="249237" y="37386"/>
                  <a:pt x="242083" y="35471"/>
                  <a:pt x="234783" y="34357"/>
                </a:cubicBezTo>
                <a:cubicBezTo>
                  <a:pt x="232171" y="33955"/>
                  <a:pt x="230244" y="31709"/>
                  <a:pt x="230244" y="29067"/>
                </a:cubicBezTo>
                <a:lnTo>
                  <a:pt x="230244" y="11787"/>
                </a:lnTo>
                <a:cubicBezTo>
                  <a:pt x="230244" y="11190"/>
                  <a:pt x="229760" y="10707"/>
                  <a:pt x="229164" y="10707"/>
                </a:cubicBezTo>
                <a:lnTo>
                  <a:pt x="209943" y="10707"/>
                </a:lnTo>
                <a:cubicBezTo>
                  <a:pt x="209346" y="10707"/>
                  <a:pt x="208863" y="11190"/>
                  <a:pt x="208863" y="11787"/>
                </a:cubicBezTo>
                <a:lnTo>
                  <a:pt x="208863" y="29004"/>
                </a:lnTo>
                <a:cubicBezTo>
                  <a:pt x="208861" y="31651"/>
                  <a:pt x="206925" y="33900"/>
                  <a:pt x="204308" y="34295"/>
                </a:cubicBezTo>
                <a:cubicBezTo>
                  <a:pt x="197029" y="35413"/>
                  <a:pt x="189896" y="37329"/>
                  <a:pt x="183037" y="40008"/>
                </a:cubicBezTo>
                <a:cubicBezTo>
                  <a:pt x="180573" y="40961"/>
                  <a:pt x="177782" y="39986"/>
                  <a:pt x="176447" y="37707"/>
                </a:cubicBezTo>
                <a:lnTo>
                  <a:pt x="167807" y="22728"/>
                </a:lnTo>
                <a:cubicBezTo>
                  <a:pt x="167518" y="22216"/>
                  <a:pt x="166869" y="22035"/>
                  <a:pt x="166357" y="22324"/>
                </a:cubicBezTo>
                <a:cubicBezTo>
                  <a:pt x="166350" y="22328"/>
                  <a:pt x="166343" y="22332"/>
                  <a:pt x="166336" y="22336"/>
                </a:cubicBezTo>
                <a:lnTo>
                  <a:pt x="149635" y="32041"/>
                </a:lnTo>
                <a:cubicBezTo>
                  <a:pt x="149137" y="32301"/>
                  <a:pt x="148945" y="32916"/>
                  <a:pt x="149205" y="33414"/>
                </a:cubicBezTo>
                <a:cubicBezTo>
                  <a:pt x="149217" y="33437"/>
                  <a:pt x="149230" y="33459"/>
                  <a:pt x="149244" y="33481"/>
                </a:cubicBezTo>
                <a:lnTo>
                  <a:pt x="157899" y="48491"/>
                </a:lnTo>
                <a:cubicBezTo>
                  <a:pt x="159228" y="50774"/>
                  <a:pt x="158682" y="53686"/>
                  <a:pt x="156616" y="55331"/>
                </a:cubicBezTo>
                <a:cubicBezTo>
                  <a:pt x="150850" y="59969"/>
                  <a:pt x="145602" y="65217"/>
                  <a:pt x="140964" y="70983"/>
                </a:cubicBezTo>
                <a:cubicBezTo>
                  <a:pt x="139326" y="73061"/>
                  <a:pt x="136409" y="73615"/>
                  <a:pt x="134124" y="72282"/>
                </a:cubicBezTo>
                <a:lnTo>
                  <a:pt x="119129" y="63627"/>
                </a:lnTo>
                <a:cubicBezTo>
                  <a:pt x="118636" y="63323"/>
                  <a:pt x="117990" y="63476"/>
                  <a:pt x="117686" y="63969"/>
                </a:cubicBezTo>
                <a:cubicBezTo>
                  <a:pt x="117676" y="63985"/>
                  <a:pt x="117667" y="64002"/>
                  <a:pt x="117658" y="64018"/>
                </a:cubicBezTo>
                <a:lnTo>
                  <a:pt x="114089" y="70201"/>
                </a:lnTo>
                <a:cubicBezTo>
                  <a:pt x="112609" y="72766"/>
                  <a:pt x="109331" y="73648"/>
                  <a:pt x="106764" y="72173"/>
                </a:cubicBezTo>
                <a:cubicBezTo>
                  <a:pt x="101082" y="68902"/>
                  <a:pt x="106200" y="62453"/>
                  <a:pt x="108329" y="58665"/>
                </a:cubicBezTo>
                <a:cubicBezTo>
                  <a:pt x="111587" y="53041"/>
                  <a:pt x="118776" y="51103"/>
                  <a:pt x="124419" y="54329"/>
                </a:cubicBezTo>
                <a:lnTo>
                  <a:pt x="135517" y="60747"/>
                </a:lnTo>
                <a:cubicBezTo>
                  <a:pt x="138849" y="56929"/>
                  <a:pt x="142436" y="53342"/>
                  <a:pt x="146254" y="50009"/>
                </a:cubicBezTo>
                <a:lnTo>
                  <a:pt x="139852" y="38912"/>
                </a:lnTo>
                <a:cubicBezTo>
                  <a:pt x="132167" y="24606"/>
                  <a:pt x="152374" y="19065"/>
                  <a:pt x="160858" y="13180"/>
                </a:cubicBezTo>
                <a:cubicBezTo>
                  <a:pt x="166490" y="9930"/>
                  <a:pt x="173690" y="11856"/>
                  <a:pt x="176948" y="17484"/>
                </a:cubicBezTo>
                <a:lnTo>
                  <a:pt x="183350" y="28566"/>
                </a:lnTo>
                <a:cubicBezTo>
                  <a:pt x="188147" y="26916"/>
                  <a:pt x="193053" y="25598"/>
                  <a:pt x="198031" y="24622"/>
                </a:cubicBezTo>
                <a:lnTo>
                  <a:pt x="198031" y="11787"/>
                </a:lnTo>
                <a:cubicBezTo>
                  <a:pt x="198031" y="5277"/>
                  <a:pt x="203308" y="0"/>
                  <a:pt x="209817" y="0"/>
                </a:cubicBezTo>
                <a:cubicBezTo>
                  <a:pt x="209859" y="0"/>
                  <a:pt x="209901" y="0"/>
                  <a:pt x="209943" y="1"/>
                </a:cubicBezTo>
                <a:lnTo>
                  <a:pt x="229211" y="1"/>
                </a:lnTo>
                <a:cubicBezTo>
                  <a:pt x="235728" y="-17"/>
                  <a:pt x="241026" y="5253"/>
                  <a:pt x="241044" y="11771"/>
                </a:cubicBezTo>
                <a:cubicBezTo>
                  <a:pt x="241044" y="11776"/>
                  <a:pt x="241044" y="11782"/>
                  <a:pt x="241044" y="11787"/>
                </a:cubicBezTo>
                <a:lnTo>
                  <a:pt x="241044" y="24559"/>
                </a:lnTo>
                <a:cubicBezTo>
                  <a:pt x="246022" y="25535"/>
                  <a:pt x="250928" y="26853"/>
                  <a:pt x="255725" y="28503"/>
                </a:cubicBezTo>
                <a:lnTo>
                  <a:pt x="262127" y="17422"/>
                </a:lnTo>
                <a:cubicBezTo>
                  <a:pt x="270736" y="3663"/>
                  <a:pt x="285496" y="18251"/>
                  <a:pt x="294918" y="22759"/>
                </a:cubicBezTo>
                <a:cubicBezTo>
                  <a:pt x="300532" y="26028"/>
                  <a:pt x="302454" y="33214"/>
                  <a:pt x="299223" y="38849"/>
                </a:cubicBezTo>
                <a:lnTo>
                  <a:pt x="292821" y="49947"/>
                </a:lnTo>
                <a:cubicBezTo>
                  <a:pt x="296639" y="53279"/>
                  <a:pt x="300226" y="56867"/>
                  <a:pt x="303558" y="60684"/>
                </a:cubicBezTo>
                <a:lnTo>
                  <a:pt x="314656" y="54282"/>
                </a:lnTo>
                <a:cubicBezTo>
                  <a:pt x="328993" y="46660"/>
                  <a:pt x="334487" y="66679"/>
                  <a:pt x="340388" y="75288"/>
                </a:cubicBezTo>
                <a:cubicBezTo>
                  <a:pt x="343639" y="80925"/>
                  <a:pt x="341713" y="88130"/>
                  <a:pt x="336084" y="91394"/>
                </a:cubicBezTo>
                <a:lnTo>
                  <a:pt x="325002" y="97780"/>
                </a:lnTo>
                <a:cubicBezTo>
                  <a:pt x="326659" y="102575"/>
                  <a:pt x="327977" y="107481"/>
                  <a:pt x="328946" y="112462"/>
                </a:cubicBezTo>
                <a:lnTo>
                  <a:pt x="341734" y="112462"/>
                </a:lnTo>
                <a:cubicBezTo>
                  <a:pt x="348219" y="112496"/>
                  <a:pt x="353458" y="117763"/>
                  <a:pt x="353458" y="124248"/>
                </a:cubicBezTo>
                <a:close/>
                <a:moveTo>
                  <a:pt x="61983" y="314609"/>
                </a:moveTo>
                <a:lnTo>
                  <a:pt x="61983" y="348105"/>
                </a:lnTo>
                <a:cubicBezTo>
                  <a:pt x="61983" y="351061"/>
                  <a:pt x="59586" y="353458"/>
                  <a:pt x="56630" y="353458"/>
                </a:cubicBezTo>
                <a:cubicBezTo>
                  <a:pt x="53673" y="353458"/>
                  <a:pt x="51277" y="351061"/>
                  <a:pt x="51277" y="348105"/>
                </a:cubicBezTo>
                <a:lnTo>
                  <a:pt x="51277" y="314609"/>
                </a:lnTo>
                <a:cubicBezTo>
                  <a:pt x="51277" y="311653"/>
                  <a:pt x="53673" y="309256"/>
                  <a:pt x="56630" y="309256"/>
                </a:cubicBezTo>
                <a:cubicBezTo>
                  <a:pt x="59586" y="309256"/>
                  <a:pt x="61983" y="311653"/>
                  <a:pt x="61983" y="314609"/>
                </a:cubicBezTo>
                <a:close/>
                <a:moveTo>
                  <a:pt x="233374" y="314609"/>
                </a:moveTo>
                <a:lnTo>
                  <a:pt x="233374" y="348105"/>
                </a:lnTo>
                <a:cubicBezTo>
                  <a:pt x="233374" y="351061"/>
                  <a:pt x="230977" y="353458"/>
                  <a:pt x="228021" y="353458"/>
                </a:cubicBezTo>
                <a:cubicBezTo>
                  <a:pt x="225065" y="353458"/>
                  <a:pt x="222668" y="351061"/>
                  <a:pt x="222668" y="348105"/>
                </a:cubicBezTo>
                <a:lnTo>
                  <a:pt x="222668" y="314609"/>
                </a:lnTo>
                <a:cubicBezTo>
                  <a:pt x="222668" y="311653"/>
                  <a:pt x="225065" y="309256"/>
                  <a:pt x="228021" y="309256"/>
                </a:cubicBezTo>
                <a:cubicBezTo>
                  <a:pt x="230977" y="309256"/>
                  <a:pt x="233374" y="311653"/>
                  <a:pt x="233374" y="314609"/>
                </a:cubicBezTo>
                <a:close/>
              </a:path>
            </a:pathLst>
          </a:custGeom>
          <a:solidFill>
            <a:schemeClr val="bg1"/>
          </a:solidFill>
          <a:ln w="1532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40" name="图形 2">
            <a:extLst>
              <a:ext uri="{FF2B5EF4-FFF2-40B4-BE49-F238E27FC236}">
                <a16:creationId xmlns:a16="http://schemas.microsoft.com/office/drawing/2014/main" id="{BF66657C-1FDD-57BF-EF17-6C50EA2C8C40}"/>
              </a:ext>
            </a:extLst>
          </p:cNvPr>
          <p:cNvSpPr/>
          <p:nvPr/>
        </p:nvSpPr>
        <p:spPr>
          <a:xfrm>
            <a:off x="4787247" y="2374842"/>
            <a:ext cx="664818" cy="588156"/>
          </a:xfrm>
          <a:custGeom>
            <a:avLst/>
            <a:gdLst>
              <a:gd name="connsiteX0" fmla="*/ 398808 w 406471"/>
              <a:gd name="connsiteY0" fmla="*/ 255212 h 359600"/>
              <a:gd name="connsiteX1" fmla="*/ 381690 w 406471"/>
              <a:gd name="connsiteY1" fmla="*/ 252890 h 359600"/>
              <a:gd name="connsiteX2" fmla="*/ 373986 w 406471"/>
              <a:gd name="connsiteY2" fmla="*/ 233360 h 359600"/>
              <a:gd name="connsiteX3" fmla="*/ 341766 w 406471"/>
              <a:gd name="connsiteY3" fmla="*/ 237284 h 359600"/>
              <a:gd name="connsiteX4" fmla="*/ 365904 w 406471"/>
              <a:gd name="connsiteY4" fmla="*/ 145016 h 359600"/>
              <a:gd name="connsiteX5" fmla="*/ 393259 w 406471"/>
              <a:gd name="connsiteY5" fmla="*/ 119073 h 359600"/>
              <a:gd name="connsiteX6" fmla="*/ 367315 w 406471"/>
              <a:gd name="connsiteY6" fmla="*/ 91718 h 359600"/>
              <a:gd name="connsiteX7" fmla="*/ 339961 w 406471"/>
              <a:gd name="connsiteY7" fmla="*/ 117661 h 359600"/>
              <a:gd name="connsiteX8" fmla="*/ 341244 w 406471"/>
              <a:gd name="connsiteY8" fmla="*/ 126566 h 359600"/>
              <a:gd name="connsiteX9" fmla="*/ 297882 w 406471"/>
              <a:gd name="connsiteY9" fmla="*/ 153008 h 359600"/>
              <a:gd name="connsiteX10" fmla="*/ 292932 w 406471"/>
              <a:gd name="connsiteY10" fmla="*/ 52208 h 359600"/>
              <a:gd name="connsiteX11" fmla="*/ 311130 w 406471"/>
              <a:gd name="connsiteY11" fmla="*/ 19249 h 359600"/>
              <a:gd name="connsiteX12" fmla="*/ 278172 w 406471"/>
              <a:gd name="connsiteY12" fmla="*/ 1050 h 359600"/>
              <a:gd name="connsiteX13" fmla="*/ 259974 w 406471"/>
              <a:gd name="connsiteY13" fmla="*/ 34009 h 359600"/>
              <a:gd name="connsiteX14" fmla="*/ 265194 w 406471"/>
              <a:gd name="connsiteY14" fmla="*/ 43784 h 359600"/>
              <a:gd name="connsiteX15" fmla="*/ 216990 w 406471"/>
              <a:gd name="connsiteY15" fmla="*/ 108998 h 359600"/>
              <a:gd name="connsiteX16" fmla="*/ 168768 w 406471"/>
              <a:gd name="connsiteY16" fmla="*/ 43820 h 359600"/>
              <a:gd name="connsiteX17" fmla="*/ 165618 w 406471"/>
              <a:gd name="connsiteY17" fmla="*/ 6302 h 359600"/>
              <a:gd name="connsiteX18" fmla="*/ 128101 w 406471"/>
              <a:gd name="connsiteY18" fmla="*/ 9452 h 359600"/>
              <a:gd name="connsiteX19" fmla="*/ 131251 w 406471"/>
              <a:gd name="connsiteY19" fmla="*/ 46970 h 359600"/>
              <a:gd name="connsiteX20" fmla="*/ 141030 w 406471"/>
              <a:gd name="connsiteY20" fmla="*/ 52208 h 359600"/>
              <a:gd name="connsiteX21" fmla="*/ 136080 w 406471"/>
              <a:gd name="connsiteY21" fmla="*/ 153008 h 359600"/>
              <a:gd name="connsiteX22" fmla="*/ 92718 w 406471"/>
              <a:gd name="connsiteY22" fmla="*/ 126566 h 359600"/>
              <a:gd name="connsiteX23" fmla="*/ 75551 w 406471"/>
              <a:gd name="connsiteY23" fmla="*/ 93001 h 359600"/>
              <a:gd name="connsiteX24" fmla="*/ 41986 w 406471"/>
              <a:gd name="connsiteY24" fmla="*/ 110168 h 359600"/>
              <a:gd name="connsiteX25" fmla="*/ 59153 w 406471"/>
              <a:gd name="connsiteY25" fmla="*/ 143733 h 359600"/>
              <a:gd name="connsiteX26" fmla="*/ 68058 w 406471"/>
              <a:gd name="connsiteY26" fmla="*/ 145016 h 359600"/>
              <a:gd name="connsiteX27" fmla="*/ 87318 w 406471"/>
              <a:gd name="connsiteY27" fmla="*/ 218618 h 359600"/>
              <a:gd name="connsiteX28" fmla="*/ 6156 w 406471"/>
              <a:gd name="connsiteY28" fmla="*/ 218240 h 359600"/>
              <a:gd name="connsiteX29" fmla="*/ 0 w 406471"/>
              <a:gd name="connsiteY29" fmla="*/ 224396 h 359600"/>
              <a:gd name="connsiteX30" fmla="*/ 0 w 406471"/>
              <a:gd name="connsiteY30" fmla="*/ 335168 h 359600"/>
              <a:gd name="connsiteX31" fmla="*/ 6156 w 406471"/>
              <a:gd name="connsiteY31" fmla="*/ 341342 h 359600"/>
              <a:gd name="connsiteX32" fmla="*/ 56952 w 406471"/>
              <a:gd name="connsiteY32" fmla="*/ 341342 h 359600"/>
              <a:gd name="connsiteX33" fmla="*/ 391446 w 406471"/>
              <a:gd name="connsiteY33" fmla="*/ 293498 h 359600"/>
              <a:gd name="connsiteX34" fmla="*/ 398808 w 406471"/>
              <a:gd name="connsiteY34" fmla="*/ 255212 h 359600"/>
              <a:gd name="connsiteX35" fmla="*/ 51786 w 406471"/>
              <a:gd name="connsiteY35" fmla="*/ 329012 h 359600"/>
              <a:gd name="connsiteX36" fmla="*/ 12330 w 406471"/>
              <a:gd name="connsiteY36" fmla="*/ 329012 h 359600"/>
              <a:gd name="connsiteX37" fmla="*/ 12330 w 406471"/>
              <a:gd name="connsiteY37" fmla="*/ 230552 h 359600"/>
              <a:gd name="connsiteX38" fmla="*/ 51786 w 406471"/>
              <a:gd name="connsiteY38" fmla="*/ 230552 h 359600"/>
              <a:gd name="connsiteX39" fmla="*/ 366480 w 406471"/>
              <a:gd name="connsiteY39" fmla="*/ 243134 h 359600"/>
              <a:gd name="connsiteX40" fmla="*/ 369918 w 406471"/>
              <a:gd name="connsiteY40" fmla="*/ 248354 h 359600"/>
              <a:gd name="connsiteX41" fmla="*/ 332640 w 406471"/>
              <a:gd name="connsiteY41" fmla="*/ 272132 h 359600"/>
              <a:gd name="connsiteX42" fmla="*/ 337824 w 406471"/>
              <a:gd name="connsiteY42" fmla="*/ 252332 h 359600"/>
              <a:gd name="connsiteX43" fmla="*/ 366480 w 406471"/>
              <a:gd name="connsiteY43" fmla="*/ 243134 h 359600"/>
              <a:gd name="connsiteX44" fmla="*/ 366480 w 406471"/>
              <a:gd name="connsiteY44" fmla="*/ 104012 h 359600"/>
              <a:gd name="connsiteX45" fmla="*/ 380880 w 406471"/>
              <a:gd name="connsiteY45" fmla="*/ 118412 h 359600"/>
              <a:gd name="connsiteX46" fmla="*/ 366480 w 406471"/>
              <a:gd name="connsiteY46" fmla="*/ 132812 h 359600"/>
              <a:gd name="connsiteX47" fmla="*/ 352098 w 406471"/>
              <a:gd name="connsiteY47" fmla="*/ 118394 h 359600"/>
              <a:gd name="connsiteX48" fmla="*/ 366516 w 406471"/>
              <a:gd name="connsiteY48" fmla="*/ 104012 h 359600"/>
              <a:gd name="connsiteX49" fmla="*/ 285516 w 406471"/>
              <a:gd name="connsiteY49" fmla="*/ 12338 h 359600"/>
              <a:gd name="connsiteX50" fmla="*/ 299916 w 406471"/>
              <a:gd name="connsiteY50" fmla="*/ 26738 h 359600"/>
              <a:gd name="connsiteX51" fmla="*/ 285516 w 406471"/>
              <a:gd name="connsiteY51" fmla="*/ 41138 h 359600"/>
              <a:gd name="connsiteX52" fmla="*/ 271116 w 406471"/>
              <a:gd name="connsiteY52" fmla="*/ 26738 h 359600"/>
              <a:gd name="connsiteX53" fmla="*/ 285516 w 406471"/>
              <a:gd name="connsiteY53" fmla="*/ 12338 h 359600"/>
              <a:gd name="connsiteX54" fmla="*/ 134082 w 406471"/>
              <a:gd name="connsiteY54" fmla="*/ 26738 h 359600"/>
              <a:gd name="connsiteX55" fmla="*/ 148482 w 406471"/>
              <a:gd name="connsiteY55" fmla="*/ 12338 h 359600"/>
              <a:gd name="connsiteX56" fmla="*/ 162882 w 406471"/>
              <a:gd name="connsiteY56" fmla="*/ 26738 h 359600"/>
              <a:gd name="connsiteX57" fmla="*/ 148464 w 406471"/>
              <a:gd name="connsiteY57" fmla="*/ 41120 h 359600"/>
              <a:gd name="connsiteX58" fmla="*/ 134082 w 406471"/>
              <a:gd name="connsiteY58" fmla="*/ 26702 h 359600"/>
              <a:gd name="connsiteX59" fmla="*/ 67482 w 406471"/>
              <a:gd name="connsiteY59" fmla="*/ 132794 h 359600"/>
              <a:gd name="connsiteX60" fmla="*/ 53082 w 406471"/>
              <a:gd name="connsiteY60" fmla="*/ 118394 h 359600"/>
              <a:gd name="connsiteX61" fmla="*/ 67482 w 406471"/>
              <a:gd name="connsiteY61" fmla="*/ 103994 h 359600"/>
              <a:gd name="connsiteX62" fmla="*/ 81126 w 406471"/>
              <a:gd name="connsiteY62" fmla="*/ 119112 h 359600"/>
              <a:gd name="connsiteX63" fmla="*/ 67446 w 406471"/>
              <a:gd name="connsiteY63" fmla="*/ 132758 h 359600"/>
              <a:gd name="connsiteX64" fmla="*/ 80082 w 406471"/>
              <a:gd name="connsiteY64" fmla="*/ 141794 h 359600"/>
              <a:gd name="connsiteX65" fmla="*/ 86526 w 406471"/>
              <a:gd name="connsiteY65" fmla="*/ 137114 h 359600"/>
              <a:gd name="connsiteX66" fmla="*/ 138600 w 406471"/>
              <a:gd name="connsiteY66" fmla="*/ 168866 h 359600"/>
              <a:gd name="connsiteX67" fmla="*/ 147078 w 406471"/>
              <a:gd name="connsiteY67" fmla="*/ 166776 h 359600"/>
              <a:gd name="connsiteX68" fmla="*/ 147960 w 406471"/>
              <a:gd name="connsiteY68" fmla="*/ 163898 h 359600"/>
              <a:gd name="connsiteX69" fmla="*/ 153360 w 406471"/>
              <a:gd name="connsiteY69" fmla="*/ 52910 h 359600"/>
              <a:gd name="connsiteX70" fmla="*/ 158976 w 406471"/>
              <a:gd name="connsiteY70" fmla="*/ 51254 h 359600"/>
              <a:gd name="connsiteX71" fmla="*/ 212076 w 406471"/>
              <a:gd name="connsiteY71" fmla="*/ 123002 h 359600"/>
              <a:gd name="connsiteX72" fmla="*/ 220658 w 406471"/>
              <a:gd name="connsiteY72" fmla="*/ 124301 h 359600"/>
              <a:gd name="connsiteX73" fmla="*/ 221958 w 406471"/>
              <a:gd name="connsiteY73" fmla="*/ 123002 h 359600"/>
              <a:gd name="connsiteX74" fmla="*/ 275058 w 406471"/>
              <a:gd name="connsiteY74" fmla="*/ 51236 h 359600"/>
              <a:gd name="connsiteX75" fmla="*/ 280674 w 406471"/>
              <a:gd name="connsiteY75" fmla="*/ 52910 h 359600"/>
              <a:gd name="connsiteX76" fmla="*/ 286074 w 406471"/>
              <a:gd name="connsiteY76" fmla="*/ 163898 h 359600"/>
              <a:gd name="connsiteX77" fmla="*/ 292518 w 406471"/>
              <a:gd name="connsiteY77" fmla="*/ 169751 h 359600"/>
              <a:gd name="connsiteX78" fmla="*/ 295416 w 406471"/>
              <a:gd name="connsiteY78" fmla="*/ 168866 h 359600"/>
              <a:gd name="connsiteX79" fmla="*/ 347526 w 406471"/>
              <a:gd name="connsiteY79" fmla="*/ 137132 h 359600"/>
              <a:gd name="connsiteX80" fmla="*/ 353988 w 406471"/>
              <a:gd name="connsiteY80" fmla="*/ 141812 h 359600"/>
              <a:gd name="connsiteX81" fmla="*/ 318600 w 406471"/>
              <a:gd name="connsiteY81" fmla="*/ 277208 h 359600"/>
              <a:gd name="connsiteX82" fmla="*/ 285894 w 406471"/>
              <a:gd name="connsiteY82" fmla="*/ 286820 h 359600"/>
              <a:gd name="connsiteX83" fmla="*/ 268430 w 406471"/>
              <a:gd name="connsiteY83" fmla="*/ 248872 h 359600"/>
              <a:gd name="connsiteX84" fmla="*/ 258138 w 406471"/>
              <a:gd name="connsiteY84" fmla="*/ 247040 h 359600"/>
              <a:gd name="connsiteX85" fmla="*/ 100170 w 406471"/>
              <a:gd name="connsiteY85" fmla="*/ 219104 h 359600"/>
              <a:gd name="connsiteX86" fmla="*/ 384282 w 406471"/>
              <a:gd name="connsiteY86" fmla="*/ 283580 h 359600"/>
              <a:gd name="connsiteX87" fmla="*/ 64260 w 406471"/>
              <a:gd name="connsiteY87" fmla="*/ 330650 h 359600"/>
              <a:gd name="connsiteX88" fmla="*/ 64260 w 406471"/>
              <a:gd name="connsiteY88" fmla="*/ 230570 h 359600"/>
              <a:gd name="connsiteX89" fmla="*/ 174726 w 406471"/>
              <a:gd name="connsiteY89" fmla="*/ 246410 h 359600"/>
              <a:gd name="connsiteX90" fmla="*/ 258714 w 406471"/>
              <a:gd name="connsiteY90" fmla="*/ 259298 h 359600"/>
              <a:gd name="connsiteX91" fmla="*/ 275441 w 406471"/>
              <a:gd name="connsiteY91" fmla="*/ 275870 h 359600"/>
              <a:gd name="connsiteX92" fmla="*/ 274914 w 406471"/>
              <a:gd name="connsiteY92" fmla="*/ 280106 h 359600"/>
              <a:gd name="connsiteX93" fmla="*/ 263214 w 406471"/>
              <a:gd name="connsiteY93" fmla="*/ 291932 h 359600"/>
              <a:gd name="connsiteX94" fmla="*/ 170748 w 406471"/>
              <a:gd name="connsiteY94" fmla="*/ 293084 h 359600"/>
              <a:gd name="connsiteX95" fmla="*/ 163845 w 406471"/>
              <a:gd name="connsiteY95" fmla="*/ 298403 h 359600"/>
              <a:gd name="connsiteX96" fmla="*/ 169164 w 406471"/>
              <a:gd name="connsiteY96" fmla="*/ 305306 h 359600"/>
              <a:gd name="connsiteX97" fmla="*/ 363870 w 406471"/>
              <a:gd name="connsiteY97" fmla="*/ 272906 h 359600"/>
              <a:gd name="connsiteX98" fmla="*/ 391050 w 406471"/>
              <a:gd name="connsiteY98" fmla="*/ 264716 h 359600"/>
              <a:gd name="connsiteX99" fmla="*/ 384120 w 406471"/>
              <a:gd name="connsiteY99" fmla="*/ 283598 h 359600"/>
              <a:gd name="connsiteX100" fmla="*/ 26082 w 406471"/>
              <a:gd name="connsiteY100" fmla="*/ 250784 h 359600"/>
              <a:gd name="connsiteX101" fmla="*/ 32580 w 406471"/>
              <a:gd name="connsiteY101" fmla="*/ 244952 h 359600"/>
              <a:gd name="connsiteX102" fmla="*/ 38412 w 406471"/>
              <a:gd name="connsiteY102" fmla="*/ 250784 h 359600"/>
              <a:gd name="connsiteX103" fmla="*/ 32157 w 406471"/>
              <a:gd name="connsiteY103" fmla="*/ 257057 h 359600"/>
              <a:gd name="connsiteX104" fmla="*/ 25884 w 406471"/>
              <a:gd name="connsiteY104" fmla="*/ 250802 h 359600"/>
              <a:gd name="connsiteX105" fmla="*/ 212130 w 406471"/>
              <a:gd name="connsiteY105" fmla="*/ 226808 h 359600"/>
              <a:gd name="connsiteX106" fmla="*/ 220829 w 406471"/>
              <a:gd name="connsiteY106" fmla="*/ 227810 h 359600"/>
              <a:gd name="connsiteX107" fmla="*/ 221832 w 406471"/>
              <a:gd name="connsiteY107" fmla="*/ 226808 h 359600"/>
              <a:gd name="connsiteX108" fmla="*/ 250632 w 406471"/>
              <a:gd name="connsiteY108" fmla="*/ 189854 h 359600"/>
              <a:gd name="connsiteX109" fmla="*/ 250632 w 406471"/>
              <a:gd name="connsiteY109" fmla="*/ 182276 h 359600"/>
              <a:gd name="connsiteX110" fmla="*/ 221832 w 406471"/>
              <a:gd name="connsiteY110" fmla="*/ 145322 h 359600"/>
              <a:gd name="connsiteX111" fmla="*/ 212877 w 406471"/>
              <a:gd name="connsiteY111" fmla="*/ 144574 h 359600"/>
              <a:gd name="connsiteX112" fmla="*/ 212130 w 406471"/>
              <a:gd name="connsiteY112" fmla="*/ 145322 h 359600"/>
              <a:gd name="connsiteX113" fmla="*/ 183330 w 406471"/>
              <a:gd name="connsiteY113" fmla="*/ 182276 h 359600"/>
              <a:gd name="connsiteX114" fmla="*/ 183330 w 406471"/>
              <a:gd name="connsiteY114" fmla="*/ 189854 h 359600"/>
              <a:gd name="connsiteX115" fmla="*/ 216990 w 406471"/>
              <a:gd name="connsiteY115" fmla="*/ 159146 h 359600"/>
              <a:gd name="connsiteX116" fmla="*/ 237924 w 406471"/>
              <a:gd name="connsiteY116" fmla="*/ 186146 h 359600"/>
              <a:gd name="connsiteX117" fmla="*/ 216990 w 406471"/>
              <a:gd name="connsiteY117" fmla="*/ 213146 h 359600"/>
              <a:gd name="connsiteX118" fmla="*/ 196038 w 406471"/>
              <a:gd name="connsiteY118" fmla="*/ 186146 h 35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</a:cxnLst>
            <a:rect l="l" t="t" r="r" b="b"/>
            <a:pathLst>
              <a:path w="406471" h="359600">
                <a:moveTo>
                  <a:pt x="398808" y="255212"/>
                </a:moveTo>
                <a:cubicBezTo>
                  <a:pt x="393889" y="251525"/>
                  <a:pt x="387414" y="250647"/>
                  <a:pt x="381690" y="252890"/>
                </a:cubicBezTo>
                <a:cubicBezTo>
                  <a:pt x="383625" y="245398"/>
                  <a:pt x="380515" y="237512"/>
                  <a:pt x="373986" y="233360"/>
                </a:cubicBezTo>
                <a:cubicBezTo>
                  <a:pt x="367038" y="227960"/>
                  <a:pt x="357012" y="230966"/>
                  <a:pt x="341766" y="237284"/>
                </a:cubicBezTo>
                <a:lnTo>
                  <a:pt x="365904" y="145016"/>
                </a:lnTo>
                <a:cubicBezTo>
                  <a:pt x="380621" y="145405"/>
                  <a:pt x="392868" y="133790"/>
                  <a:pt x="393259" y="119073"/>
                </a:cubicBezTo>
                <a:cubicBezTo>
                  <a:pt x="393649" y="104355"/>
                  <a:pt x="382034" y="92108"/>
                  <a:pt x="367315" y="91718"/>
                </a:cubicBezTo>
                <a:cubicBezTo>
                  <a:pt x="352598" y="91328"/>
                  <a:pt x="340351" y="102943"/>
                  <a:pt x="339961" y="117661"/>
                </a:cubicBezTo>
                <a:cubicBezTo>
                  <a:pt x="339881" y="120680"/>
                  <a:pt x="340315" y="123691"/>
                  <a:pt x="341244" y="126566"/>
                </a:cubicBezTo>
                <a:lnTo>
                  <a:pt x="297882" y="153008"/>
                </a:lnTo>
                <a:lnTo>
                  <a:pt x="292932" y="52208"/>
                </a:lnTo>
                <a:cubicBezTo>
                  <a:pt x="307058" y="48132"/>
                  <a:pt x="315207" y="33376"/>
                  <a:pt x="311130" y="19249"/>
                </a:cubicBezTo>
                <a:cubicBezTo>
                  <a:pt x="307055" y="5122"/>
                  <a:pt x="292298" y="-3026"/>
                  <a:pt x="278172" y="1050"/>
                </a:cubicBezTo>
                <a:cubicBezTo>
                  <a:pt x="264046" y="5126"/>
                  <a:pt x="255897" y="19882"/>
                  <a:pt x="259974" y="34009"/>
                </a:cubicBezTo>
                <a:cubicBezTo>
                  <a:pt x="261009" y="37597"/>
                  <a:pt x="262787" y="40928"/>
                  <a:pt x="265194" y="43784"/>
                </a:cubicBezTo>
                <a:lnTo>
                  <a:pt x="216990" y="108998"/>
                </a:lnTo>
                <a:lnTo>
                  <a:pt x="168768" y="43820"/>
                </a:lnTo>
                <a:cubicBezTo>
                  <a:pt x="178258" y="32590"/>
                  <a:pt x="176848" y="15793"/>
                  <a:pt x="165618" y="6302"/>
                </a:cubicBezTo>
                <a:cubicBezTo>
                  <a:pt x="154388" y="-3188"/>
                  <a:pt x="137591" y="-1778"/>
                  <a:pt x="128101" y="9452"/>
                </a:cubicBezTo>
                <a:cubicBezTo>
                  <a:pt x="118611" y="20682"/>
                  <a:pt x="120021" y="37479"/>
                  <a:pt x="131251" y="46970"/>
                </a:cubicBezTo>
                <a:cubicBezTo>
                  <a:pt x="134106" y="49383"/>
                  <a:pt x="137439" y="51168"/>
                  <a:pt x="141030" y="52208"/>
                </a:cubicBezTo>
                <a:lnTo>
                  <a:pt x="136080" y="153008"/>
                </a:lnTo>
                <a:lnTo>
                  <a:pt x="92718" y="126566"/>
                </a:lnTo>
                <a:cubicBezTo>
                  <a:pt x="97246" y="112556"/>
                  <a:pt x="89560" y="97529"/>
                  <a:pt x="75551" y="93001"/>
                </a:cubicBezTo>
                <a:cubicBezTo>
                  <a:pt x="61541" y="88473"/>
                  <a:pt x="46514" y="96159"/>
                  <a:pt x="41986" y="110168"/>
                </a:cubicBezTo>
                <a:cubicBezTo>
                  <a:pt x="37458" y="124177"/>
                  <a:pt x="45144" y="139205"/>
                  <a:pt x="59153" y="143733"/>
                </a:cubicBezTo>
                <a:cubicBezTo>
                  <a:pt x="62027" y="144662"/>
                  <a:pt x="65039" y="145095"/>
                  <a:pt x="68058" y="145016"/>
                </a:cubicBezTo>
                <a:lnTo>
                  <a:pt x="87318" y="218618"/>
                </a:lnTo>
                <a:cubicBezTo>
                  <a:pt x="69174" y="217808"/>
                  <a:pt x="25434" y="218456"/>
                  <a:pt x="6156" y="218240"/>
                </a:cubicBezTo>
                <a:cubicBezTo>
                  <a:pt x="2756" y="218240"/>
                  <a:pt x="0" y="220995"/>
                  <a:pt x="0" y="224396"/>
                </a:cubicBezTo>
                <a:lnTo>
                  <a:pt x="0" y="335168"/>
                </a:lnTo>
                <a:cubicBezTo>
                  <a:pt x="0" y="338570"/>
                  <a:pt x="2753" y="341333"/>
                  <a:pt x="6156" y="341342"/>
                </a:cubicBezTo>
                <a:lnTo>
                  <a:pt x="56952" y="341342"/>
                </a:lnTo>
                <a:cubicBezTo>
                  <a:pt x="134766" y="368648"/>
                  <a:pt x="297414" y="374408"/>
                  <a:pt x="391446" y="293498"/>
                </a:cubicBezTo>
                <a:cubicBezTo>
                  <a:pt x="397926" y="289808"/>
                  <a:pt x="417006" y="269486"/>
                  <a:pt x="398808" y="255212"/>
                </a:cubicBezTo>
                <a:close/>
                <a:moveTo>
                  <a:pt x="51786" y="329012"/>
                </a:moveTo>
                <a:lnTo>
                  <a:pt x="12330" y="329012"/>
                </a:lnTo>
                <a:lnTo>
                  <a:pt x="12330" y="230552"/>
                </a:lnTo>
                <a:lnTo>
                  <a:pt x="51786" y="230552"/>
                </a:lnTo>
                <a:close/>
                <a:moveTo>
                  <a:pt x="366480" y="243134"/>
                </a:moveTo>
                <a:cubicBezTo>
                  <a:pt x="369810" y="245672"/>
                  <a:pt x="369882" y="247688"/>
                  <a:pt x="369918" y="248354"/>
                </a:cubicBezTo>
                <a:cubicBezTo>
                  <a:pt x="367218" y="263708"/>
                  <a:pt x="346842" y="265022"/>
                  <a:pt x="332640" y="272132"/>
                </a:cubicBezTo>
                <a:lnTo>
                  <a:pt x="337824" y="252332"/>
                </a:lnTo>
                <a:cubicBezTo>
                  <a:pt x="348984" y="247544"/>
                  <a:pt x="363600" y="241334"/>
                  <a:pt x="366480" y="243134"/>
                </a:cubicBezTo>
                <a:close/>
                <a:moveTo>
                  <a:pt x="366480" y="104012"/>
                </a:moveTo>
                <a:cubicBezTo>
                  <a:pt x="374432" y="104012"/>
                  <a:pt x="380880" y="110459"/>
                  <a:pt x="380880" y="118412"/>
                </a:cubicBezTo>
                <a:cubicBezTo>
                  <a:pt x="380880" y="126364"/>
                  <a:pt x="374432" y="132812"/>
                  <a:pt x="366480" y="132812"/>
                </a:cubicBezTo>
                <a:cubicBezTo>
                  <a:pt x="358528" y="132802"/>
                  <a:pt x="352087" y="126346"/>
                  <a:pt x="352098" y="118394"/>
                </a:cubicBezTo>
                <a:cubicBezTo>
                  <a:pt x="352109" y="110441"/>
                  <a:pt x="358564" y="104002"/>
                  <a:pt x="366516" y="104012"/>
                </a:cubicBezTo>
                <a:close/>
                <a:moveTo>
                  <a:pt x="285516" y="12338"/>
                </a:moveTo>
                <a:cubicBezTo>
                  <a:pt x="293468" y="12338"/>
                  <a:pt x="299916" y="18785"/>
                  <a:pt x="299916" y="26738"/>
                </a:cubicBezTo>
                <a:cubicBezTo>
                  <a:pt x="299916" y="34690"/>
                  <a:pt x="293468" y="41138"/>
                  <a:pt x="285516" y="41138"/>
                </a:cubicBezTo>
                <a:cubicBezTo>
                  <a:pt x="277564" y="41138"/>
                  <a:pt x="271116" y="34690"/>
                  <a:pt x="271116" y="26738"/>
                </a:cubicBezTo>
                <a:cubicBezTo>
                  <a:pt x="271116" y="18785"/>
                  <a:pt x="277564" y="12338"/>
                  <a:pt x="285516" y="12338"/>
                </a:cubicBezTo>
                <a:close/>
                <a:moveTo>
                  <a:pt x="134082" y="26738"/>
                </a:moveTo>
                <a:cubicBezTo>
                  <a:pt x="134082" y="18785"/>
                  <a:pt x="140529" y="12338"/>
                  <a:pt x="148482" y="12338"/>
                </a:cubicBezTo>
                <a:cubicBezTo>
                  <a:pt x="156435" y="12338"/>
                  <a:pt x="162882" y="18785"/>
                  <a:pt x="162882" y="26738"/>
                </a:cubicBezTo>
                <a:cubicBezTo>
                  <a:pt x="162872" y="34690"/>
                  <a:pt x="156417" y="41129"/>
                  <a:pt x="148464" y="41120"/>
                </a:cubicBezTo>
                <a:cubicBezTo>
                  <a:pt x="140511" y="41110"/>
                  <a:pt x="134072" y="34654"/>
                  <a:pt x="134082" y="26702"/>
                </a:cubicBezTo>
                <a:close/>
                <a:moveTo>
                  <a:pt x="67482" y="132794"/>
                </a:moveTo>
                <a:cubicBezTo>
                  <a:pt x="59529" y="132794"/>
                  <a:pt x="53082" y="126346"/>
                  <a:pt x="53082" y="118394"/>
                </a:cubicBezTo>
                <a:cubicBezTo>
                  <a:pt x="53082" y="110441"/>
                  <a:pt x="59529" y="103994"/>
                  <a:pt x="67482" y="103994"/>
                </a:cubicBezTo>
                <a:cubicBezTo>
                  <a:pt x="75425" y="104401"/>
                  <a:pt x="81533" y="111170"/>
                  <a:pt x="81126" y="119112"/>
                </a:cubicBezTo>
                <a:cubicBezTo>
                  <a:pt x="80747" y="126499"/>
                  <a:pt x="74834" y="132397"/>
                  <a:pt x="67446" y="132758"/>
                </a:cubicBezTo>
                <a:close/>
                <a:moveTo>
                  <a:pt x="80082" y="141794"/>
                </a:moveTo>
                <a:cubicBezTo>
                  <a:pt x="82448" y="140558"/>
                  <a:pt x="84619" y="138981"/>
                  <a:pt x="86526" y="137114"/>
                </a:cubicBezTo>
                <a:lnTo>
                  <a:pt x="138600" y="168866"/>
                </a:lnTo>
                <a:cubicBezTo>
                  <a:pt x="141518" y="170630"/>
                  <a:pt x="145314" y="169694"/>
                  <a:pt x="147078" y="166776"/>
                </a:cubicBezTo>
                <a:cubicBezTo>
                  <a:pt x="147605" y="165904"/>
                  <a:pt x="147908" y="164915"/>
                  <a:pt x="147960" y="163898"/>
                </a:cubicBezTo>
                <a:lnTo>
                  <a:pt x="153360" y="52910"/>
                </a:lnTo>
                <a:cubicBezTo>
                  <a:pt x="155287" y="52563"/>
                  <a:pt x="157170" y="52008"/>
                  <a:pt x="158976" y="51254"/>
                </a:cubicBezTo>
                <a:lnTo>
                  <a:pt x="212076" y="123002"/>
                </a:lnTo>
                <a:cubicBezTo>
                  <a:pt x="214087" y="125730"/>
                  <a:pt x="217930" y="126312"/>
                  <a:pt x="220658" y="124301"/>
                </a:cubicBezTo>
                <a:cubicBezTo>
                  <a:pt x="221155" y="123935"/>
                  <a:pt x="221593" y="123497"/>
                  <a:pt x="221958" y="123002"/>
                </a:cubicBezTo>
                <a:lnTo>
                  <a:pt x="275058" y="51236"/>
                </a:lnTo>
                <a:cubicBezTo>
                  <a:pt x="276863" y="51996"/>
                  <a:pt x="278746" y="52557"/>
                  <a:pt x="280674" y="52910"/>
                </a:cubicBezTo>
                <a:lnTo>
                  <a:pt x="286074" y="163898"/>
                </a:lnTo>
                <a:cubicBezTo>
                  <a:pt x="286238" y="167293"/>
                  <a:pt x="289121" y="169914"/>
                  <a:pt x="292518" y="169751"/>
                </a:cubicBezTo>
                <a:cubicBezTo>
                  <a:pt x="293542" y="169702"/>
                  <a:pt x="294539" y="169398"/>
                  <a:pt x="295416" y="168866"/>
                </a:cubicBezTo>
                <a:lnTo>
                  <a:pt x="347526" y="137132"/>
                </a:lnTo>
                <a:cubicBezTo>
                  <a:pt x="349443" y="138995"/>
                  <a:pt x="351619" y="140572"/>
                  <a:pt x="353988" y="141812"/>
                </a:cubicBezTo>
                <a:lnTo>
                  <a:pt x="318600" y="277208"/>
                </a:lnTo>
                <a:cubicBezTo>
                  <a:pt x="308880" y="280502"/>
                  <a:pt x="298044" y="283778"/>
                  <a:pt x="285894" y="286820"/>
                </a:cubicBezTo>
                <a:cubicBezTo>
                  <a:pt x="291551" y="271518"/>
                  <a:pt x="283732" y="254529"/>
                  <a:pt x="268430" y="248872"/>
                </a:cubicBezTo>
                <a:cubicBezTo>
                  <a:pt x="265136" y="247653"/>
                  <a:pt x="261650" y="247034"/>
                  <a:pt x="258138" y="247040"/>
                </a:cubicBezTo>
                <a:cubicBezTo>
                  <a:pt x="145566" y="248678"/>
                  <a:pt x="213138" y="223532"/>
                  <a:pt x="100170" y="219104"/>
                </a:cubicBezTo>
                <a:close/>
                <a:moveTo>
                  <a:pt x="384282" y="283580"/>
                </a:moveTo>
                <a:cubicBezTo>
                  <a:pt x="258282" y="383408"/>
                  <a:pt x="92430" y="339200"/>
                  <a:pt x="64260" y="330650"/>
                </a:cubicBezTo>
                <a:lnTo>
                  <a:pt x="64260" y="230570"/>
                </a:lnTo>
                <a:cubicBezTo>
                  <a:pt x="148356" y="230948"/>
                  <a:pt x="162360" y="239156"/>
                  <a:pt x="174726" y="246410"/>
                </a:cubicBezTo>
                <a:cubicBezTo>
                  <a:pt x="187434" y="253880"/>
                  <a:pt x="198432" y="260360"/>
                  <a:pt x="258714" y="259298"/>
                </a:cubicBezTo>
                <a:cubicBezTo>
                  <a:pt x="267910" y="259254"/>
                  <a:pt x="275398" y="266674"/>
                  <a:pt x="275441" y="275870"/>
                </a:cubicBezTo>
                <a:cubicBezTo>
                  <a:pt x="275449" y="277299"/>
                  <a:pt x="275270" y="278721"/>
                  <a:pt x="274914" y="280106"/>
                </a:cubicBezTo>
                <a:cubicBezTo>
                  <a:pt x="274914" y="281906"/>
                  <a:pt x="273996" y="287918"/>
                  <a:pt x="263214" y="291932"/>
                </a:cubicBezTo>
                <a:cubicBezTo>
                  <a:pt x="251712" y="296432"/>
                  <a:pt x="226296" y="300284"/>
                  <a:pt x="170748" y="293084"/>
                </a:cubicBezTo>
                <a:cubicBezTo>
                  <a:pt x="167373" y="292646"/>
                  <a:pt x="164282" y="295028"/>
                  <a:pt x="163845" y="298403"/>
                </a:cubicBezTo>
                <a:cubicBezTo>
                  <a:pt x="163408" y="301778"/>
                  <a:pt x="165789" y="304868"/>
                  <a:pt x="169164" y="305306"/>
                </a:cubicBezTo>
                <a:cubicBezTo>
                  <a:pt x="232884" y="319706"/>
                  <a:pt x="320526" y="293282"/>
                  <a:pt x="363870" y="272906"/>
                </a:cubicBezTo>
                <a:cubicBezTo>
                  <a:pt x="376470" y="267506"/>
                  <a:pt x="388386" y="262502"/>
                  <a:pt x="391050" y="264716"/>
                </a:cubicBezTo>
                <a:cubicBezTo>
                  <a:pt x="399744" y="271304"/>
                  <a:pt x="388278" y="280250"/>
                  <a:pt x="384120" y="283598"/>
                </a:cubicBezTo>
                <a:close/>
                <a:moveTo>
                  <a:pt x="26082" y="250784"/>
                </a:moveTo>
                <a:cubicBezTo>
                  <a:pt x="26266" y="247378"/>
                  <a:pt x="29175" y="244768"/>
                  <a:pt x="32580" y="244952"/>
                </a:cubicBezTo>
                <a:cubicBezTo>
                  <a:pt x="35728" y="245123"/>
                  <a:pt x="38242" y="247635"/>
                  <a:pt x="38412" y="250784"/>
                </a:cubicBezTo>
                <a:cubicBezTo>
                  <a:pt x="38417" y="254243"/>
                  <a:pt x="35617" y="257051"/>
                  <a:pt x="32157" y="257057"/>
                </a:cubicBezTo>
                <a:cubicBezTo>
                  <a:pt x="28698" y="257062"/>
                  <a:pt x="25889" y="254261"/>
                  <a:pt x="25884" y="250802"/>
                </a:cubicBezTo>
                <a:close/>
                <a:moveTo>
                  <a:pt x="212130" y="226808"/>
                </a:moveTo>
                <a:cubicBezTo>
                  <a:pt x="214256" y="229486"/>
                  <a:pt x="218149" y="229936"/>
                  <a:pt x="220829" y="227810"/>
                </a:cubicBezTo>
                <a:cubicBezTo>
                  <a:pt x="221200" y="227515"/>
                  <a:pt x="221537" y="227178"/>
                  <a:pt x="221832" y="226808"/>
                </a:cubicBezTo>
                <a:lnTo>
                  <a:pt x="250632" y="189854"/>
                </a:lnTo>
                <a:cubicBezTo>
                  <a:pt x="252358" y="187622"/>
                  <a:pt x="252358" y="184508"/>
                  <a:pt x="250632" y="182276"/>
                </a:cubicBezTo>
                <a:lnTo>
                  <a:pt x="221832" y="145322"/>
                </a:lnTo>
                <a:cubicBezTo>
                  <a:pt x="219566" y="142642"/>
                  <a:pt x="215557" y="142308"/>
                  <a:pt x="212877" y="144574"/>
                </a:cubicBezTo>
                <a:cubicBezTo>
                  <a:pt x="212607" y="144802"/>
                  <a:pt x="212359" y="145052"/>
                  <a:pt x="212130" y="145322"/>
                </a:cubicBezTo>
                <a:lnTo>
                  <a:pt x="183330" y="182276"/>
                </a:lnTo>
                <a:cubicBezTo>
                  <a:pt x="181604" y="184508"/>
                  <a:pt x="181604" y="187622"/>
                  <a:pt x="183330" y="189854"/>
                </a:cubicBezTo>
                <a:close/>
                <a:moveTo>
                  <a:pt x="216990" y="159146"/>
                </a:moveTo>
                <a:lnTo>
                  <a:pt x="237924" y="186146"/>
                </a:lnTo>
                <a:lnTo>
                  <a:pt x="216990" y="213146"/>
                </a:lnTo>
                <a:lnTo>
                  <a:pt x="196038" y="186146"/>
                </a:lnTo>
                <a:close/>
              </a:path>
            </a:pathLst>
          </a:custGeom>
          <a:solidFill>
            <a:schemeClr val="bg1"/>
          </a:solidFill>
          <a:ln w="1780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41" name="图形 8">
            <a:extLst>
              <a:ext uri="{FF2B5EF4-FFF2-40B4-BE49-F238E27FC236}">
                <a16:creationId xmlns:a16="http://schemas.microsoft.com/office/drawing/2014/main" id="{3F4058E1-5E55-0500-1EC5-4CC193D5AAE9}"/>
              </a:ext>
            </a:extLst>
          </p:cNvPr>
          <p:cNvSpPr/>
          <p:nvPr/>
        </p:nvSpPr>
        <p:spPr>
          <a:xfrm>
            <a:off x="6768888" y="4194662"/>
            <a:ext cx="577164" cy="578126"/>
          </a:xfrm>
          <a:custGeom>
            <a:avLst/>
            <a:gdLst>
              <a:gd name="connsiteX0" fmla="*/ 121620 w 352880"/>
              <a:gd name="connsiteY0" fmla="*/ 342430 h 353468"/>
              <a:gd name="connsiteX1" fmla="*/ 10708 w 352880"/>
              <a:gd name="connsiteY1" fmla="*/ 337735 h 353468"/>
              <a:gd name="connsiteX2" fmla="*/ 29491 w 352880"/>
              <a:gd name="connsiteY2" fmla="*/ 266220 h 353468"/>
              <a:gd name="connsiteX3" fmla="*/ 103510 w 352880"/>
              <a:gd name="connsiteY3" fmla="*/ 87362 h 353468"/>
              <a:gd name="connsiteX4" fmla="*/ 179987 w 352880"/>
              <a:gd name="connsiteY4" fmla="*/ 87362 h 353468"/>
              <a:gd name="connsiteX5" fmla="*/ 196907 w 352880"/>
              <a:gd name="connsiteY5" fmla="*/ 104361 h 353468"/>
              <a:gd name="connsiteX6" fmla="*/ 204459 w 352880"/>
              <a:gd name="connsiteY6" fmla="*/ 104885 h 353468"/>
              <a:gd name="connsiteX7" fmla="*/ 204983 w 352880"/>
              <a:gd name="connsiteY7" fmla="*/ 97333 h 353468"/>
              <a:gd name="connsiteX8" fmla="*/ 185809 w 352880"/>
              <a:gd name="connsiteY8" fmla="*/ 78222 h 353468"/>
              <a:gd name="connsiteX9" fmla="*/ 203934 w 352880"/>
              <a:gd name="connsiteY9" fmla="*/ 26084 h 353468"/>
              <a:gd name="connsiteX10" fmla="*/ 191355 w 352880"/>
              <a:gd name="connsiteY10" fmla="*/ 1043 h 353468"/>
              <a:gd name="connsiteX11" fmla="*/ 178359 w 352880"/>
              <a:gd name="connsiteY11" fmla="*/ 1229 h 353468"/>
              <a:gd name="connsiteX12" fmla="*/ 152658 w 352880"/>
              <a:gd name="connsiteY12" fmla="*/ 11011 h 353468"/>
              <a:gd name="connsiteX13" fmla="*/ 130839 w 352880"/>
              <a:gd name="connsiteY13" fmla="*/ 11011 h 353468"/>
              <a:gd name="connsiteX14" fmla="*/ 105216 w 352880"/>
              <a:gd name="connsiteY14" fmla="*/ 1229 h 353468"/>
              <a:gd name="connsiteX15" fmla="*/ 79769 w 352880"/>
              <a:gd name="connsiteY15" fmla="*/ 12967 h 353468"/>
              <a:gd name="connsiteX16" fmla="*/ 79562 w 352880"/>
              <a:gd name="connsiteY16" fmla="*/ 26084 h 353468"/>
              <a:gd name="connsiteX17" fmla="*/ 97687 w 352880"/>
              <a:gd name="connsiteY17" fmla="*/ 78190 h 353468"/>
              <a:gd name="connsiteX18" fmla="*/ 18847 w 352880"/>
              <a:gd name="connsiteY18" fmla="*/ 266392 h 353468"/>
              <a:gd name="connsiteX19" fmla="*/ 65 w 352880"/>
              <a:gd name="connsiteY19" fmla="*/ 339237 h 353468"/>
              <a:gd name="connsiteX20" fmla="*/ 2538 w 352880"/>
              <a:gd name="connsiteY20" fmla="*/ 344919 h 353468"/>
              <a:gd name="connsiteX21" fmla="*/ 121760 w 352880"/>
              <a:gd name="connsiteY21" fmla="*/ 353152 h 353468"/>
              <a:gd name="connsiteX22" fmla="*/ 126766 w 352880"/>
              <a:gd name="connsiteY22" fmla="*/ 347444 h 353468"/>
              <a:gd name="connsiteX23" fmla="*/ 121620 w 352880"/>
              <a:gd name="connsiteY23" fmla="*/ 342430 h 353468"/>
              <a:gd name="connsiteX24" fmla="*/ 89673 w 352880"/>
              <a:gd name="connsiteY24" fmla="*/ 22578 h 353468"/>
              <a:gd name="connsiteX25" fmla="*/ 95391 w 352880"/>
              <a:gd name="connsiteY25" fmla="*/ 11132 h 353468"/>
              <a:gd name="connsiteX26" fmla="*/ 101397 w 352880"/>
              <a:gd name="connsiteY26" fmla="*/ 11230 h 353468"/>
              <a:gd name="connsiteX27" fmla="*/ 127020 w 352880"/>
              <a:gd name="connsiteY27" fmla="*/ 21013 h 353468"/>
              <a:gd name="connsiteX28" fmla="*/ 182100 w 352880"/>
              <a:gd name="connsiteY28" fmla="*/ 11230 h 353468"/>
              <a:gd name="connsiteX29" fmla="*/ 193723 w 352880"/>
              <a:gd name="connsiteY29" fmla="*/ 16417 h 353468"/>
              <a:gd name="connsiteX30" fmla="*/ 193823 w 352880"/>
              <a:gd name="connsiteY30" fmla="*/ 22578 h 353468"/>
              <a:gd name="connsiteX31" fmla="*/ 174806 w 352880"/>
              <a:gd name="connsiteY31" fmla="*/ 77235 h 353468"/>
              <a:gd name="connsiteX32" fmla="*/ 159404 w 352880"/>
              <a:gd name="connsiteY32" fmla="*/ 87112 h 353468"/>
              <a:gd name="connsiteX33" fmla="*/ 163959 w 352880"/>
              <a:gd name="connsiteY33" fmla="*/ 49547 h 353468"/>
              <a:gd name="connsiteX34" fmla="*/ 159247 w 352880"/>
              <a:gd name="connsiteY34" fmla="*/ 43615 h 353468"/>
              <a:gd name="connsiteX35" fmla="*/ 153315 w 352880"/>
              <a:gd name="connsiteY35" fmla="*/ 48326 h 353468"/>
              <a:gd name="connsiteX36" fmla="*/ 148307 w 352880"/>
              <a:gd name="connsiteY36" fmla="*/ 89616 h 353468"/>
              <a:gd name="connsiteX37" fmla="*/ 135190 w 352880"/>
              <a:gd name="connsiteY37" fmla="*/ 89616 h 353468"/>
              <a:gd name="connsiteX38" fmla="*/ 130166 w 352880"/>
              <a:gd name="connsiteY38" fmla="*/ 48326 h 353468"/>
              <a:gd name="connsiteX39" fmla="*/ 124202 w 352880"/>
              <a:gd name="connsiteY39" fmla="*/ 43662 h 353468"/>
              <a:gd name="connsiteX40" fmla="*/ 119538 w 352880"/>
              <a:gd name="connsiteY40" fmla="*/ 49625 h 353468"/>
              <a:gd name="connsiteX41" fmla="*/ 124093 w 352880"/>
              <a:gd name="connsiteY41" fmla="*/ 87190 h 353468"/>
              <a:gd name="connsiteX42" fmla="*/ 108691 w 352880"/>
              <a:gd name="connsiteY42" fmla="*/ 77314 h 353468"/>
              <a:gd name="connsiteX43" fmla="*/ 141795 w 352880"/>
              <a:gd name="connsiteY43" fmla="*/ 274578 h 353468"/>
              <a:gd name="connsiteX44" fmla="*/ 136427 w 352880"/>
              <a:gd name="connsiteY44" fmla="*/ 262526 h 353468"/>
              <a:gd name="connsiteX45" fmla="*/ 118113 w 352880"/>
              <a:gd name="connsiteY45" fmla="*/ 239251 h 353468"/>
              <a:gd name="connsiteX46" fmla="*/ 125118 w 352880"/>
              <a:gd name="connsiteY46" fmla="*/ 242122 h 353468"/>
              <a:gd name="connsiteX47" fmla="*/ 125141 w 352880"/>
              <a:gd name="connsiteY47" fmla="*/ 242178 h 353468"/>
              <a:gd name="connsiteX48" fmla="*/ 159576 w 352880"/>
              <a:gd name="connsiteY48" fmla="*/ 236762 h 353468"/>
              <a:gd name="connsiteX49" fmla="*/ 141827 w 352880"/>
              <a:gd name="connsiteY49" fmla="*/ 221110 h 353468"/>
              <a:gd name="connsiteX50" fmla="*/ 113413 w 352880"/>
              <a:gd name="connsiteY50" fmla="*/ 197256 h 353468"/>
              <a:gd name="connsiteX51" fmla="*/ 136458 w 352880"/>
              <a:gd name="connsiteY51" fmla="*/ 168926 h 353468"/>
              <a:gd name="connsiteX52" fmla="*/ 141827 w 352880"/>
              <a:gd name="connsiteY52" fmla="*/ 156889 h 353468"/>
              <a:gd name="connsiteX53" fmla="*/ 147164 w 352880"/>
              <a:gd name="connsiteY53" fmla="*/ 168957 h 353468"/>
              <a:gd name="connsiteX54" fmla="*/ 165414 w 352880"/>
              <a:gd name="connsiteY54" fmla="*/ 192216 h 353468"/>
              <a:gd name="connsiteX55" fmla="*/ 158416 w 352880"/>
              <a:gd name="connsiteY55" fmla="*/ 189386 h 353468"/>
              <a:gd name="connsiteX56" fmla="*/ 158402 w 352880"/>
              <a:gd name="connsiteY56" fmla="*/ 189352 h 353468"/>
              <a:gd name="connsiteX57" fmla="*/ 123967 w 352880"/>
              <a:gd name="connsiteY57" fmla="*/ 194768 h 353468"/>
              <a:gd name="connsiteX58" fmla="*/ 141811 w 352880"/>
              <a:gd name="connsiteY58" fmla="*/ 210420 h 353468"/>
              <a:gd name="connsiteX59" fmla="*/ 169894 w 352880"/>
              <a:gd name="connsiteY59" fmla="*/ 234662 h 353468"/>
              <a:gd name="connsiteX60" fmla="*/ 147054 w 352880"/>
              <a:gd name="connsiteY60" fmla="*/ 262604 h 353468"/>
              <a:gd name="connsiteX61" fmla="*/ 141795 w 352880"/>
              <a:gd name="connsiteY61" fmla="*/ 274641 h 353468"/>
              <a:gd name="connsiteX62" fmla="*/ 348091 w 352880"/>
              <a:gd name="connsiteY62" fmla="*/ 342368 h 353468"/>
              <a:gd name="connsiteX63" fmla="*/ 340265 w 352880"/>
              <a:gd name="connsiteY63" fmla="*/ 342368 h 353468"/>
              <a:gd name="connsiteX64" fmla="*/ 340265 w 352880"/>
              <a:gd name="connsiteY64" fmla="*/ 334009 h 353468"/>
              <a:gd name="connsiteX65" fmla="*/ 312842 w 352880"/>
              <a:gd name="connsiteY65" fmla="*/ 307122 h 353468"/>
              <a:gd name="connsiteX66" fmla="*/ 310526 w 352880"/>
              <a:gd name="connsiteY66" fmla="*/ 307244 h 353468"/>
              <a:gd name="connsiteX67" fmla="*/ 278940 w 352880"/>
              <a:gd name="connsiteY67" fmla="*/ 214896 h 353468"/>
              <a:gd name="connsiteX68" fmla="*/ 291962 w 352880"/>
              <a:gd name="connsiteY68" fmla="*/ 209543 h 353468"/>
              <a:gd name="connsiteX69" fmla="*/ 278799 w 352880"/>
              <a:gd name="connsiteY69" fmla="*/ 204206 h 353468"/>
              <a:gd name="connsiteX70" fmla="*/ 278799 w 352880"/>
              <a:gd name="connsiteY70" fmla="*/ 179804 h 353468"/>
              <a:gd name="connsiteX71" fmla="*/ 286625 w 352880"/>
              <a:gd name="connsiteY71" fmla="*/ 179804 h 353468"/>
              <a:gd name="connsiteX72" fmla="*/ 291680 w 352880"/>
              <a:gd name="connsiteY72" fmla="*/ 174169 h 353468"/>
              <a:gd name="connsiteX73" fmla="*/ 286625 w 352880"/>
              <a:gd name="connsiteY73" fmla="*/ 169114 h 353468"/>
              <a:gd name="connsiteX74" fmla="*/ 276498 w 352880"/>
              <a:gd name="connsiteY74" fmla="*/ 169114 h 353468"/>
              <a:gd name="connsiteX75" fmla="*/ 291649 w 352880"/>
              <a:gd name="connsiteY75" fmla="*/ 123456 h 353468"/>
              <a:gd name="connsiteX76" fmla="*/ 288223 w 352880"/>
              <a:gd name="connsiteY76" fmla="*/ 116681 h 353468"/>
              <a:gd name="connsiteX77" fmla="*/ 286562 w 352880"/>
              <a:gd name="connsiteY77" fmla="*/ 116413 h 353468"/>
              <a:gd name="connsiteX78" fmla="*/ 252378 w 352880"/>
              <a:gd name="connsiteY78" fmla="*/ 116413 h 353468"/>
              <a:gd name="connsiteX79" fmla="*/ 252378 w 352880"/>
              <a:gd name="connsiteY79" fmla="*/ 95392 h 353468"/>
              <a:gd name="connsiteX80" fmla="*/ 247025 w 352880"/>
              <a:gd name="connsiteY80" fmla="*/ 90039 h 353468"/>
              <a:gd name="connsiteX81" fmla="*/ 241672 w 352880"/>
              <a:gd name="connsiteY81" fmla="*/ 95392 h 353468"/>
              <a:gd name="connsiteX82" fmla="*/ 241672 w 352880"/>
              <a:gd name="connsiteY82" fmla="*/ 116382 h 353468"/>
              <a:gd name="connsiteX83" fmla="*/ 207472 w 352880"/>
              <a:gd name="connsiteY83" fmla="*/ 116382 h 353468"/>
              <a:gd name="connsiteX84" fmla="*/ 203136 w 352880"/>
              <a:gd name="connsiteY84" fmla="*/ 118620 h 353468"/>
              <a:gd name="connsiteX85" fmla="*/ 202385 w 352880"/>
              <a:gd name="connsiteY85" fmla="*/ 123425 h 353468"/>
              <a:gd name="connsiteX86" fmla="*/ 217614 w 352880"/>
              <a:gd name="connsiteY86" fmla="*/ 169082 h 353468"/>
              <a:gd name="connsiteX87" fmla="*/ 207472 w 352880"/>
              <a:gd name="connsiteY87" fmla="*/ 169082 h 353468"/>
              <a:gd name="connsiteX88" fmla="*/ 202416 w 352880"/>
              <a:gd name="connsiteY88" fmla="*/ 174717 h 353468"/>
              <a:gd name="connsiteX89" fmla="*/ 207472 w 352880"/>
              <a:gd name="connsiteY89" fmla="*/ 179773 h 353468"/>
              <a:gd name="connsiteX90" fmla="*/ 215298 w 352880"/>
              <a:gd name="connsiteY90" fmla="*/ 179773 h 353468"/>
              <a:gd name="connsiteX91" fmla="*/ 215298 w 352880"/>
              <a:gd name="connsiteY91" fmla="*/ 204222 h 353468"/>
              <a:gd name="connsiteX92" fmla="*/ 202119 w 352880"/>
              <a:gd name="connsiteY92" fmla="*/ 209559 h 353468"/>
              <a:gd name="connsiteX93" fmla="*/ 215157 w 352880"/>
              <a:gd name="connsiteY93" fmla="*/ 214912 h 353468"/>
              <a:gd name="connsiteX94" fmla="*/ 183540 w 352880"/>
              <a:gd name="connsiteY94" fmla="*/ 307260 h 353468"/>
              <a:gd name="connsiteX95" fmla="*/ 153924 w 352880"/>
              <a:gd name="connsiteY95" fmla="*/ 331677 h 353468"/>
              <a:gd name="connsiteX96" fmla="*/ 153800 w 352880"/>
              <a:gd name="connsiteY96" fmla="*/ 334025 h 353468"/>
              <a:gd name="connsiteX97" fmla="*/ 153800 w 352880"/>
              <a:gd name="connsiteY97" fmla="*/ 342383 h 353468"/>
              <a:gd name="connsiteX98" fmla="*/ 145974 w 352880"/>
              <a:gd name="connsiteY98" fmla="*/ 342383 h 353468"/>
              <a:gd name="connsiteX99" fmla="*/ 140903 w 352880"/>
              <a:gd name="connsiteY99" fmla="*/ 348034 h 353468"/>
              <a:gd name="connsiteX100" fmla="*/ 145974 w 352880"/>
              <a:gd name="connsiteY100" fmla="*/ 353105 h 353468"/>
              <a:gd name="connsiteX101" fmla="*/ 348091 w 352880"/>
              <a:gd name="connsiteY101" fmla="*/ 353105 h 353468"/>
              <a:gd name="connsiteX102" fmla="*/ 352849 w 352880"/>
              <a:gd name="connsiteY102" fmla="*/ 347189 h 353468"/>
              <a:gd name="connsiteX103" fmla="*/ 348091 w 352880"/>
              <a:gd name="connsiteY103" fmla="*/ 342430 h 353468"/>
              <a:gd name="connsiteX104" fmla="*/ 214907 w 352880"/>
              <a:gd name="connsiteY104" fmla="*/ 127088 h 353468"/>
              <a:gd name="connsiteX105" fmla="*/ 279080 w 352880"/>
              <a:gd name="connsiteY105" fmla="*/ 127088 h 353468"/>
              <a:gd name="connsiteX106" fmla="*/ 265087 w 352880"/>
              <a:gd name="connsiteY106" fmla="*/ 169082 h 353468"/>
              <a:gd name="connsiteX107" fmla="*/ 228915 w 352880"/>
              <a:gd name="connsiteY107" fmla="*/ 169082 h 353468"/>
              <a:gd name="connsiteX108" fmla="*/ 268030 w 352880"/>
              <a:gd name="connsiteY108" fmla="*/ 179804 h 353468"/>
              <a:gd name="connsiteX109" fmla="*/ 268030 w 352880"/>
              <a:gd name="connsiteY109" fmla="*/ 204206 h 353468"/>
              <a:gd name="connsiteX110" fmla="*/ 226004 w 352880"/>
              <a:gd name="connsiteY110" fmla="*/ 204206 h 353468"/>
              <a:gd name="connsiteX111" fmla="*/ 226004 w 352880"/>
              <a:gd name="connsiteY111" fmla="*/ 179804 h 353468"/>
              <a:gd name="connsiteX112" fmla="*/ 225957 w 352880"/>
              <a:gd name="connsiteY112" fmla="*/ 214943 h 353468"/>
              <a:gd name="connsiteX113" fmla="*/ 268093 w 352880"/>
              <a:gd name="connsiteY113" fmla="*/ 214943 h 353468"/>
              <a:gd name="connsiteX114" fmla="*/ 295875 w 352880"/>
              <a:gd name="connsiteY114" fmla="*/ 307291 h 353468"/>
              <a:gd name="connsiteX115" fmla="*/ 198174 w 352880"/>
              <a:gd name="connsiteY115" fmla="*/ 307291 h 353468"/>
              <a:gd name="connsiteX116" fmla="*/ 225957 w 352880"/>
              <a:gd name="connsiteY116" fmla="*/ 214912 h 353468"/>
              <a:gd name="connsiteX117" fmla="*/ 329543 w 352880"/>
              <a:gd name="connsiteY117" fmla="*/ 342462 h 353468"/>
              <a:gd name="connsiteX118" fmla="*/ 164491 w 352880"/>
              <a:gd name="connsiteY118" fmla="*/ 342462 h 353468"/>
              <a:gd name="connsiteX119" fmla="*/ 164491 w 352880"/>
              <a:gd name="connsiteY119" fmla="*/ 334103 h 353468"/>
              <a:gd name="connsiteX120" fmla="*/ 182425 w 352880"/>
              <a:gd name="connsiteY120" fmla="*/ 317634 h 353468"/>
              <a:gd name="connsiteX121" fmla="*/ 185496 w 352880"/>
              <a:gd name="connsiteY121" fmla="*/ 318044 h 353468"/>
              <a:gd name="connsiteX122" fmla="*/ 308538 w 352880"/>
              <a:gd name="connsiteY122" fmla="*/ 318044 h 353468"/>
              <a:gd name="connsiteX123" fmla="*/ 329133 w 352880"/>
              <a:gd name="connsiteY123" fmla="*/ 331032 h 353468"/>
              <a:gd name="connsiteX124" fmla="*/ 329543 w 352880"/>
              <a:gd name="connsiteY124" fmla="*/ 334103 h 353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</a:cxnLst>
            <a:rect l="l" t="t" r="r" b="b"/>
            <a:pathLst>
              <a:path w="352880" h="353468">
                <a:moveTo>
                  <a:pt x="121620" y="342430"/>
                </a:moveTo>
                <a:cubicBezTo>
                  <a:pt x="91661" y="342430"/>
                  <a:pt x="23950" y="344136"/>
                  <a:pt x="10708" y="337735"/>
                </a:cubicBezTo>
                <a:cubicBezTo>
                  <a:pt x="11945" y="308277"/>
                  <a:pt x="31886" y="294175"/>
                  <a:pt x="29491" y="266220"/>
                </a:cubicBezTo>
                <a:cubicBezTo>
                  <a:pt x="27232" y="198718"/>
                  <a:pt x="54211" y="133527"/>
                  <a:pt x="103510" y="87362"/>
                </a:cubicBezTo>
                <a:cubicBezTo>
                  <a:pt x="125948" y="105009"/>
                  <a:pt x="157548" y="105009"/>
                  <a:pt x="179987" y="87362"/>
                </a:cubicBezTo>
                <a:cubicBezTo>
                  <a:pt x="186008" y="92636"/>
                  <a:pt x="191661" y="98315"/>
                  <a:pt x="196907" y="104361"/>
                </a:cubicBezTo>
                <a:cubicBezTo>
                  <a:pt x="198847" y="106591"/>
                  <a:pt x="202228" y="106826"/>
                  <a:pt x="204459" y="104885"/>
                </a:cubicBezTo>
                <a:cubicBezTo>
                  <a:pt x="206689" y="102944"/>
                  <a:pt x="206924" y="99563"/>
                  <a:pt x="204983" y="97333"/>
                </a:cubicBezTo>
                <a:cubicBezTo>
                  <a:pt x="199084" y="90486"/>
                  <a:pt x="192674" y="84098"/>
                  <a:pt x="185809" y="78222"/>
                </a:cubicBezTo>
                <a:lnTo>
                  <a:pt x="203934" y="26084"/>
                </a:lnTo>
                <a:cubicBezTo>
                  <a:pt x="207375" y="15695"/>
                  <a:pt x="201743" y="4484"/>
                  <a:pt x="191355" y="1043"/>
                </a:cubicBezTo>
                <a:cubicBezTo>
                  <a:pt x="187125" y="-358"/>
                  <a:pt x="182547" y="-293"/>
                  <a:pt x="178359" y="1229"/>
                </a:cubicBezTo>
                <a:lnTo>
                  <a:pt x="152658" y="11011"/>
                </a:lnTo>
                <a:cubicBezTo>
                  <a:pt x="145634" y="13704"/>
                  <a:pt x="137862" y="13704"/>
                  <a:pt x="130839" y="11011"/>
                </a:cubicBezTo>
                <a:lnTo>
                  <a:pt x="105216" y="1229"/>
                </a:lnTo>
                <a:cubicBezTo>
                  <a:pt x="94948" y="-2557"/>
                  <a:pt x="83555" y="2699"/>
                  <a:pt x="79769" y="12967"/>
                </a:cubicBezTo>
                <a:cubicBezTo>
                  <a:pt x="78213" y="17189"/>
                  <a:pt x="78140" y="21815"/>
                  <a:pt x="79562" y="26084"/>
                </a:cubicBezTo>
                <a:lnTo>
                  <a:pt x="97687" y="78190"/>
                </a:lnTo>
                <a:cubicBezTo>
                  <a:pt x="44772" y="126110"/>
                  <a:pt x="15886" y="195065"/>
                  <a:pt x="18847" y="266392"/>
                </a:cubicBezTo>
                <a:cubicBezTo>
                  <a:pt x="20710" y="293282"/>
                  <a:pt x="-1344" y="310844"/>
                  <a:pt x="65" y="339237"/>
                </a:cubicBezTo>
                <a:cubicBezTo>
                  <a:pt x="72" y="341391"/>
                  <a:pt x="967" y="343446"/>
                  <a:pt x="2538" y="344919"/>
                </a:cubicBezTo>
                <a:cubicBezTo>
                  <a:pt x="5527" y="354482"/>
                  <a:pt x="89126" y="353762"/>
                  <a:pt x="121760" y="353152"/>
                </a:cubicBezTo>
                <a:cubicBezTo>
                  <a:pt x="124719" y="352958"/>
                  <a:pt x="126960" y="350402"/>
                  <a:pt x="126766" y="347444"/>
                </a:cubicBezTo>
                <a:cubicBezTo>
                  <a:pt x="126586" y="344701"/>
                  <a:pt x="124365" y="342538"/>
                  <a:pt x="121620" y="342430"/>
                </a:cubicBezTo>
                <a:close/>
                <a:moveTo>
                  <a:pt x="89673" y="22578"/>
                </a:moveTo>
                <a:cubicBezTo>
                  <a:pt x="88092" y="17839"/>
                  <a:pt x="90652" y="12714"/>
                  <a:pt x="95391" y="11132"/>
                </a:cubicBezTo>
                <a:cubicBezTo>
                  <a:pt x="97346" y="10480"/>
                  <a:pt x="99465" y="10515"/>
                  <a:pt x="101397" y="11230"/>
                </a:cubicBezTo>
                <a:lnTo>
                  <a:pt x="127020" y="21013"/>
                </a:lnTo>
                <a:cubicBezTo>
                  <a:pt x="144002" y="29152"/>
                  <a:pt x="166150" y="16959"/>
                  <a:pt x="182100" y="11230"/>
                </a:cubicBezTo>
                <a:cubicBezTo>
                  <a:pt x="186742" y="9453"/>
                  <a:pt x="191945" y="11775"/>
                  <a:pt x="193723" y="16417"/>
                </a:cubicBezTo>
                <a:cubicBezTo>
                  <a:pt x="194480" y="18395"/>
                  <a:pt x="194515" y="20576"/>
                  <a:pt x="193823" y="22578"/>
                </a:cubicBezTo>
                <a:lnTo>
                  <a:pt x="174806" y="77235"/>
                </a:lnTo>
                <a:cubicBezTo>
                  <a:pt x="170644" y="81841"/>
                  <a:pt x="165327" y="85251"/>
                  <a:pt x="159404" y="87112"/>
                </a:cubicBezTo>
                <a:lnTo>
                  <a:pt x="163959" y="49547"/>
                </a:lnTo>
                <a:cubicBezTo>
                  <a:pt x="164295" y="46608"/>
                  <a:pt x="162187" y="43952"/>
                  <a:pt x="159247" y="43615"/>
                </a:cubicBezTo>
                <a:cubicBezTo>
                  <a:pt x="156308" y="43277"/>
                  <a:pt x="153652" y="45387"/>
                  <a:pt x="153315" y="48326"/>
                </a:cubicBezTo>
                <a:lnTo>
                  <a:pt x="148307" y="89616"/>
                </a:lnTo>
                <a:cubicBezTo>
                  <a:pt x="143951" y="90164"/>
                  <a:pt x="139545" y="90164"/>
                  <a:pt x="135190" y="89616"/>
                </a:cubicBezTo>
                <a:lnTo>
                  <a:pt x="130166" y="48326"/>
                </a:lnTo>
                <a:cubicBezTo>
                  <a:pt x="129807" y="45391"/>
                  <a:pt x="127137" y="43303"/>
                  <a:pt x="124202" y="43662"/>
                </a:cubicBezTo>
                <a:cubicBezTo>
                  <a:pt x="121267" y="44020"/>
                  <a:pt x="119179" y="46690"/>
                  <a:pt x="119538" y="49625"/>
                </a:cubicBezTo>
                <a:lnTo>
                  <a:pt x="124093" y="87190"/>
                </a:lnTo>
                <a:cubicBezTo>
                  <a:pt x="118170" y="85329"/>
                  <a:pt x="112853" y="81919"/>
                  <a:pt x="108691" y="77314"/>
                </a:cubicBezTo>
                <a:close/>
                <a:moveTo>
                  <a:pt x="141795" y="274578"/>
                </a:moveTo>
                <a:cubicBezTo>
                  <a:pt x="135331" y="274578"/>
                  <a:pt x="136427" y="266862"/>
                  <a:pt x="136427" y="262526"/>
                </a:cubicBezTo>
                <a:cubicBezTo>
                  <a:pt x="127865" y="262322"/>
                  <a:pt x="106969" y="246608"/>
                  <a:pt x="118113" y="239251"/>
                </a:cubicBezTo>
                <a:cubicBezTo>
                  <a:pt x="120841" y="238110"/>
                  <a:pt x="123977" y="239395"/>
                  <a:pt x="125118" y="242122"/>
                </a:cubicBezTo>
                <a:cubicBezTo>
                  <a:pt x="125126" y="242141"/>
                  <a:pt x="125134" y="242159"/>
                  <a:pt x="125141" y="242178"/>
                </a:cubicBezTo>
                <a:cubicBezTo>
                  <a:pt x="131402" y="258049"/>
                  <a:pt x="159717" y="254183"/>
                  <a:pt x="159576" y="236762"/>
                </a:cubicBezTo>
                <a:cubicBezTo>
                  <a:pt x="159576" y="229625"/>
                  <a:pt x="156446" y="221110"/>
                  <a:pt x="141827" y="221110"/>
                </a:cubicBezTo>
                <a:cubicBezTo>
                  <a:pt x="127393" y="222369"/>
                  <a:pt x="114672" y="211689"/>
                  <a:pt x="113413" y="197256"/>
                </a:cubicBezTo>
                <a:cubicBezTo>
                  <a:pt x="112181" y="183138"/>
                  <a:pt x="122385" y="170594"/>
                  <a:pt x="136458" y="168926"/>
                </a:cubicBezTo>
                <a:cubicBezTo>
                  <a:pt x="136458" y="164590"/>
                  <a:pt x="135362" y="156889"/>
                  <a:pt x="141827" y="156889"/>
                </a:cubicBezTo>
                <a:cubicBezTo>
                  <a:pt x="148291" y="156889"/>
                  <a:pt x="147164" y="164637"/>
                  <a:pt x="147164" y="168957"/>
                </a:cubicBezTo>
                <a:cubicBezTo>
                  <a:pt x="155726" y="169192"/>
                  <a:pt x="176527" y="184875"/>
                  <a:pt x="165414" y="192216"/>
                </a:cubicBezTo>
                <a:cubicBezTo>
                  <a:pt x="162700" y="193367"/>
                  <a:pt x="159568" y="192101"/>
                  <a:pt x="158416" y="189386"/>
                </a:cubicBezTo>
                <a:cubicBezTo>
                  <a:pt x="158412" y="189375"/>
                  <a:pt x="158407" y="189363"/>
                  <a:pt x="158402" y="189352"/>
                </a:cubicBezTo>
                <a:cubicBezTo>
                  <a:pt x="152141" y="173481"/>
                  <a:pt x="123842" y="177347"/>
                  <a:pt x="123967" y="194768"/>
                </a:cubicBezTo>
                <a:cubicBezTo>
                  <a:pt x="123967" y="201905"/>
                  <a:pt x="127098" y="210420"/>
                  <a:pt x="141811" y="210420"/>
                </a:cubicBezTo>
                <a:cubicBezTo>
                  <a:pt x="156260" y="209360"/>
                  <a:pt x="168833" y="220213"/>
                  <a:pt x="169894" y="234662"/>
                </a:cubicBezTo>
                <a:cubicBezTo>
                  <a:pt x="170913" y="248566"/>
                  <a:pt x="160881" y="260839"/>
                  <a:pt x="147054" y="262604"/>
                </a:cubicBezTo>
                <a:cubicBezTo>
                  <a:pt x="147148" y="266924"/>
                  <a:pt x="148244" y="274641"/>
                  <a:pt x="141795" y="274641"/>
                </a:cubicBezTo>
                <a:close/>
                <a:moveTo>
                  <a:pt x="348091" y="342368"/>
                </a:moveTo>
                <a:lnTo>
                  <a:pt x="340265" y="342368"/>
                </a:lnTo>
                <a:lnTo>
                  <a:pt x="340265" y="334009"/>
                </a:lnTo>
                <a:cubicBezTo>
                  <a:pt x="340116" y="319012"/>
                  <a:pt x="327839" y="306975"/>
                  <a:pt x="312842" y="307122"/>
                </a:cubicBezTo>
                <a:cubicBezTo>
                  <a:pt x="312067" y="307130"/>
                  <a:pt x="311296" y="307171"/>
                  <a:pt x="310526" y="307244"/>
                </a:cubicBezTo>
                <a:cubicBezTo>
                  <a:pt x="304844" y="302173"/>
                  <a:pt x="280333" y="276613"/>
                  <a:pt x="278940" y="214896"/>
                </a:cubicBezTo>
                <a:cubicBezTo>
                  <a:pt x="283353" y="214771"/>
                  <a:pt x="291978" y="216368"/>
                  <a:pt x="291962" y="209543"/>
                </a:cubicBezTo>
                <a:cubicBezTo>
                  <a:pt x="291947" y="202719"/>
                  <a:pt x="283213" y="204347"/>
                  <a:pt x="278799" y="204206"/>
                </a:cubicBezTo>
                <a:lnTo>
                  <a:pt x="278799" y="179804"/>
                </a:lnTo>
                <a:lnTo>
                  <a:pt x="286625" y="179804"/>
                </a:lnTo>
                <a:cubicBezTo>
                  <a:pt x="289577" y="179645"/>
                  <a:pt x="291840" y="177121"/>
                  <a:pt x="291680" y="174169"/>
                </a:cubicBezTo>
                <a:cubicBezTo>
                  <a:pt x="291533" y="171441"/>
                  <a:pt x="289353" y="169261"/>
                  <a:pt x="286625" y="169114"/>
                </a:cubicBezTo>
                <a:lnTo>
                  <a:pt x="276498" y="169114"/>
                </a:lnTo>
                <a:lnTo>
                  <a:pt x="291649" y="123456"/>
                </a:lnTo>
                <a:cubicBezTo>
                  <a:pt x="292574" y="120639"/>
                  <a:pt x="291040" y="117606"/>
                  <a:pt x="288223" y="116681"/>
                </a:cubicBezTo>
                <a:cubicBezTo>
                  <a:pt x="287688" y="116505"/>
                  <a:pt x="287127" y="116414"/>
                  <a:pt x="286562" y="116413"/>
                </a:cubicBezTo>
                <a:lnTo>
                  <a:pt x="252378" y="116413"/>
                </a:lnTo>
                <a:lnTo>
                  <a:pt x="252378" y="95392"/>
                </a:lnTo>
                <a:cubicBezTo>
                  <a:pt x="252378" y="92436"/>
                  <a:pt x="249981" y="90039"/>
                  <a:pt x="247025" y="90039"/>
                </a:cubicBezTo>
                <a:cubicBezTo>
                  <a:pt x="244068" y="90039"/>
                  <a:pt x="241672" y="92436"/>
                  <a:pt x="241672" y="95392"/>
                </a:cubicBezTo>
                <a:lnTo>
                  <a:pt x="241672" y="116382"/>
                </a:lnTo>
                <a:lnTo>
                  <a:pt x="207472" y="116382"/>
                </a:lnTo>
                <a:cubicBezTo>
                  <a:pt x="205748" y="116380"/>
                  <a:pt x="204132" y="117214"/>
                  <a:pt x="203136" y="118620"/>
                </a:cubicBezTo>
                <a:cubicBezTo>
                  <a:pt x="202133" y="120010"/>
                  <a:pt x="201854" y="121795"/>
                  <a:pt x="202385" y="123425"/>
                </a:cubicBezTo>
                <a:lnTo>
                  <a:pt x="217614" y="169082"/>
                </a:lnTo>
                <a:lnTo>
                  <a:pt x="207472" y="169082"/>
                </a:lnTo>
                <a:cubicBezTo>
                  <a:pt x="204520" y="169242"/>
                  <a:pt x="202256" y="171765"/>
                  <a:pt x="202416" y="174717"/>
                </a:cubicBezTo>
                <a:cubicBezTo>
                  <a:pt x="202563" y="177445"/>
                  <a:pt x="204744" y="179626"/>
                  <a:pt x="207472" y="179773"/>
                </a:cubicBezTo>
                <a:lnTo>
                  <a:pt x="215298" y="179773"/>
                </a:lnTo>
                <a:lnTo>
                  <a:pt x="215298" y="204222"/>
                </a:lnTo>
                <a:cubicBezTo>
                  <a:pt x="210868" y="204362"/>
                  <a:pt x="202103" y="202656"/>
                  <a:pt x="202119" y="209559"/>
                </a:cubicBezTo>
                <a:cubicBezTo>
                  <a:pt x="202134" y="216462"/>
                  <a:pt x="210743" y="214787"/>
                  <a:pt x="215157" y="214912"/>
                </a:cubicBezTo>
                <a:cubicBezTo>
                  <a:pt x="213748" y="276300"/>
                  <a:pt x="189174" y="302189"/>
                  <a:pt x="183540" y="307260"/>
                </a:cubicBezTo>
                <a:cubicBezTo>
                  <a:pt x="168618" y="305825"/>
                  <a:pt x="155360" y="316756"/>
                  <a:pt x="153924" y="331677"/>
                </a:cubicBezTo>
                <a:cubicBezTo>
                  <a:pt x="153849" y="332457"/>
                  <a:pt x="153808" y="333241"/>
                  <a:pt x="153800" y="334025"/>
                </a:cubicBezTo>
                <a:lnTo>
                  <a:pt x="153800" y="342383"/>
                </a:lnTo>
                <a:lnTo>
                  <a:pt x="145974" y="342383"/>
                </a:lnTo>
                <a:cubicBezTo>
                  <a:pt x="143014" y="342543"/>
                  <a:pt x="140743" y="345074"/>
                  <a:pt x="140903" y="348034"/>
                </a:cubicBezTo>
                <a:cubicBezTo>
                  <a:pt x="141051" y="350771"/>
                  <a:pt x="143237" y="352956"/>
                  <a:pt x="145974" y="353105"/>
                </a:cubicBezTo>
                <a:lnTo>
                  <a:pt x="348091" y="353105"/>
                </a:lnTo>
                <a:cubicBezTo>
                  <a:pt x="351038" y="352786"/>
                  <a:pt x="353168" y="350136"/>
                  <a:pt x="352849" y="347189"/>
                </a:cubicBezTo>
                <a:cubicBezTo>
                  <a:pt x="352577" y="344683"/>
                  <a:pt x="350598" y="342703"/>
                  <a:pt x="348091" y="342430"/>
                </a:cubicBezTo>
                <a:close/>
                <a:moveTo>
                  <a:pt x="214907" y="127088"/>
                </a:moveTo>
                <a:lnTo>
                  <a:pt x="279080" y="127088"/>
                </a:lnTo>
                <a:lnTo>
                  <a:pt x="265087" y="169082"/>
                </a:lnTo>
                <a:lnTo>
                  <a:pt x="228915" y="169082"/>
                </a:lnTo>
                <a:close/>
                <a:moveTo>
                  <a:pt x="268030" y="179804"/>
                </a:moveTo>
                <a:lnTo>
                  <a:pt x="268030" y="204206"/>
                </a:lnTo>
                <a:lnTo>
                  <a:pt x="226004" y="204206"/>
                </a:lnTo>
                <a:lnTo>
                  <a:pt x="226004" y="179804"/>
                </a:lnTo>
                <a:close/>
                <a:moveTo>
                  <a:pt x="225957" y="214943"/>
                </a:moveTo>
                <a:lnTo>
                  <a:pt x="268093" y="214943"/>
                </a:lnTo>
                <a:cubicBezTo>
                  <a:pt x="266867" y="247954"/>
                  <a:pt x="276639" y="280437"/>
                  <a:pt x="295875" y="307291"/>
                </a:cubicBezTo>
                <a:lnTo>
                  <a:pt x="198174" y="307291"/>
                </a:lnTo>
                <a:cubicBezTo>
                  <a:pt x="217409" y="280424"/>
                  <a:pt x="227181" y="247932"/>
                  <a:pt x="225957" y="214912"/>
                </a:cubicBezTo>
                <a:close/>
                <a:moveTo>
                  <a:pt x="329543" y="342462"/>
                </a:moveTo>
                <a:lnTo>
                  <a:pt x="164491" y="342462"/>
                </a:lnTo>
                <a:lnTo>
                  <a:pt x="164491" y="334103"/>
                </a:lnTo>
                <a:cubicBezTo>
                  <a:pt x="164896" y="324602"/>
                  <a:pt x="172926" y="317230"/>
                  <a:pt x="182425" y="317634"/>
                </a:cubicBezTo>
                <a:cubicBezTo>
                  <a:pt x="183460" y="317678"/>
                  <a:pt x="184487" y="317816"/>
                  <a:pt x="185496" y="318044"/>
                </a:cubicBezTo>
                <a:lnTo>
                  <a:pt x="308538" y="318044"/>
                </a:lnTo>
                <a:cubicBezTo>
                  <a:pt x="317812" y="315944"/>
                  <a:pt x="327032" y="321758"/>
                  <a:pt x="329133" y="331032"/>
                </a:cubicBezTo>
                <a:cubicBezTo>
                  <a:pt x="329361" y="332042"/>
                  <a:pt x="329499" y="333070"/>
                  <a:pt x="329543" y="334103"/>
                </a:cubicBezTo>
                <a:close/>
              </a:path>
            </a:pathLst>
          </a:custGeom>
          <a:solidFill>
            <a:schemeClr val="bg1"/>
          </a:solidFill>
          <a:ln w="1532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42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6685D629-37B6-8F6D-F549-8E37254C573B}"/>
              </a:ext>
            </a:extLst>
          </p:cNvPr>
          <p:cNvSpPr/>
          <p:nvPr/>
        </p:nvSpPr>
        <p:spPr>
          <a:xfrm>
            <a:off x="4897446" y="4281688"/>
            <a:ext cx="577356" cy="577696"/>
          </a:xfrm>
          <a:custGeom>
            <a:avLst/>
            <a:gdLst>
              <a:gd name="connsiteX0" fmla="*/ 309421 w 352995"/>
              <a:gd name="connsiteY0" fmla="*/ 283005 h 353203"/>
              <a:gd name="connsiteX1" fmla="*/ 307981 w 352995"/>
              <a:gd name="connsiteY1" fmla="*/ 266164 h 353203"/>
              <a:gd name="connsiteX2" fmla="*/ 316495 w 352995"/>
              <a:gd name="connsiteY2" fmla="*/ 254252 h 353203"/>
              <a:gd name="connsiteX3" fmla="*/ 312191 w 352995"/>
              <a:gd name="connsiteY3" fmla="*/ 220772 h 353203"/>
              <a:gd name="connsiteX4" fmla="*/ 288713 w 352995"/>
              <a:gd name="connsiteY4" fmla="*/ 197294 h 353203"/>
              <a:gd name="connsiteX5" fmla="*/ 288713 w 352995"/>
              <a:gd name="connsiteY5" fmla="*/ 155769 h 353203"/>
              <a:gd name="connsiteX6" fmla="*/ 312191 w 352995"/>
              <a:gd name="connsiteY6" fmla="*/ 132291 h 353203"/>
              <a:gd name="connsiteX7" fmla="*/ 316495 w 352995"/>
              <a:gd name="connsiteY7" fmla="*/ 98811 h 353203"/>
              <a:gd name="connsiteX8" fmla="*/ 307981 w 352995"/>
              <a:gd name="connsiteY8" fmla="*/ 86899 h 353203"/>
              <a:gd name="connsiteX9" fmla="*/ 309421 w 352995"/>
              <a:gd name="connsiteY9" fmla="*/ 70026 h 353203"/>
              <a:gd name="connsiteX10" fmla="*/ 343683 w 352995"/>
              <a:gd name="connsiteY10" fmla="*/ 9327 h 353203"/>
              <a:gd name="connsiteX11" fmla="*/ 282968 w 352995"/>
              <a:gd name="connsiteY11" fmla="*/ 43605 h 353203"/>
              <a:gd name="connsiteX12" fmla="*/ 266111 w 352995"/>
              <a:gd name="connsiteY12" fmla="*/ 45030 h 353203"/>
              <a:gd name="connsiteX13" fmla="*/ 254200 w 352995"/>
              <a:gd name="connsiteY13" fmla="*/ 36531 h 353203"/>
              <a:gd name="connsiteX14" fmla="*/ 220720 w 352995"/>
              <a:gd name="connsiteY14" fmla="*/ 40835 h 353203"/>
              <a:gd name="connsiteX15" fmla="*/ 197241 w 352995"/>
              <a:gd name="connsiteY15" fmla="*/ 64313 h 353203"/>
              <a:gd name="connsiteX16" fmla="*/ 155716 w 352995"/>
              <a:gd name="connsiteY16" fmla="*/ 64313 h 353203"/>
              <a:gd name="connsiteX17" fmla="*/ 132238 w 352995"/>
              <a:gd name="connsiteY17" fmla="*/ 40835 h 353203"/>
              <a:gd name="connsiteX18" fmla="*/ 98758 w 352995"/>
              <a:gd name="connsiteY18" fmla="*/ 36531 h 353203"/>
              <a:gd name="connsiteX19" fmla="*/ 86847 w 352995"/>
              <a:gd name="connsiteY19" fmla="*/ 45030 h 353203"/>
              <a:gd name="connsiteX20" fmla="*/ 69989 w 352995"/>
              <a:gd name="connsiteY20" fmla="*/ 43605 h 353203"/>
              <a:gd name="connsiteX21" fmla="*/ 9368 w 352995"/>
              <a:gd name="connsiteY21" fmla="*/ 9405 h 353203"/>
              <a:gd name="connsiteX22" fmla="*/ 43631 w 352995"/>
              <a:gd name="connsiteY22" fmla="*/ 70104 h 353203"/>
              <a:gd name="connsiteX23" fmla="*/ 45071 w 352995"/>
              <a:gd name="connsiteY23" fmla="*/ 86977 h 353203"/>
              <a:gd name="connsiteX24" fmla="*/ 36556 w 352995"/>
              <a:gd name="connsiteY24" fmla="*/ 98889 h 353203"/>
              <a:gd name="connsiteX25" fmla="*/ 40861 w 352995"/>
              <a:gd name="connsiteY25" fmla="*/ 132369 h 353203"/>
              <a:gd name="connsiteX26" fmla="*/ 64339 w 352995"/>
              <a:gd name="connsiteY26" fmla="*/ 155847 h 353203"/>
              <a:gd name="connsiteX27" fmla="*/ 64339 w 352995"/>
              <a:gd name="connsiteY27" fmla="*/ 197357 h 353203"/>
              <a:gd name="connsiteX28" fmla="*/ 40861 w 352995"/>
              <a:gd name="connsiteY28" fmla="*/ 220835 h 353203"/>
              <a:gd name="connsiteX29" fmla="*/ 36556 w 352995"/>
              <a:gd name="connsiteY29" fmla="*/ 254315 h 353203"/>
              <a:gd name="connsiteX30" fmla="*/ 45008 w 352995"/>
              <a:gd name="connsiteY30" fmla="*/ 266101 h 353203"/>
              <a:gd name="connsiteX31" fmla="*/ 43568 w 352995"/>
              <a:gd name="connsiteY31" fmla="*/ 282943 h 353203"/>
              <a:gd name="connsiteX32" fmla="*/ 9368 w 352995"/>
              <a:gd name="connsiteY32" fmla="*/ 343736 h 353203"/>
              <a:gd name="connsiteX33" fmla="*/ 70083 w 352995"/>
              <a:gd name="connsiteY33" fmla="*/ 309457 h 353203"/>
              <a:gd name="connsiteX34" fmla="*/ 86941 w 352995"/>
              <a:gd name="connsiteY34" fmla="*/ 308033 h 353203"/>
              <a:gd name="connsiteX35" fmla="*/ 98852 w 352995"/>
              <a:gd name="connsiteY35" fmla="*/ 316532 h 353203"/>
              <a:gd name="connsiteX36" fmla="*/ 132332 w 352995"/>
              <a:gd name="connsiteY36" fmla="*/ 312228 h 353203"/>
              <a:gd name="connsiteX37" fmla="*/ 155810 w 352995"/>
              <a:gd name="connsiteY37" fmla="*/ 288750 h 353203"/>
              <a:gd name="connsiteX38" fmla="*/ 197335 w 352995"/>
              <a:gd name="connsiteY38" fmla="*/ 288750 h 353203"/>
              <a:gd name="connsiteX39" fmla="*/ 254278 w 352995"/>
              <a:gd name="connsiteY39" fmla="*/ 316517 h 353203"/>
              <a:gd name="connsiteX40" fmla="*/ 266064 w 352995"/>
              <a:gd name="connsiteY40" fmla="*/ 308033 h 353203"/>
              <a:gd name="connsiteX41" fmla="*/ 282921 w 352995"/>
              <a:gd name="connsiteY41" fmla="*/ 309457 h 353203"/>
              <a:gd name="connsiteX42" fmla="*/ 343636 w 352995"/>
              <a:gd name="connsiteY42" fmla="*/ 343736 h 353203"/>
              <a:gd name="connsiteX43" fmla="*/ 309421 w 352995"/>
              <a:gd name="connsiteY43" fmla="*/ 283005 h 353203"/>
              <a:gd name="connsiteX44" fmla="*/ 302064 w 352995"/>
              <a:gd name="connsiteY44" fmla="*/ 19986 h 353203"/>
              <a:gd name="connsiteX45" fmla="*/ 333024 w 352995"/>
              <a:gd name="connsiteY45" fmla="*/ 14430 h 353203"/>
              <a:gd name="connsiteX46" fmla="*/ 338581 w 352995"/>
              <a:gd name="connsiteY46" fmla="*/ 45390 h 353203"/>
              <a:gd name="connsiteX47" fmla="*/ 333024 w 352995"/>
              <a:gd name="connsiteY47" fmla="*/ 50946 h 353203"/>
              <a:gd name="connsiteX48" fmla="*/ 302064 w 352995"/>
              <a:gd name="connsiteY48" fmla="*/ 55068 h 353203"/>
              <a:gd name="connsiteX49" fmla="*/ 297941 w 352995"/>
              <a:gd name="connsiteY49" fmla="*/ 24108 h 353203"/>
              <a:gd name="connsiteX50" fmla="*/ 302064 w 352995"/>
              <a:gd name="connsiteY50" fmla="*/ 19986 h 353203"/>
              <a:gd name="connsiteX51" fmla="*/ 283986 w 352995"/>
              <a:gd name="connsiteY51" fmla="*/ 54906 h 353203"/>
              <a:gd name="connsiteX52" fmla="*/ 286944 w 352995"/>
              <a:gd name="connsiteY52" fmla="*/ 53576 h 353203"/>
              <a:gd name="connsiteX53" fmla="*/ 299466 w 352995"/>
              <a:gd name="connsiteY53" fmla="*/ 66097 h 353203"/>
              <a:gd name="connsiteX54" fmla="*/ 295866 w 352995"/>
              <a:gd name="connsiteY54" fmla="*/ 85381 h 353203"/>
              <a:gd name="connsiteX55" fmla="*/ 267692 w 352995"/>
              <a:gd name="connsiteY55" fmla="*/ 57207 h 353203"/>
              <a:gd name="connsiteX56" fmla="*/ 283986 w 352995"/>
              <a:gd name="connsiteY56" fmla="*/ 54906 h 353203"/>
              <a:gd name="connsiteX57" fmla="*/ 228295 w 352995"/>
              <a:gd name="connsiteY57" fmla="*/ 48411 h 353203"/>
              <a:gd name="connsiteX58" fmla="*/ 255906 w 352995"/>
              <a:gd name="connsiteY58" fmla="*/ 50931 h 353203"/>
              <a:gd name="connsiteX59" fmla="*/ 302064 w 352995"/>
              <a:gd name="connsiteY59" fmla="*/ 97057 h 353203"/>
              <a:gd name="connsiteX60" fmla="*/ 307730 w 352995"/>
              <a:gd name="connsiteY60" fmla="*/ 104977 h 353203"/>
              <a:gd name="connsiteX61" fmla="*/ 285817 w 352995"/>
              <a:gd name="connsiteY61" fmla="*/ 143482 h 353203"/>
              <a:gd name="connsiteX62" fmla="*/ 209481 w 352995"/>
              <a:gd name="connsiteY62" fmla="*/ 67318 h 353203"/>
              <a:gd name="connsiteX63" fmla="*/ 66045 w 352995"/>
              <a:gd name="connsiteY63" fmla="*/ 53576 h 353203"/>
              <a:gd name="connsiteX64" fmla="*/ 85328 w 352995"/>
              <a:gd name="connsiteY64" fmla="*/ 57176 h 353203"/>
              <a:gd name="connsiteX65" fmla="*/ 57155 w 352995"/>
              <a:gd name="connsiteY65" fmla="*/ 85350 h 353203"/>
              <a:gd name="connsiteX66" fmla="*/ 53555 w 352995"/>
              <a:gd name="connsiteY66" fmla="*/ 66066 h 353203"/>
              <a:gd name="connsiteX67" fmla="*/ 66045 w 352995"/>
              <a:gd name="connsiteY67" fmla="*/ 53576 h 353203"/>
              <a:gd name="connsiteX68" fmla="*/ 19949 w 352995"/>
              <a:gd name="connsiteY68" fmla="*/ 50962 h 353203"/>
              <a:gd name="connsiteX69" fmla="*/ 50909 w 352995"/>
              <a:gd name="connsiteY69" fmla="*/ 19986 h 353203"/>
              <a:gd name="connsiteX70" fmla="*/ 54980 w 352995"/>
              <a:gd name="connsiteY70" fmla="*/ 50953 h 353203"/>
              <a:gd name="connsiteX71" fmla="*/ 24013 w 352995"/>
              <a:gd name="connsiteY71" fmla="*/ 55024 h 353203"/>
              <a:gd name="connsiteX72" fmla="*/ 19949 w 352995"/>
              <a:gd name="connsiteY72" fmla="*/ 50962 h 353203"/>
              <a:gd name="connsiteX73" fmla="*/ 48374 w 352995"/>
              <a:gd name="connsiteY73" fmla="*/ 124731 h 353203"/>
              <a:gd name="connsiteX74" fmla="*/ 50878 w 352995"/>
              <a:gd name="connsiteY74" fmla="*/ 97120 h 353203"/>
              <a:gd name="connsiteX75" fmla="*/ 97021 w 352995"/>
              <a:gd name="connsiteY75" fmla="*/ 50931 h 353203"/>
              <a:gd name="connsiteX76" fmla="*/ 104956 w 352995"/>
              <a:gd name="connsiteY76" fmla="*/ 45249 h 353203"/>
              <a:gd name="connsiteX77" fmla="*/ 143445 w 352995"/>
              <a:gd name="connsiteY77" fmla="*/ 67162 h 353203"/>
              <a:gd name="connsiteX78" fmla="*/ 67188 w 352995"/>
              <a:gd name="connsiteY78" fmla="*/ 143544 h 353203"/>
              <a:gd name="connsiteX79" fmla="*/ 50909 w 352995"/>
              <a:gd name="connsiteY79" fmla="*/ 333092 h 353203"/>
              <a:gd name="connsiteX80" fmla="*/ 19931 w 352995"/>
              <a:gd name="connsiteY80" fmla="*/ 338671 h 353203"/>
              <a:gd name="connsiteX81" fmla="*/ 14353 w 352995"/>
              <a:gd name="connsiteY81" fmla="*/ 307692 h 353203"/>
              <a:gd name="connsiteX82" fmla="*/ 19949 w 352995"/>
              <a:gd name="connsiteY82" fmla="*/ 302101 h 353203"/>
              <a:gd name="connsiteX83" fmla="*/ 50927 w 352995"/>
              <a:gd name="connsiteY83" fmla="*/ 298114 h 353203"/>
              <a:gd name="connsiteX84" fmla="*/ 54914 w 352995"/>
              <a:gd name="connsiteY84" fmla="*/ 329092 h 353203"/>
              <a:gd name="connsiteX85" fmla="*/ 50909 w 352995"/>
              <a:gd name="connsiteY85" fmla="*/ 333092 h 353203"/>
              <a:gd name="connsiteX86" fmla="*/ 69003 w 352995"/>
              <a:gd name="connsiteY86" fmla="*/ 298157 h 353203"/>
              <a:gd name="connsiteX87" fmla="*/ 66045 w 352995"/>
              <a:gd name="connsiteY87" fmla="*/ 299503 h 353203"/>
              <a:gd name="connsiteX88" fmla="*/ 53523 w 352995"/>
              <a:gd name="connsiteY88" fmla="*/ 286981 h 353203"/>
              <a:gd name="connsiteX89" fmla="*/ 57123 w 352995"/>
              <a:gd name="connsiteY89" fmla="*/ 267713 h 353203"/>
              <a:gd name="connsiteX90" fmla="*/ 85297 w 352995"/>
              <a:gd name="connsiteY90" fmla="*/ 295887 h 353203"/>
              <a:gd name="connsiteX91" fmla="*/ 69003 w 352995"/>
              <a:gd name="connsiteY91" fmla="*/ 298157 h 353203"/>
              <a:gd name="connsiteX92" fmla="*/ 124694 w 352995"/>
              <a:gd name="connsiteY92" fmla="*/ 304668 h 353203"/>
              <a:gd name="connsiteX93" fmla="*/ 97083 w 352995"/>
              <a:gd name="connsiteY93" fmla="*/ 302148 h 353203"/>
              <a:gd name="connsiteX94" fmla="*/ 50878 w 352995"/>
              <a:gd name="connsiteY94" fmla="*/ 255943 h 353203"/>
              <a:gd name="connsiteX95" fmla="*/ 45212 w 352995"/>
              <a:gd name="connsiteY95" fmla="*/ 248023 h 353203"/>
              <a:gd name="connsiteX96" fmla="*/ 67125 w 352995"/>
              <a:gd name="connsiteY96" fmla="*/ 209518 h 353203"/>
              <a:gd name="connsiteX97" fmla="*/ 143508 w 352995"/>
              <a:gd name="connsiteY97" fmla="*/ 285838 h 353203"/>
              <a:gd name="connsiteX98" fmla="*/ 176502 w 352995"/>
              <a:gd name="connsiteY98" fmla="*/ 280031 h 353203"/>
              <a:gd name="connsiteX99" fmla="*/ 73010 w 352995"/>
              <a:gd name="connsiteY99" fmla="*/ 176539 h 353203"/>
              <a:gd name="connsiteX100" fmla="*/ 279995 w 352995"/>
              <a:gd name="connsiteY100" fmla="*/ 176539 h 353203"/>
              <a:gd name="connsiteX101" fmla="*/ 176502 w 352995"/>
              <a:gd name="connsiteY101" fmla="*/ 280031 h 353203"/>
              <a:gd name="connsiteX102" fmla="*/ 255906 w 352995"/>
              <a:gd name="connsiteY102" fmla="*/ 302101 h 353203"/>
              <a:gd name="connsiteX103" fmla="*/ 247986 w 352995"/>
              <a:gd name="connsiteY103" fmla="*/ 307767 h 353203"/>
              <a:gd name="connsiteX104" fmla="*/ 209481 w 352995"/>
              <a:gd name="connsiteY104" fmla="*/ 285854 h 353203"/>
              <a:gd name="connsiteX105" fmla="*/ 285801 w 352995"/>
              <a:gd name="connsiteY105" fmla="*/ 209534 h 353203"/>
              <a:gd name="connsiteX106" fmla="*/ 307715 w 352995"/>
              <a:gd name="connsiteY106" fmla="*/ 248038 h 353203"/>
              <a:gd name="connsiteX107" fmla="*/ 302048 w 352995"/>
              <a:gd name="connsiteY107" fmla="*/ 255958 h 353203"/>
              <a:gd name="connsiteX108" fmla="*/ 255906 w 352995"/>
              <a:gd name="connsiteY108" fmla="*/ 302101 h 353203"/>
              <a:gd name="connsiteX109" fmla="*/ 286944 w 352995"/>
              <a:gd name="connsiteY109" fmla="*/ 299471 h 353203"/>
              <a:gd name="connsiteX110" fmla="*/ 267629 w 352995"/>
              <a:gd name="connsiteY110" fmla="*/ 295840 h 353203"/>
              <a:gd name="connsiteX111" fmla="*/ 295803 w 352995"/>
              <a:gd name="connsiteY111" fmla="*/ 267666 h 353203"/>
              <a:gd name="connsiteX112" fmla="*/ 299403 w 352995"/>
              <a:gd name="connsiteY112" fmla="*/ 286934 h 353203"/>
              <a:gd name="connsiteX113" fmla="*/ 286944 w 352995"/>
              <a:gd name="connsiteY113" fmla="*/ 299518 h 353203"/>
              <a:gd name="connsiteX114" fmla="*/ 336123 w 352995"/>
              <a:gd name="connsiteY114" fmla="*/ 336113 h 353203"/>
              <a:gd name="connsiteX115" fmla="*/ 299951 w 352995"/>
              <a:gd name="connsiteY115" fmla="*/ 299941 h 353203"/>
              <a:gd name="connsiteX116" fmla="*/ 336123 w 352995"/>
              <a:gd name="connsiteY116" fmla="*/ 336160 h 353203"/>
              <a:gd name="connsiteX117" fmla="*/ 127261 w 352995"/>
              <a:gd name="connsiteY117" fmla="*/ 225765 h 353203"/>
              <a:gd name="connsiteX118" fmla="*/ 119701 w 352995"/>
              <a:gd name="connsiteY118" fmla="*/ 233341 h 353203"/>
              <a:gd name="connsiteX119" fmla="*/ 119701 w 352995"/>
              <a:gd name="connsiteY119" fmla="*/ 119737 h 353203"/>
              <a:gd name="connsiteX120" fmla="*/ 127261 w 352995"/>
              <a:gd name="connsiteY120" fmla="*/ 127313 h 353203"/>
              <a:gd name="connsiteX121" fmla="*/ 127261 w 352995"/>
              <a:gd name="connsiteY121" fmla="*/ 225765 h 353203"/>
              <a:gd name="connsiteX122" fmla="*/ 233304 w 352995"/>
              <a:gd name="connsiteY122" fmla="*/ 233341 h 353203"/>
              <a:gd name="connsiteX123" fmla="*/ 225728 w 352995"/>
              <a:gd name="connsiteY123" fmla="*/ 225765 h 353203"/>
              <a:gd name="connsiteX124" fmla="*/ 225728 w 352995"/>
              <a:gd name="connsiteY124" fmla="*/ 127313 h 353203"/>
              <a:gd name="connsiteX125" fmla="*/ 225728 w 352995"/>
              <a:gd name="connsiteY125" fmla="*/ 119737 h 353203"/>
              <a:gd name="connsiteX126" fmla="*/ 233304 w 352995"/>
              <a:gd name="connsiteY126" fmla="*/ 119737 h 353203"/>
              <a:gd name="connsiteX127" fmla="*/ 233304 w 352995"/>
              <a:gd name="connsiteY127" fmla="*/ 233341 h 353203"/>
              <a:gd name="connsiteX128" fmla="*/ 203455 w 352995"/>
              <a:gd name="connsiteY128" fmla="*/ 196136 h 353203"/>
              <a:gd name="connsiteX129" fmla="*/ 181808 w 352995"/>
              <a:gd name="connsiteY129" fmla="*/ 220600 h 353203"/>
              <a:gd name="connsiteX130" fmla="*/ 176455 w 352995"/>
              <a:gd name="connsiteY130" fmla="*/ 231870 h 353203"/>
              <a:gd name="connsiteX131" fmla="*/ 171102 w 352995"/>
              <a:gd name="connsiteY131" fmla="*/ 220537 h 353203"/>
              <a:gd name="connsiteX132" fmla="*/ 154308 w 352995"/>
              <a:gd name="connsiteY132" fmla="*/ 198202 h 353203"/>
              <a:gd name="connsiteX133" fmla="*/ 161317 w 352995"/>
              <a:gd name="connsiteY133" fmla="*/ 201060 h 353203"/>
              <a:gd name="connsiteX134" fmla="*/ 161320 w 352995"/>
              <a:gd name="connsiteY134" fmla="*/ 201066 h 353203"/>
              <a:gd name="connsiteX135" fmla="*/ 192749 w 352995"/>
              <a:gd name="connsiteY135" fmla="*/ 196136 h 353203"/>
              <a:gd name="connsiteX136" fmla="*/ 176455 w 352995"/>
              <a:gd name="connsiteY136" fmla="*/ 181892 h 353203"/>
              <a:gd name="connsiteX137" fmla="*/ 149474 w 352995"/>
              <a:gd name="connsiteY137" fmla="*/ 159361 h 353203"/>
              <a:gd name="connsiteX138" fmla="*/ 171102 w 352995"/>
              <a:gd name="connsiteY138" fmla="*/ 132478 h 353203"/>
              <a:gd name="connsiteX139" fmla="*/ 176455 w 352995"/>
              <a:gd name="connsiteY139" fmla="*/ 121193 h 353203"/>
              <a:gd name="connsiteX140" fmla="*/ 181808 w 352995"/>
              <a:gd name="connsiteY140" fmla="*/ 132525 h 353203"/>
              <a:gd name="connsiteX141" fmla="*/ 198697 w 352995"/>
              <a:gd name="connsiteY141" fmla="*/ 154877 h 353203"/>
              <a:gd name="connsiteX142" fmla="*/ 191687 w 352995"/>
              <a:gd name="connsiteY142" fmla="*/ 152018 h 353203"/>
              <a:gd name="connsiteX143" fmla="*/ 191685 w 352995"/>
              <a:gd name="connsiteY143" fmla="*/ 152012 h 353203"/>
              <a:gd name="connsiteX144" fmla="*/ 160240 w 352995"/>
              <a:gd name="connsiteY144" fmla="*/ 156927 h 353203"/>
              <a:gd name="connsiteX145" fmla="*/ 176455 w 352995"/>
              <a:gd name="connsiteY145" fmla="*/ 171171 h 353203"/>
              <a:gd name="connsiteX146" fmla="*/ 203302 w 352995"/>
              <a:gd name="connsiteY146" fmla="*/ 192213 h 353203"/>
              <a:gd name="connsiteX147" fmla="*/ 203455 w 352995"/>
              <a:gd name="connsiteY147" fmla="*/ 196136 h 353203"/>
              <a:gd name="connsiteX148" fmla="*/ 135447 w 352995"/>
              <a:gd name="connsiteY148" fmla="*/ 176539 h 353203"/>
              <a:gd name="connsiteX149" fmla="*/ 129796 w 352995"/>
              <a:gd name="connsiteY149" fmla="*/ 181611 h 353203"/>
              <a:gd name="connsiteX150" fmla="*/ 124725 w 352995"/>
              <a:gd name="connsiteY150" fmla="*/ 176539 h 353203"/>
              <a:gd name="connsiteX151" fmla="*/ 130376 w 352995"/>
              <a:gd name="connsiteY151" fmla="*/ 171468 h 353203"/>
              <a:gd name="connsiteX152" fmla="*/ 135447 w 352995"/>
              <a:gd name="connsiteY152" fmla="*/ 176539 h 353203"/>
              <a:gd name="connsiteX153" fmla="*/ 222911 w 352995"/>
              <a:gd name="connsiteY153" fmla="*/ 181892 h 353203"/>
              <a:gd name="connsiteX154" fmla="*/ 217840 w 352995"/>
              <a:gd name="connsiteY154" fmla="*/ 176242 h 353203"/>
              <a:gd name="connsiteX155" fmla="*/ 222911 w 352995"/>
              <a:gd name="connsiteY155" fmla="*/ 171171 h 353203"/>
              <a:gd name="connsiteX156" fmla="*/ 227982 w 352995"/>
              <a:gd name="connsiteY156" fmla="*/ 176821 h 353203"/>
              <a:gd name="connsiteX157" fmla="*/ 222911 w 352995"/>
              <a:gd name="connsiteY157" fmla="*/ 181892 h 353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</a:cxnLst>
            <a:rect l="l" t="t" r="r" b="b"/>
            <a:pathLst>
              <a:path w="352995" h="353203">
                <a:moveTo>
                  <a:pt x="309421" y="283005"/>
                </a:moveTo>
                <a:cubicBezTo>
                  <a:pt x="306588" y="277840"/>
                  <a:pt x="304287" y="270781"/>
                  <a:pt x="307981" y="266164"/>
                </a:cubicBezTo>
                <a:lnTo>
                  <a:pt x="316495" y="254252"/>
                </a:lnTo>
                <a:cubicBezTo>
                  <a:pt x="323445" y="243541"/>
                  <a:pt x="321623" y="229376"/>
                  <a:pt x="312191" y="220772"/>
                </a:cubicBezTo>
                <a:lnTo>
                  <a:pt x="288713" y="197294"/>
                </a:lnTo>
                <a:cubicBezTo>
                  <a:pt x="291311" y="183575"/>
                  <a:pt x="291311" y="169488"/>
                  <a:pt x="288713" y="155769"/>
                </a:cubicBezTo>
                <a:lnTo>
                  <a:pt x="312191" y="132291"/>
                </a:lnTo>
                <a:cubicBezTo>
                  <a:pt x="321623" y="123687"/>
                  <a:pt x="323445" y="109521"/>
                  <a:pt x="316495" y="98811"/>
                </a:cubicBezTo>
                <a:lnTo>
                  <a:pt x="307981" y="86899"/>
                </a:lnTo>
                <a:cubicBezTo>
                  <a:pt x="304349" y="82454"/>
                  <a:pt x="306541" y="75270"/>
                  <a:pt x="309421" y="70026"/>
                </a:cubicBezTo>
                <a:cubicBezTo>
                  <a:pt x="342134" y="75317"/>
                  <a:pt x="367334" y="29628"/>
                  <a:pt x="343683" y="9327"/>
                </a:cubicBezTo>
                <a:cubicBezTo>
                  <a:pt x="323148" y="-14543"/>
                  <a:pt x="277678" y="11221"/>
                  <a:pt x="282968" y="43605"/>
                </a:cubicBezTo>
                <a:cubicBezTo>
                  <a:pt x="277803" y="46438"/>
                  <a:pt x="270728" y="48724"/>
                  <a:pt x="266111" y="45030"/>
                </a:cubicBezTo>
                <a:lnTo>
                  <a:pt x="254200" y="36531"/>
                </a:lnTo>
                <a:cubicBezTo>
                  <a:pt x="243491" y="29574"/>
                  <a:pt x="229321" y="31396"/>
                  <a:pt x="220720" y="40835"/>
                </a:cubicBezTo>
                <a:lnTo>
                  <a:pt x="197241" y="64313"/>
                </a:lnTo>
                <a:cubicBezTo>
                  <a:pt x="183524" y="61699"/>
                  <a:pt x="169434" y="61699"/>
                  <a:pt x="155716" y="64313"/>
                </a:cubicBezTo>
                <a:lnTo>
                  <a:pt x="132238" y="40835"/>
                </a:lnTo>
                <a:cubicBezTo>
                  <a:pt x="123637" y="31396"/>
                  <a:pt x="109467" y="29574"/>
                  <a:pt x="98758" y="36531"/>
                </a:cubicBezTo>
                <a:lnTo>
                  <a:pt x="86847" y="45030"/>
                </a:lnTo>
                <a:cubicBezTo>
                  <a:pt x="82417" y="48661"/>
                  <a:pt x="75233" y="46485"/>
                  <a:pt x="69989" y="43605"/>
                </a:cubicBezTo>
                <a:cubicBezTo>
                  <a:pt x="75295" y="11237"/>
                  <a:pt x="29857" y="-14543"/>
                  <a:pt x="9368" y="9405"/>
                </a:cubicBezTo>
                <a:cubicBezTo>
                  <a:pt x="-14345" y="29753"/>
                  <a:pt x="10934" y="75411"/>
                  <a:pt x="43631" y="70104"/>
                </a:cubicBezTo>
                <a:cubicBezTo>
                  <a:pt x="46464" y="75285"/>
                  <a:pt x="48781" y="82360"/>
                  <a:pt x="45071" y="86977"/>
                </a:cubicBezTo>
                <a:lnTo>
                  <a:pt x="36556" y="98889"/>
                </a:lnTo>
                <a:cubicBezTo>
                  <a:pt x="29613" y="109600"/>
                  <a:pt x="31434" y="123762"/>
                  <a:pt x="40861" y="132369"/>
                </a:cubicBezTo>
                <a:lnTo>
                  <a:pt x="64339" y="155847"/>
                </a:lnTo>
                <a:cubicBezTo>
                  <a:pt x="61725" y="169560"/>
                  <a:pt x="61725" y="183644"/>
                  <a:pt x="64339" y="197357"/>
                </a:cubicBezTo>
                <a:lnTo>
                  <a:pt x="40861" y="220835"/>
                </a:lnTo>
                <a:cubicBezTo>
                  <a:pt x="31434" y="229442"/>
                  <a:pt x="29613" y="243603"/>
                  <a:pt x="36556" y="254315"/>
                </a:cubicBezTo>
                <a:lnTo>
                  <a:pt x="45008" y="266101"/>
                </a:lnTo>
                <a:cubicBezTo>
                  <a:pt x="48640" y="270546"/>
                  <a:pt x="46464" y="277715"/>
                  <a:pt x="43568" y="282943"/>
                </a:cubicBezTo>
                <a:cubicBezTo>
                  <a:pt x="11184" y="277731"/>
                  <a:pt x="-14564" y="323184"/>
                  <a:pt x="9368" y="343736"/>
                </a:cubicBezTo>
                <a:cubicBezTo>
                  <a:pt x="32033" y="369186"/>
                  <a:pt x="76015" y="338398"/>
                  <a:pt x="70083" y="309457"/>
                </a:cubicBezTo>
                <a:cubicBezTo>
                  <a:pt x="75264" y="306640"/>
                  <a:pt x="82323" y="304324"/>
                  <a:pt x="86941" y="308033"/>
                </a:cubicBezTo>
                <a:lnTo>
                  <a:pt x="98852" y="316532"/>
                </a:lnTo>
                <a:cubicBezTo>
                  <a:pt x="109559" y="323496"/>
                  <a:pt x="123734" y="321672"/>
                  <a:pt x="132332" y="312228"/>
                </a:cubicBezTo>
                <a:lnTo>
                  <a:pt x="155810" y="288750"/>
                </a:lnTo>
                <a:cubicBezTo>
                  <a:pt x="169529" y="291348"/>
                  <a:pt x="183616" y="291348"/>
                  <a:pt x="197335" y="288750"/>
                </a:cubicBezTo>
                <a:cubicBezTo>
                  <a:pt x="212283" y="302148"/>
                  <a:pt x="231175" y="332341"/>
                  <a:pt x="254278" y="316517"/>
                </a:cubicBezTo>
                <a:lnTo>
                  <a:pt x="266064" y="308033"/>
                </a:lnTo>
                <a:cubicBezTo>
                  <a:pt x="270494" y="304402"/>
                  <a:pt x="277694" y="306562"/>
                  <a:pt x="282921" y="309457"/>
                </a:cubicBezTo>
                <a:cubicBezTo>
                  <a:pt x="277130" y="339197"/>
                  <a:pt x="321363" y="368764"/>
                  <a:pt x="343636" y="343736"/>
                </a:cubicBezTo>
                <a:cubicBezTo>
                  <a:pt x="367553" y="323184"/>
                  <a:pt x="341805" y="277731"/>
                  <a:pt x="309421" y="283005"/>
                </a:cubicBezTo>
                <a:close/>
                <a:moveTo>
                  <a:pt x="302064" y="19986"/>
                </a:moveTo>
                <a:cubicBezTo>
                  <a:pt x="309079" y="9903"/>
                  <a:pt x="322941" y="7415"/>
                  <a:pt x="333024" y="14430"/>
                </a:cubicBezTo>
                <a:cubicBezTo>
                  <a:pt x="343107" y="21445"/>
                  <a:pt x="345596" y="35307"/>
                  <a:pt x="338581" y="45390"/>
                </a:cubicBezTo>
                <a:cubicBezTo>
                  <a:pt x="337072" y="47557"/>
                  <a:pt x="335190" y="49439"/>
                  <a:pt x="333024" y="50946"/>
                </a:cubicBezTo>
                <a:cubicBezTo>
                  <a:pt x="325613" y="60634"/>
                  <a:pt x="311751" y="62479"/>
                  <a:pt x="302064" y="55068"/>
                </a:cubicBezTo>
                <a:cubicBezTo>
                  <a:pt x="292377" y="47657"/>
                  <a:pt x="290532" y="33796"/>
                  <a:pt x="297941" y="24108"/>
                </a:cubicBezTo>
                <a:cubicBezTo>
                  <a:pt x="299128" y="22558"/>
                  <a:pt x="300515" y="21172"/>
                  <a:pt x="302064" y="19986"/>
                </a:cubicBezTo>
                <a:close/>
                <a:moveTo>
                  <a:pt x="283986" y="54906"/>
                </a:moveTo>
                <a:lnTo>
                  <a:pt x="286944" y="53576"/>
                </a:lnTo>
                <a:cubicBezTo>
                  <a:pt x="289981" y="58751"/>
                  <a:pt x="294291" y="63062"/>
                  <a:pt x="299466" y="66097"/>
                </a:cubicBezTo>
                <a:cubicBezTo>
                  <a:pt x="295974" y="71878"/>
                  <a:pt x="294693" y="78729"/>
                  <a:pt x="295866" y="85381"/>
                </a:cubicBezTo>
                <a:cubicBezTo>
                  <a:pt x="281959" y="81972"/>
                  <a:pt x="271101" y="71114"/>
                  <a:pt x="267692" y="57207"/>
                </a:cubicBezTo>
                <a:cubicBezTo>
                  <a:pt x="273225" y="58381"/>
                  <a:pt x="278994" y="57566"/>
                  <a:pt x="283986" y="54906"/>
                </a:cubicBezTo>
                <a:close/>
                <a:moveTo>
                  <a:pt x="228295" y="48411"/>
                </a:moveTo>
                <a:cubicBezTo>
                  <a:pt x="238673" y="38612"/>
                  <a:pt x="247219" y="43887"/>
                  <a:pt x="255906" y="50931"/>
                </a:cubicBezTo>
                <a:cubicBezTo>
                  <a:pt x="257393" y="75776"/>
                  <a:pt x="277218" y="95588"/>
                  <a:pt x="302064" y="97057"/>
                </a:cubicBezTo>
                <a:lnTo>
                  <a:pt x="307730" y="104977"/>
                </a:lnTo>
                <a:cubicBezTo>
                  <a:pt x="317544" y="119331"/>
                  <a:pt x="293643" y="133871"/>
                  <a:pt x="285817" y="143482"/>
                </a:cubicBezTo>
                <a:cubicBezTo>
                  <a:pt x="274643" y="106966"/>
                  <a:pt x="246023" y="78409"/>
                  <a:pt x="209481" y="67318"/>
                </a:cubicBezTo>
                <a:close/>
                <a:moveTo>
                  <a:pt x="66045" y="53576"/>
                </a:moveTo>
                <a:cubicBezTo>
                  <a:pt x="71834" y="57047"/>
                  <a:pt x="78677" y="58324"/>
                  <a:pt x="85328" y="57176"/>
                </a:cubicBezTo>
                <a:cubicBezTo>
                  <a:pt x="81904" y="71074"/>
                  <a:pt x="71053" y="81925"/>
                  <a:pt x="57155" y="85350"/>
                </a:cubicBezTo>
                <a:cubicBezTo>
                  <a:pt x="58355" y="78698"/>
                  <a:pt x="57075" y="71837"/>
                  <a:pt x="53555" y="66066"/>
                </a:cubicBezTo>
                <a:cubicBezTo>
                  <a:pt x="58718" y="63039"/>
                  <a:pt x="63018" y="58739"/>
                  <a:pt x="66045" y="53576"/>
                </a:cubicBezTo>
                <a:close/>
                <a:moveTo>
                  <a:pt x="19949" y="50962"/>
                </a:moveTo>
                <a:cubicBezTo>
                  <a:pt x="-6112" y="26419"/>
                  <a:pt x="28010" y="-5386"/>
                  <a:pt x="50909" y="19986"/>
                </a:cubicBezTo>
                <a:cubicBezTo>
                  <a:pt x="60585" y="27413"/>
                  <a:pt x="62407" y="41278"/>
                  <a:pt x="54980" y="50953"/>
                </a:cubicBezTo>
                <a:cubicBezTo>
                  <a:pt x="47553" y="60628"/>
                  <a:pt x="33689" y="62451"/>
                  <a:pt x="24013" y="55024"/>
                </a:cubicBezTo>
                <a:cubicBezTo>
                  <a:pt x="22487" y="53852"/>
                  <a:pt x="21121" y="52487"/>
                  <a:pt x="19949" y="50962"/>
                </a:cubicBezTo>
                <a:close/>
                <a:moveTo>
                  <a:pt x="48374" y="124731"/>
                </a:moveTo>
                <a:cubicBezTo>
                  <a:pt x="38575" y="114369"/>
                  <a:pt x="43835" y="105807"/>
                  <a:pt x="50878" y="97120"/>
                </a:cubicBezTo>
                <a:cubicBezTo>
                  <a:pt x="75741" y="95640"/>
                  <a:pt x="95565" y="75795"/>
                  <a:pt x="97021" y="50931"/>
                </a:cubicBezTo>
                <a:lnTo>
                  <a:pt x="104956" y="45249"/>
                </a:lnTo>
                <a:cubicBezTo>
                  <a:pt x="119325" y="35466"/>
                  <a:pt x="133803" y="59336"/>
                  <a:pt x="143445" y="67162"/>
                </a:cubicBezTo>
                <a:cubicBezTo>
                  <a:pt x="106882" y="78318"/>
                  <a:pt x="78283" y="106963"/>
                  <a:pt x="67188" y="143544"/>
                </a:cubicBezTo>
                <a:close/>
                <a:moveTo>
                  <a:pt x="50909" y="333092"/>
                </a:moveTo>
                <a:cubicBezTo>
                  <a:pt x="43895" y="343186"/>
                  <a:pt x="30026" y="345684"/>
                  <a:pt x="19931" y="338671"/>
                </a:cubicBezTo>
                <a:cubicBezTo>
                  <a:pt x="9836" y="331657"/>
                  <a:pt x="7339" y="317788"/>
                  <a:pt x="14353" y="307692"/>
                </a:cubicBezTo>
                <a:cubicBezTo>
                  <a:pt x="15869" y="305508"/>
                  <a:pt x="17765" y="303616"/>
                  <a:pt x="19949" y="302101"/>
                </a:cubicBezTo>
                <a:cubicBezTo>
                  <a:pt x="27403" y="292445"/>
                  <a:pt x="41272" y="290661"/>
                  <a:pt x="50927" y="298114"/>
                </a:cubicBezTo>
                <a:cubicBezTo>
                  <a:pt x="60582" y="305566"/>
                  <a:pt x="62367" y="319436"/>
                  <a:pt x="54914" y="329092"/>
                </a:cubicBezTo>
                <a:cubicBezTo>
                  <a:pt x="53756" y="330591"/>
                  <a:pt x="52410" y="331936"/>
                  <a:pt x="50909" y="333092"/>
                </a:cubicBezTo>
                <a:close/>
                <a:moveTo>
                  <a:pt x="69003" y="298157"/>
                </a:moveTo>
                <a:lnTo>
                  <a:pt x="66045" y="299503"/>
                </a:lnTo>
                <a:cubicBezTo>
                  <a:pt x="63008" y="294328"/>
                  <a:pt x="58697" y="290017"/>
                  <a:pt x="53523" y="286981"/>
                </a:cubicBezTo>
                <a:cubicBezTo>
                  <a:pt x="57016" y="281205"/>
                  <a:pt x="58295" y="274359"/>
                  <a:pt x="57123" y="267713"/>
                </a:cubicBezTo>
                <a:cubicBezTo>
                  <a:pt x="71030" y="271122"/>
                  <a:pt x="81889" y="281980"/>
                  <a:pt x="85297" y="295887"/>
                </a:cubicBezTo>
                <a:cubicBezTo>
                  <a:pt x="79768" y="294712"/>
                  <a:pt x="74001" y="295515"/>
                  <a:pt x="69003" y="298157"/>
                </a:cubicBezTo>
                <a:close/>
                <a:moveTo>
                  <a:pt x="124694" y="304668"/>
                </a:moveTo>
                <a:cubicBezTo>
                  <a:pt x="114316" y="314451"/>
                  <a:pt x="105770" y="309191"/>
                  <a:pt x="97083" y="302148"/>
                </a:cubicBezTo>
                <a:cubicBezTo>
                  <a:pt x="95626" y="277258"/>
                  <a:pt x="75768" y="257400"/>
                  <a:pt x="50878" y="255943"/>
                </a:cubicBezTo>
                <a:lnTo>
                  <a:pt x="45212" y="248023"/>
                </a:lnTo>
                <a:cubicBezTo>
                  <a:pt x="35398" y="233701"/>
                  <a:pt x="59299" y="219129"/>
                  <a:pt x="67125" y="209518"/>
                </a:cubicBezTo>
                <a:cubicBezTo>
                  <a:pt x="78261" y="246107"/>
                  <a:pt x="106910" y="274733"/>
                  <a:pt x="143508" y="285838"/>
                </a:cubicBezTo>
                <a:close/>
                <a:moveTo>
                  <a:pt x="176502" y="280031"/>
                </a:moveTo>
                <a:cubicBezTo>
                  <a:pt x="119370" y="279970"/>
                  <a:pt x="73071" y="233671"/>
                  <a:pt x="73010" y="176539"/>
                </a:cubicBezTo>
                <a:cubicBezTo>
                  <a:pt x="78207" y="39426"/>
                  <a:pt x="274814" y="39473"/>
                  <a:pt x="279995" y="176539"/>
                </a:cubicBezTo>
                <a:cubicBezTo>
                  <a:pt x="279934" y="233671"/>
                  <a:pt x="233634" y="279970"/>
                  <a:pt x="176502" y="280031"/>
                </a:cubicBezTo>
                <a:close/>
                <a:moveTo>
                  <a:pt x="255906" y="302101"/>
                </a:moveTo>
                <a:lnTo>
                  <a:pt x="247986" y="307767"/>
                </a:lnTo>
                <a:cubicBezTo>
                  <a:pt x="233633" y="317565"/>
                  <a:pt x="219092" y="293680"/>
                  <a:pt x="209481" y="285854"/>
                </a:cubicBezTo>
                <a:cubicBezTo>
                  <a:pt x="246056" y="274730"/>
                  <a:pt x="274678" y="246108"/>
                  <a:pt x="285801" y="209534"/>
                </a:cubicBezTo>
                <a:cubicBezTo>
                  <a:pt x="293628" y="219160"/>
                  <a:pt x="317591" y="233717"/>
                  <a:pt x="307715" y="248038"/>
                </a:cubicBezTo>
                <a:lnTo>
                  <a:pt x="302048" y="255958"/>
                </a:lnTo>
                <a:cubicBezTo>
                  <a:pt x="277205" y="257444"/>
                  <a:pt x="257391" y="277258"/>
                  <a:pt x="255906" y="302101"/>
                </a:cubicBezTo>
                <a:close/>
                <a:moveTo>
                  <a:pt x="286944" y="299471"/>
                </a:moveTo>
                <a:cubicBezTo>
                  <a:pt x="281162" y="295953"/>
                  <a:pt x="274296" y="294661"/>
                  <a:pt x="267629" y="295840"/>
                </a:cubicBezTo>
                <a:cubicBezTo>
                  <a:pt x="271038" y="281933"/>
                  <a:pt x="281896" y="271075"/>
                  <a:pt x="295803" y="267666"/>
                </a:cubicBezTo>
                <a:cubicBezTo>
                  <a:pt x="294601" y="274314"/>
                  <a:pt x="295882" y="281169"/>
                  <a:pt x="299403" y="286934"/>
                </a:cubicBezTo>
                <a:cubicBezTo>
                  <a:pt x="294238" y="289989"/>
                  <a:pt x="289948" y="294323"/>
                  <a:pt x="286944" y="299518"/>
                </a:cubicBezTo>
                <a:close/>
                <a:moveTo>
                  <a:pt x="336123" y="336113"/>
                </a:moveTo>
                <a:cubicBezTo>
                  <a:pt x="317341" y="357510"/>
                  <a:pt x="277255" y="319569"/>
                  <a:pt x="299951" y="299941"/>
                </a:cubicBezTo>
                <a:cubicBezTo>
                  <a:pt x="319579" y="277292"/>
                  <a:pt x="357535" y="317362"/>
                  <a:pt x="336123" y="336160"/>
                </a:cubicBezTo>
                <a:close/>
                <a:moveTo>
                  <a:pt x="127261" y="225765"/>
                </a:moveTo>
                <a:cubicBezTo>
                  <a:pt x="132254" y="230586"/>
                  <a:pt x="124537" y="238287"/>
                  <a:pt x="119701" y="233341"/>
                </a:cubicBezTo>
                <a:cubicBezTo>
                  <a:pt x="88380" y="201949"/>
                  <a:pt x="88380" y="151129"/>
                  <a:pt x="119701" y="119737"/>
                </a:cubicBezTo>
                <a:cubicBezTo>
                  <a:pt x="124537" y="114791"/>
                  <a:pt x="132222" y="122445"/>
                  <a:pt x="127261" y="127313"/>
                </a:cubicBezTo>
                <a:cubicBezTo>
                  <a:pt x="100119" y="154519"/>
                  <a:pt x="100119" y="198560"/>
                  <a:pt x="127261" y="225765"/>
                </a:cubicBezTo>
                <a:close/>
                <a:moveTo>
                  <a:pt x="233304" y="233341"/>
                </a:moveTo>
                <a:cubicBezTo>
                  <a:pt x="228468" y="238303"/>
                  <a:pt x="220782" y="230617"/>
                  <a:pt x="225728" y="225765"/>
                </a:cubicBezTo>
                <a:cubicBezTo>
                  <a:pt x="252869" y="198560"/>
                  <a:pt x="252869" y="154519"/>
                  <a:pt x="225728" y="127313"/>
                </a:cubicBezTo>
                <a:cubicBezTo>
                  <a:pt x="223636" y="125221"/>
                  <a:pt x="223636" y="121829"/>
                  <a:pt x="225728" y="119737"/>
                </a:cubicBezTo>
                <a:cubicBezTo>
                  <a:pt x="227821" y="117646"/>
                  <a:pt x="231211" y="117646"/>
                  <a:pt x="233304" y="119737"/>
                </a:cubicBezTo>
                <a:cubicBezTo>
                  <a:pt x="264624" y="151129"/>
                  <a:pt x="264624" y="201949"/>
                  <a:pt x="233304" y="233341"/>
                </a:cubicBezTo>
                <a:close/>
                <a:moveTo>
                  <a:pt x="203455" y="196136"/>
                </a:moveTo>
                <a:cubicBezTo>
                  <a:pt x="203078" y="208441"/>
                  <a:pt x="193976" y="218728"/>
                  <a:pt x="181808" y="220600"/>
                </a:cubicBezTo>
                <a:cubicBezTo>
                  <a:pt x="181918" y="224857"/>
                  <a:pt x="182591" y="231870"/>
                  <a:pt x="176455" y="231870"/>
                </a:cubicBezTo>
                <a:cubicBezTo>
                  <a:pt x="170320" y="231870"/>
                  <a:pt x="170993" y="224795"/>
                  <a:pt x="171102" y="220537"/>
                </a:cubicBezTo>
                <a:cubicBezTo>
                  <a:pt x="162838" y="220052"/>
                  <a:pt x="143508" y="205371"/>
                  <a:pt x="154308" y="198202"/>
                </a:cubicBezTo>
                <a:cubicBezTo>
                  <a:pt x="157033" y="197056"/>
                  <a:pt x="160171" y="198335"/>
                  <a:pt x="161317" y="201060"/>
                </a:cubicBezTo>
                <a:cubicBezTo>
                  <a:pt x="161318" y="201063"/>
                  <a:pt x="161320" y="201065"/>
                  <a:pt x="161320" y="201066"/>
                </a:cubicBezTo>
                <a:cubicBezTo>
                  <a:pt x="167033" y="215529"/>
                  <a:pt x="192890" y="212023"/>
                  <a:pt x="192749" y="196136"/>
                </a:cubicBezTo>
                <a:cubicBezTo>
                  <a:pt x="192749" y="186823"/>
                  <a:pt x="187115" y="181892"/>
                  <a:pt x="176455" y="181892"/>
                </a:cubicBezTo>
                <a:cubicBezTo>
                  <a:pt x="162783" y="183121"/>
                  <a:pt x="150703" y="173035"/>
                  <a:pt x="149474" y="159361"/>
                </a:cubicBezTo>
                <a:cubicBezTo>
                  <a:pt x="148277" y="146041"/>
                  <a:pt x="157834" y="134161"/>
                  <a:pt x="171102" y="132478"/>
                </a:cubicBezTo>
                <a:cubicBezTo>
                  <a:pt x="170993" y="128221"/>
                  <a:pt x="170320" y="121209"/>
                  <a:pt x="176455" y="121193"/>
                </a:cubicBezTo>
                <a:cubicBezTo>
                  <a:pt x="182591" y="121177"/>
                  <a:pt x="181918" y="128284"/>
                  <a:pt x="181808" y="132525"/>
                </a:cubicBezTo>
                <a:cubicBezTo>
                  <a:pt x="190120" y="132979"/>
                  <a:pt x="209497" y="147677"/>
                  <a:pt x="198697" y="154877"/>
                </a:cubicBezTo>
                <a:cubicBezTo>
                  <a:pt x="195972" y="156023"/>
                  <a:pt x="192834" y="154743"/>
                  <a:pt x="191687" y="152018"/>
                </a:cubicBezTo>
                <a:cubicBezTo>
                  <a:pt x="191687" y="152016"/>
                  <a:pt x="191685" y="152014"/>
                  <a:pt x="191685" y="152012"/>
                </a:cubicBezTo>
                <a:cubicBezTo>
                  <a:pt x="185972" y="137534"/>
                  <a:pt x="160099" y="141056"/>
                  <a:pt x="160240" y="156927"/>
                </a:cubicBezTo>
                <a:cubicBezTo>
                  <a:pt x="160240" y="166318"/>
                  <a:pt x="165843" y="171171"/>
                  <a:pt x="176455" y="171171"/>
                </a:cubicBezTo>
                <a:cubicBezTo>
                  <a:pt x="189680" y="169568"/>
                  <a:pt x="201699" y="178989"/>
                  <a:pt x="203302" y="192213"/>
                </a:cubicBezTo>
                <a:cubicBezTo>
                  <a:pt x="203460" y="193514"/>
                  <a:pt x="203510" y="194826"/>
                  <a:pt x="203455" y="196136"/>
                </a:cubicBezTo>
                <a:close/>
                <a:moveTo>
                  <a:pt x="135447" y="176539"/>
                </a:moveTo>
                <a:cubicBezTo>
                  <a:pt x="135287" y="179501"/>
                  <a:pt x="132757" y="181770"/>
                  <a:pt x="129796" y="181611"/>
                </a:cubicBezTo>
                <a:cubicBezTo>
                  <a:pt x="127059" y="181462"/>
                  <a:pt x="124873" y="179277"/>
                  <a:pt x="124725" y="176539"/>
                </a:cubicBezTo>
                <a:cubicBezTo>
                  <a:pt x="124885" y="173578"/>
                  <a:pt x="127415" y="171308"/>
                  <a:pt x="130376" y="171468"/>
                </a:cubicBezTo>
                <a:cubicBezTo>
                  <a:pt x="133113" y="171617"/>
                  <a:pt x="135299" y="173802"/>
                  <a:pt x="135447" y="176539"/>
                </a:cubicBezTo>
                <a:close/>
                <a:moveTo>
                  <a:pt x="222911" y="181892"/>
                </a:moveTo>
                <a:cubicBezTo>
                  <a:pt x="219950" y="181733"/>
                  <a:pt x="217680" y="179202"/>
                  <a:pt x="217840" y="176242"/>
                </a:cubicBezTo>
                <a:cubicBezTo>
                  <a:pt x="217988" y="173504"/>
                  <a:pt x="220173" y="171319"/>
                  <a:pt x="222911" y="171171"/>
                </a:cubicBezTo>
                <a:cubicBezTo>
                  <a:pt x="225872" y="171330"/>
                  <a:pt x="228142" y="173861"/>
                  <a:pt x="227982" y="176821"/>
                </a:cubicBezTo>
                <a:cubicBezTo>
                  <a:pt x="227834" y="179559"/>
                  <a:pt x="225649" y="181744"/>
                  <a:pt x="222911" y="181892"/>
                </a:cubicBezTo>
                <a:close/>
              </a:path>
            </a:pathLst>
          </a:custGeom>
          <a:solidFill>
            <a:schemeClr val="bg1"/>
          </a:solidFill>
          <a:ln w="1532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43" name="文本框 2">
            <a:extLst>
              <a:ext uri="{FF2B5EF4-FFF2-40B4-BE49-F238E27FC236}">
                <a16:creationId xmlns:a16="http://schemas.microsoft.com/office/drawing/2014/main" id="{F1F37590-A5C3-1C79-1E49-F2EA2567BBA3}"/>
              </a:ext>
            </a:extLst>
          </p:cNvPr>
          <p:cNvSpPr txBox="1"/>
          <p:nvPr/>
        </p:nvSpPr>
        <p:spPr>
          <a:xfrm>
            <a:off x="1401358" y="1830980"/>
            <a:ext cx="1974306" cy="59148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 w="9525">
            <a:noFill/>
          </a:ln>
          <a:effectLst>
            <a:outerShdw blurRad="101600" dist="63500" dir="2700000" algn="tl" rotWithShape="0">
              <a:schemeClr val="accent2">
                <a:alpha val="35000"/>
              </a:schemeClr>
            </a:outerShdw>
          </a:effec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7CD5C3CC-432F-1098-42E8-8EE461587B24}"/>
              </a:ext>
            </a:extLst>
          </p:cNvPr>
          <p:cNvSpPr txBox="1"/>
          <p:nvPr/>
        </p:nvSpPr>
        <p:spPr>
          <a:xfrm>
            <a:off x="1659011" y="1905457"/>
            <a:ext cx="15068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200" dirty="0">
                <a:solidFill>
                  <a:schemeClr val="bg1"/>
                </a:solidFill>
                <a:latin typeface="+mj-ea"/>
                <a:ea typeface="+mj-ea"/>
              </a:rPr>
              <a:t>搜索陈西</a:t>
            </a:r>
          </a:p>
        </p:txBody>
      </p:sp>
      <p:sp>
        <p:nvSpPr>
          <p:cNvPr id="145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7E325856-BA26-4F7A-E1FF-96F05E89CBE8}"/>
              </a:ext>
            </a:extLst>
          </p:cNvPr>
          <p:cNvSpPr txBox="1"/>
          <p:nvPr/>
        </p:nvSpPr>
        <p:spPr>
          <a:xfrm flipH="1">
            <a:off x="591849" y="2549633"/>
            <a:ext cx="2854532" cy="68627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>
              <a:lnSpc>
                <a:spcPct val="145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陈西设计，免费高端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模板搜索网站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146" name="文本框 2">
            <a:extLst>
              <a:ext uri="{FF2B5EF4-FFF2-40B4-BE49-F238E27FC236}">
                <a16:creationId xmlns:a16="http://schemas.microsoft.com/office/drawing/2014/main" id="{A6CDF7F2-903B-B31A-5DF1-42A57AAD7C4E}"/>
              </a:ext>
            </a:extLst>
          </p:cNvPr>
          <p:cNvSpPr txBox="1"/>
          <p:nvPr/>
        </p:nvSpPr>
        <p:spPr>
          <a:xfrm>
            <a:off x="1401358" y="4016385"/>
            <a:ext cx="1974306" cy="59148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 w="9525">
            <a:noFill/>
          </a:ln>
          <a:effectLst>
            <a:outerShdw blurRad="101600" dist="63500" dir="2700000" algn="tl" rotWithShape="0">
              <a:schemeClr val="accent2">
                <a:alpha val="35000"/>
              </a:schemeClr>
            </a:outerShdw>
          </a:effec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147" name="文本框 146">
            <a:extLst>
              <a:ext uri="{FF2B5EF4-FFF2-40B4-BE49-F238E27FC236}">
                <a16:creationId xmlns:a16="http://schemas.microsoft.com/office/drawing/2014/main" id="{6466E745-BC7F-7DB0-5B88-D5F448E09347}"/>
              </a:ext>
            </a:extLst>
          </p:cNvPr>
          <p:cNvSpPr txBox="1"/>
          <p:nvPr/>
        </p:nvSpPr>
        <p:spPr>
          <a:xfrm>
            <a:off x="1659011" y="4090862"/>
            <a:ext cx="15068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200" dirty="0">
                <a:solidFill>
                  <a:schemeClr val="bg1"/>
                </a:solidFill>
                <a:latin typeface="+mj-ea"/>
                <a:ea typeface="+mj-ea"/>
              </a:rPr>
              <a:t>成果展示</a:t>
            </a:r>
          </a:p>
        </p:txBody>
      </p:sp>
      <p:sp>
        <p:nvSpPr>
          <p:cNvPr id="148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E2E000DC-61A5-CF6D-3597-6F093BE10478}"/>
              </a:ext>
            </a:extLst>
          </p:cNvPr>
          <p:cNvSpPr txBox="1"/>
          <p:nvPr/>
        </p:nvSpPr>
        <p:spPr>
          <a:xfrm flipH="1">
            <a:off x="591849" y="4735038"/>
            <a:ext cx="2854532" cy="68627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>
              <a:lnSpc>
                <a:spcPct val="145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陈西设计，免费高端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模板搜索网站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149" name="文本框 2">
            <a:extLst>
              <a:ext uri="{FF2B5EF4-FFF2-40B4-BE49-F238E27FC236}">
                <a16:creationId xmlns:a16="http://schemas.microsoft.com/office/drawing/2014/main" id="{903DA9D7-BE47-D51E-F57C-5E5331E42B16}"/>
              </a:ext>
            </a:extLst>
          </p:cNvPr>
          <p:cNvSpPr txBox="1"/>
          <p:nvPr/>
        </p:nvSpPr>
        <p:spPr>
          <a:xfrm flipH="1">
            <a:off x="8784831" y="1830980"/>
            <a:ext cx="1974306" cy="59148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 w="9525">
            <a:noFill/>
          </a:ln>
          <a:effectLst>
            <a:outerShdw blurRad="101600" dist="63500" dir="2700000" algn="tl" rotWithShape="0">
              <a:schemeClr val="accent2">
                <a:alpha val="35000"/>
              </a:schemeClr>
            </a:outerShdw>
          </a:effec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B871B1DF-3720-1602-18C9-7FC0730B2D67}"/>
              </a:ext>
            </a:extLst>
          </p:cNvPr>
          <p:cNvSpPr txBox="1"/>
          <p:nvPr/>
        </p:nvSpPr>
        <p:spPr>
          <a:xfrm flipH="1">
            <a:off x="8869181" y="1905457"/>
            <a:ext cx="17577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pc="200" dirty="0">
                <a:solidFill>
                  <a:schemeClr val="bg1"/>
                </a:solidFill>
                <a:latin typeface="+mj-ea"/>
                <a:ea typeface="+mj-ea"/>
              </a:rPr>
              <a:t>PPT</a:t>
            </a:r>
            <a:r>
              <a:rPr lang="zh-CN" altLang="en-US" sz="2400" spc="200" dirty="0">
                <a:solidFill>
                  <a:schemeClr val="bg1"/>
                </a:solidFill>
                <a:latin typeface="+mj-ea"/>
                <a:ea typeface="+mj-ea"/>
              </a:rPr>
              <a:t>定制</a:t>
            </a:r>
          </a:p>
        </p:txBody>
      </p:sp>
      <p:sp>
        <p:nvSpPr>
          <p:cNvPr id="151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4B680FF9-1843-2193-679E-214CADC50161}"/>
              </a:ext>
            </a:extLst>
          </p:cNvPr>
          <p:cNvSpPr txBox="1"/>
          <p:nvPr/>
        </p:nvSpPr>
        <p:spPr>
          <a:xfrm>
            <a:off x="8714114" y="2549633"/>
            <a:ext cx="2854532" cy="68627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陈西设计，免费高端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模板搜索网站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152" name="文本框 2">
            <a:extLst>
              <a:ext uri="{FF2B5EF4-FFF2-40B4-BE49-F238E27FC236}">
                <a16:creationId xmlns:a16="http://schemas.microsoft.com/office/drawing/2014/main" id="{4F897D6C-3204-1624-9309-A974697B0CE5}"/>
              </a:ext>
            </a:extLst>
          </p:cNvPr>
          <p:cNvSpPr txBox="1"/>
          <p:nvPr/>
        </p:nvSpPr>
        <p:spPr>
          <a:xfrm flipH="1">
            <a:off x="8784831" y="4016385"/>
            <a:ext cx="1974306" cy="59148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 w="9525">
            <a:noFill/>
          </a:ln>
          <a:effectLst>
            <a:outerShdw blurRad="101600" dist="63500" dir="2700000" algn="tl" rotWithShape="0">
              <a:schemeClr val="accent2">
                <a:alpha val="35000"/>
              </a:schemeClr>
            </a:outerShdw>
          </a:effec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153" name="文本框 152">
            <a:extLst>
              <a:ext uri="{FF2B5EF4-FFF2-40B4-BE49-F238E27FC236}">
                <a16:creationId xmlns:a16="http://schemas.microsoft.com/office/drawing/2014/main" id="{9DB787FD-1A1B-1420-03DB-B84BC9B138C1}"/>
              </a:ext>
            </a:extLst>
          </p:cNvPr>
          <p:cNvSpPr txBox="1"/>
          <p:nvPr/>
        </p:nvSpPr>
        <p:spPr>
          <a:xfrm flipH="1">
            <a:off x="8994674" y="4090862"/>
            <a:ext cx="15068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200" dirty="0">
                <a:solidFill>
                  <a:schemeClr val="bg1"/>
                </a:solidFill>
                <a:latin typeface="+mj-ea"/>
                <a:ea typeface="+mj-ea"/>
              </a:rPr>
              <a:t>高端设计</a:t>
            </a:r>
          </a:p>
        </p:txBody>
      </p:sp>
      <p:sp>
        <p:nvSpPr>
          <p:cNvPr id="154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0083577F-B36C-E3BB-48A2-03BA81EDA903}"/>
              </a:ext>
            </a:extLst>
          </p:cNvPr>
          <p:cNvSpPr txBox="1"/>
          <p:nvPr/>
        </p:nvSpPr>
        <p:spPr>
          <a:xfrm>
            <a:off x="8714114" y="4735038"/>
            <a:ext cx="2854532" cy="68627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陈西设计，免费高端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模板搜索网站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cxnSp>
        <p:nvCxnSpPr>
          <p:cNvPr id="157" name="直接连接符 156">
            <a:extLst>
              <a:ext uri="{FF2B5EF4-FFF2-40B4-BE49-F238E27FC236}">
                <a16:creationId xmlns:a16="http://schemas.microsoft.com/office/drawing/2014/main" id="{D4A163D0-6F32-432C-155D-52ED95BA200B}"/>
              </a:ext>
            </a:extLst>
          </p:cNvPr>
          <p:cNvCxnSpPr/>
          <p:nvPr/>
        </p:nvCxnSpPr>
        <p:spPr>
          <a:xfrm>
            <a:off x="705570" y="6210300"/>
            <a:ext cx="10791105" cy="0"/>
          </a:xfrm>
          <a:prstGeom prst="line">
            <a:avLst/>
          </a:prstGeom>
          <a:ln w="6350" cap="rnd"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845945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0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0" presetClass="entr" presetSubtype="0" decel="100000" fill="hold" grpId="0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0" presetClass="entr" presetSubtype="0" decel="100000" fill="hold" grpId="0" nodeType="withEffect">
                                  <p:stCondLst>
                                    <p:cond delay="500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53" presetClass="entr" presetSubtype="16" fill="hold" grpId="0" nodeType="withEffect">
                                  <p:stCondLst>
                                    <p:cond delay="675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53" presetClass="entr" presetSubtype="16" fill="hold" grpId="0" nodeType="withEffect">
                                  <p:stCondLst>
                                    <p:cond delay="675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53" presetClass="entr" presetSubtype="16" fill="hold" grpId="0" nodeType="withEffect">
                                  <p:stCondLst>
                                    <p:cond delay="675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50" presetClass="entr" presetSubtype="0" decel="100000" fill="hold" grpId="0" nodeType="withEffect">
                                  <p:stCondLst>
                                    <p:cond delay="725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" grpId="0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/>
      <p:bldP spid="145" grpId="0"/>
      <p:bldP spid="146" grpId="0" animBg="1"/>
      <p:bldP spid="147" grpId="0"/>
      <p:bldP spid="148" grpId="0"/>
      <p:bldP spid="149" grpId="0" animBg="1"/>
      <p:bldP spid="150" grpId="0"/>
      <p:bldP spid="151" grpId="0"/>
      <p:bldP spid="152" grpId="0" animBg="1"/>
      <p:bldP spid="153" grpId="0"/>
      <p:bldP spid="15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微信：2090298045【陈西】" hidden="1">
            <a:extLst>
              <a:ext uri="{FF2B5EF4-FFF2-40B4-BE49-F238E27FC236}">
                <a16:creationId xmlns:a16="http://schemas.microsoft.com/office/drawing/2014/main" id="{5B6F6B9F-2DA7-3C89-B055-1AD1BBEA83C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微信：2090298045【陈西】" hidden="1">
            <a:extLst>
              <a:ext uri="{FF2B5EF4-FFF2-40B4-BE49-F238E27FC236}">
                <a16:creationId xmlns:a16="http://schemas.microsoft.com/office/drawing/2014/main" id="{58969293-27BD-507D-F254-9AFBF57271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7000660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!微信：2090298045【陈西】">
            <a:extLst>
              <a:ext uri="{FF2B5EF4-FFF2-40B4-BE49-F238E27FC236}">
                <a16:creationId xmlns:a16="http://schemas.microsoft.com/office/drawing/2014/main" id="{C2DB0AD5-F937-1BD4-E01E-FBC7D2E0C90C}"/>
              </a:ext>
            </a:extLst>
          </p:cNvPr>
          <p:cNvSpPr>
            <a:spLocks/>
          </p:cNvSpPr>
          <p:nvPr/>
        </p:nvSpPr>
        <p:spPr>
          <a:xfrm>
            <a:off x="3320143" y="-1216547"/>
            <a:ext cx="5551714" cy="1085408"/>
          </a:xfrm>
          <a:prstGeom prst="rect">
            <a:avLst/>
          </a:prstGeom>
          <a:solidFill>
            <a:srgbClr val="00B0F0">
              <a:alpha val="0"/>
            </a:srgb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5" name="矩形 5">
            <a:extLst>
              <a:ext uri="{FF2B5EF4-FFF2-40B4-BE49-F238E27FC236}">
                <a16:creationId xmlns:a16="http://schemas.microsoft.com/office/drawing/2014/main" id="{BA512123-BFDD-0ADF-4A96-0F4793294A4D}"/>
              </a:ext>
            </a:extLst>
          </p:cNvPr>
          <p:cNvSpPr/>
          <p:nvPr/>
        </p:nvSpPr>
        <p:spPr>
          <a:xfrm>
            <a:off x="0" y="216355"/>
            <a:ext cx="352425" cy="432444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 w="9525"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Normal" panose="020B0400000000000000" pitchFamily="34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6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27E02CA4-6D6E-6440-77D7-98BBDCB8D073}"/>
              </a:ext>
            </a:extLst>
          </p:cNvPr>
          <p:cNvSpPr/>
          <p:nvPr/>
        </p:nvSpPr>
        <p:spPr>
          <a:xfrm>
            <a:off x="419100" y="216355"/>
            <a:ext cx="123825" cy="432444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 w="9525"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Normal" panose="020B0400000000000000" pitchFamily="34" charset="-122"/>
              <a:cs typeface="+mn-cs"/>
              <a:sym typeface="Verdana" panose="020B0604030504040204" pitchFamily="34" charset="0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7504BCE7-53B9-05E6-ABAB-CC1508647EA9}"/>
              </a:ext>
            </a:extLst>
          </p:cNvPr>
          <p:cNvCxnSpPr>
            <a:cxnSpLocks/>
          </p:cNvCxnSpPr>
          <p:nvPr/>
        </p:nvCxnSpPr>
        <p:spPr>
          <a:xfrm>
            <a:off x="-6803" y="812437"/>
            <a:ext cx="12201525" cy="0"/>
          </a:xfrm>
          <a:prstGeom prst="line">
            <a:avLst/>
          </a:prstGeom>
          <a:ln w="28575" cmpd="sng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CC24D663-5150-2DA0-13F5-8B9666CE42BA}"/>
              </a:ext>
            </a:extLst>
          </p:cNvPr>
          <p:cNvSpPr/>
          <p:nvPr/>
        </p:nvSpPr>
        <p:spPr>
          <a:xfrm>
            <a:off x="11552317" y="261578"/>
            <a:ext cx="420061" cy="420061"/>
          </a:xfrm>
          <a:custGeom>
            <a:avLst/>
            <a:gdLst>
              <a:gd name="connsiteX0" fmla="*/ 136951 w 447676"/>
              <a:gd name="connsiteY0" fmla="*/ 291530 h 447676"/>
              <a:gd name="connsiteX1" fmla="*/ 200102 w 447676"/>
              <a:gd name="connsiteY1" fmla="*/ 291530 h 447676"/>
              <a:gd name="connsiteX2" fmla="*/ 204002 w 447676"/>
              <a:gd name="connsiteY2" fmla="*/ 293077 h 447676"/>
              <a:gd name="connsiteX3" fmla="*/ 205550 w 447676"/>
              <a:gd name="connsiteY3" fmla="*/ 296854 h 447676"/>
              <a:gd name="connsiteX4" fmla="*/ 205550 w 447676"/>
              <a:gd name="connsiteY4" fmla="*/ 298711 h 447676"/>
              <a:gd name="connsiteX5" fmla="*/ 205426 w 447676"/>
              <a:gd name="connsiteY5" fmla="*/ 300321 h 447676"/>
              <a:gd name="connsiteX6" fmla="*/ 180537 w 447676"/>
              <a:gd name="connsiteY6" fmla="*/ 333382 h 447676"/>
              <a:gd name="connsiteX7" fmla="*/ 212732 w 447676"/>
              <a:gd name="connsiteY7" fmla="*/ 346756 h 447676"/>
              <a:gd name="connsiteX8" fmla="*/ 210379 w 447676"/>
              <a:gd name="connsiteY8" fmla="*/ 357281 h 447676"/>
              <a:gd name="connsiteX9" fmla="*/ 171127 w 447676"/>
              <a:gd name="connsiteY9" fmla="*/ 340193 h 447676"/>
              <a:gd name="connsiteX10" fmla="*/ 137323 w 447676"/>
              <a:gd name="connsiteY10" fmla="*/ 355671 h 447676"/>
              <a:gd name="connsiteX11" fmla="*/ 134227 w 447676"/>
              <a:gd name="connsiteY11" fmla="*/ 345270 h 447676"/>
              <a:gd name="connsiteX12" fmla="*/ 162211 w 447676"/>
              <a:gd name="connsiteY12" fmla="*/ 333135 h 447676"/>
              <a:gd name="connsiteX13" fmla="*/ 142152 w 447676"/>
              <a:gd name="connsiteY13" fmla="*/ 307874 h 447676"/>
              <a:gd name="connsiteX14" fmla="*/ 151934 w 447676"/>
              <a:gd name="connsiteY14" fmla="*/ 303169 h 447676"/>
              <a:gd name="connsiteX15" fmla="*/ 171622 w 447676"/>
              <a:gd name="connsiteY15" fmla="*/ 326696 h 447676"/>
              <a:gd name="connsiteX16" fmla="*/ 192796 w 447676"/>
              <a:gd name="connsiteY16" fmla="*/ 302302 h 447676"/>
              <a:gd name="connsiteX17" fmla="*/ 136951 w 447676"/>
              <a:gd name="connsiteY17" fmla="*/ 302302 h 447676"/>
              <a:gd name="connsiteX18" fmla="*/ 101413 w 447676"/>
              <a:gd name="connsiteY18" fmla="*/ 280014 h 447676"/>
              <a:gd name="connsiteX19" fmla="*/ 119987 w 447676"/>
              <a:gd name="connsiteY19" fmla="*/ 280014 h 447676"/>
              <a:gd name="connsiteX20" fmla="*/ 123826 w 447676"/>
              <a:gd name="connsiteY20" fmla="*/ 281562 h 447676"/>
              <a:gd name="connsiteX21" fmla="*/ 125435 w 447676"/>
              <a:gd name="connsiteY21" fmla="*/ 285338 h 447676"/>
              <a:gd name="connsiteX22" fmla="*/ 125435 w 447676"/>
              <a:gd name="connsiteY22" fmla="*/ 332887 h 447676"/>
              <a:gd name="connsiteX23" fmla="*/ 133360 w 447676"/>
              <a:gd name="connsiteY23" fmla="*/ 323848 h 447676"/>
              <a:gd name="connsiteX24" fmla="*/ 142152 w 447676"/>
              <a:gd name="connsiteY24" fmla="*/ 330163 h 447676"/>
              <a:gd name="connsiteX25" fmla="*/ 123206 w 447676"/>
              <a:gd name="connsiteY25" fmla="*/ 349480 h 447676"/>
              <a:gd name="connsiteX26" fmla="*/ 119987 w 447676"/>
              <a:gd name="connsiteY26" fmla="*/ 350594 h 447676"/>
              <a:gd name="connsiteX27" fmla="*/ 117511 w 447676"/>
              <a:gd name="connsiteY27" fmla="*/ 349975 h 447676"/>
              <a:gd name="connsiteX28" fmla="*/ 115344 w 447676"/>
              <a:gd name="connsiteY28" fmla="*/ 347994 h 447676"/>
              <a:gd name="connsiteX29" fmla="*/ 114539 w 447676"/>
              <a:gd name="connsiteY29" fmla="*/ 345146 h 447676"/>
              <a:gd name="connsiteX30" fmla="*/ 114539 w 447676"/>
              <a:gd name="connsiteY30" fmla="*/ 290787 h 447676"/>
              <a:gd name="connsiteX31" fmla="*/ 101413 w 447676"/>
              <a:gd name="connsiteY31" fmla="*/ 290787 h 447676"/>
              <a:gd name="connsiteX32" fmla="*/ 243669 w 447676"/>
              <a:gd name="connsiteY32" fmla="*/ 279642 h 447676"/>
              <a:gd name="connsiteX33" fmla="*/ 265586 w 447676"/>
              <a:gd name="connsiteY33" fmla="*/ 279642 h 447676"/>
              <a:gd name="connsiteX34" fmla="*/ 269363 w 447676"/>
              <a:gd name="connsiteY34" fmla="*/ 281252 h 447676"/>
              <a:gd name="connsiteX35" fmla="*/ 270911 w 447676"/>
              <a:gd name="connsiteY35" fmla="*/ 285091 h 447676"/>
              <a:gd name="connsiteX36" fmla="*/ 270911 w 447676"/>
              <a:gd name="connsiteY36" fmla="*/ 342793 h 447676"/>
              <a:gd name="connsiteX37" fmla="*/ 285893 w 447676"/>
              <a:gd name="connsiteY37" fmla="*/ 332020 h 447676"/>
              <a:gd name="connsiteX38" fmla="*/ 293447 w 447676"/>
              <a:gd name="connsiteY38" fmla="*/ 339945 h 447676"/>
              <a:gd name="connsiteX39" fmla="*/ 267815 w 447676"/>
              <a:gd name="connsiteY39" fmla="*/ 356538 h 447676"/>
              <a:gd name="connsiteX40" fmla="*/ 265586 w 447676"/>
              <a:gd name="connsiteY40" fmla="*/ 357157 h 447676"/>
              <a:gd name="connsiteX41" fmla="*/ 262738 w 447676"/>
              <a:gd name="connsiteY41" fmla="*/ 356290 h 447676"/>
              <a:gd name="connsiteX42" fmla="*/ 260819 w 447676"/>
              <a:gd name="connsiteY42" fmla="*/ 354309 h 447676"/>
              <a:gd name="connsiteX43" fmla="*/ 260138 w 447676"/>
              <a:gd name="connsiteY43" fmla="*/ 351709 h 447676"/>
              <a:gd name="connsiteX44" fmla="*/ 260138 w 447676"/>
              <a:gd name="connsiteY44" fmla="*/ 290539 h 447676"/>
              <a:gd name="connsiteX45" fmla="*/ 243669 w 447676"/>
              <a:gd name="connsiteY45" fmla="*/ 290539 h 447676"/>
              <a:gd name="connsiteX46" fmla="*/ 150448 w 447676"/>
              <a:gd name="connsiteY46" fmla="*/ 251039 h 447676"/>
              <a:gd name="connsiteX47" fmla="*/ 191310 w 447676"/>
              <a:gd name="connsiteY47" fmla="*/ 251039 h 447676"/>
              <a:gd name="connsiteX48" fmla="*/ 195149 w 447676"/>
              <a:gd name="connsiteY48" fmla="*/ 252648 h 447676"/>
              <a:gd name="connsiteX49" fmla="*/ 196759 w 447676"/>
              <a:gd name="connsiteY49" fmla="*/ 256487 h 447676"/>
              <a:gd name="connsiteX50" fmla="*/ 196759 w 447676"/>
              <a:gd name="connsiteY50" fmla="*/ 277166 h 447676"/>
              <a:gd name="connsiteX51" fmla="*/ 198244 w 447676"/>
              <a:gd name="connsiteY51" fmla="*/ 277661 h 447676"/>
              <a:gd name="connsiteX52" fmla="*/ 211494 w 447676"/>
              <a:gd name="connsiteY52" fmla="*/ 277661 h 447676"/>
              <a:gd name="connsiteX53" fmla="*/ 211494 w 447676"/>
              <a:gd name="connsiteY53" fmla="*/ 288558 h 447676"/>
              <a:gd name="connsiteX54" fmla="*/ 198244 w 447676"/>
              <a:gd name="connsiteY54" fmla="*/ 288558 h 447676"/>
              <a:gd name="connsiteX55" fmla="*/ 192672 w 447676"/>
              <a:gd name="connsiteY55" fmla="*/ 287505 h 447676"/>
              <a:gd name="connsiteX56" fmla="*/ 189081 w 447676"/>
              <a:gd name="connsiteY56" fmla="*/ 284967 h 447676"/>
              <a:gd name="connsiteX57" fmla="*/ 185862 w 447676"/>
              <a:gd name="connsiteY57" fmla="*/ 276794 h 447676"/>
              <a:gd name="connsiteX58" fmla="*/ 185862 w 447676"/>
              <a:gd name="connsiteY58" fmla="*/ 262059 h 447676"/>
              <a:gd name="connsiteX59" fmla="*/ 155896 w 447676"/>
              <a:gd name="connsiteY59" fmla="*/ 262059 h 447676"/>
              <a:gd name="connsiteX60" fmla="*/ 155896 w 447676"/>
              <a:gd name="connsiteY60" fmla="*/ 269984 h 447676"/>
              <a:gd name="connsiteX61" fmla="*/ 149953 w 447676"/>
              <a:gd name="connsiteY61" fmla="*/ 283543 h 447676"/>
              <a:gd name="connsiteX62" fmla="*/ 137199 w 447676"/>
              <a:gd name="connsiteY62" fmla="*/ 290663 h 447676"/>
              <a:gd name="connsiteX63" fmla="*/ 134351 w 447676"/>
              <a:gd name="connsiteY63" fmla="*/ 280138 h 447676"/>
              <a:gd name="connsiteX64" fmla="*/ 141780 w 447676"/>
              <a:gd name="connsiteY64" fmla="*/ 276299 h 447676"/>
              <a:gd name="connsiteX65" fmla="*/ 145000 w 447676"/>
              <a:gd name="connsiteY65" fmla="*/ 269984 h 447676"/>
              <a:gd name="connsiteX66" fmla="*/ 145000 w 447676"/>
              <a:gd name="connsiteY66" fmla="*/ 256487 h 447676"/>
              <a:gd name="connsiteX67" fmla="*/ 146609 w 447676"/>
              <a:gd name="connsiteY67" fmla="*/ 252648 h 447676"/>
              <a:gd name="connsiteX68" fmla="*/ 150448 w 447676"/>
              <a:gd name="connsiteY68" fmla="*/ 251039 h 447676"/>
              <a:gd name="connsiteX69" fmla="*/ 118130 w 447676"/>
              <a:gd name="connsiteY69" fmla="*/ 247200 h 447676"/>
              <a:gd name="connsiteX70" fmla="*/ 130884 w 447676"/>
              <a:gd name="connsiteY70" fmla="*/ 267507 h 447676"/>
              <a:gd name="connsiteX71" fmla="*/ 121844 w 447676"/>
              <a:gd name="connsiteY71" fmla="*/ 273451 h 447676"/>
              <a:gd name="connsiteX72" fmla="*/ 108967 w 447676"/>
              <a:gd name="connsiteY72" fmla="*/ 252896 h 447676"/>
              <a:gd name="connsiteX73" fmla="*/ 313135 w 447676"/>
              <a:gd name="connsiteY73" fmla="*/ 246829 h 447676"/>
              <a:gd name="connsiteX74" fmla="*/ 323908 w 447676"/>
              <a:gd name="connsiteY74" fmla="*/ 246829 h 447676"/>
              <a:gd name="connsiteX75" fmla="*/ 323908 w 447676"/>
              <a:gd name="connsiteY75" fmla="*/ 282490 h 447676"/>
              <a:gd name="connsiteX76" fmla="*/ 356226 w 447676"/>
              <a:gd name="connsiteY76" fmla="*/ 282490 h 447676"/>
              <a:gd name="connsiteX77" fmla="*/ 356226 w 447676"/>
              <a:gd name="connsiteY77" fmla="*/ 293387 h 447676"/>
              <a:gd name="connsiteX78" fmla="*/ 323908 w 447676"/>
              <a:gd name="connsiteY78" fmla="*/ 293387 h 447676"/>
              <a:gd name="connsiteX79" fmla="*/ 323908 w 447676"/>
              <a:gd name="connsiteY79" fmla="*/ 358271 h 447676"/>
              <a:gd name="connsiteX80" fmla="*/ 313135 w 447676"/>
              <a:gd name="connsiteY80" fmla="*/ 358271 h 447676"/>
              <a:gd name="connsiteX81" fmla="*/ 313135 w 447676"/>
              <a:gd name="connsiteY81" fmla="*/ 293387 h 447676"/>
              <a:gd name="connsiteX82" fmla="*/ 280940 w 447676"/>
              <a:gd name="connsiteY82" fmla="*/ 293387 h 447676"/>
              <a:gd name="connsiteX83" fmla="*/ 280940 w 447676"/>
              <a:gd name="connsiteY83" fmla="*/ 282490 h 447676"/>
              <a:gd name="connsiteX84" fmla="*/ 313135 w 447676"/>
              <a:gd name="connsiteY84" fmla="*/ 282490 h 447676"/>
              <a:gd name="connsiteX85" fmla="*/ 262243 w 447676"/>
              <a:gd name="connsiteY85" fmla="*/ 246210 h 447676"/>
              <a:gd name="connsiteX86" fmla="*/ 277473 w 447676"/>
              <a:gd name="connsiteY86" fmla="*/ 266888 h 447676"/>
              <a:gd name="connsiteX87" fmla="*/ 268806 w 447676"/>
              <a:gd name="connsiteY87" fmla="*/ 273203 h 447676"/>
              <a:gd name="connsiteX88" fmla="*/ 253575 w 447676"/>
              <a:gd name="connsiteY88" fmla="*/ 252648 h 447676"/>
              <a:gd name="connsiteX89" fmla="*/ 197997 w 447676"/>
              <a:gd name="connsiteY89" fmla="*/ 175939 h 447676"/>
              <a:gd name="connsiteX90" fmla="*/ 203693 w 447676"/>
              <a:gd name="connsiteY90" fmla="*/ 194018 h 447676"/>
              <a:gd name="connsiteX91" fmla="*/ 212360 w 447676"/>
              <a:gd name="connsiteY91" fmla="*/ 208629 h 447676"/>
              <a:gd name="connsiteX92" fmla="*/ 204064 w 447676"/>
              <a:gd name="connsiteY92" fmla="*/ 215811 h 447676"/>
              <a:gd name="connsiteX93" fmla="*/ 193849 w 447676"/>
              <a:gd name="connsiteY93" fmla="*/ 198785 h 447676"/>
              <a:gd name="connsiteX94" fmla="*/ 187348 w 447676"/>
              <a:gd name="connsiteY94" fmla="*/ 178044 h 447676"/>
              <a:gd name="connsiteX95" fmla="*/ 147724 w 447676"/>
              <a:gd name="connsiteY95" fmla="*/ 175939 h 447676"/>
              <a:gd name="connsiteX96" fmla="*/ 158373 w 447676"/>
              <a:gd name="connsiteY96" fmla="*/ 178044 h 447676"/>
              <a:gd name="connsiteX97" fmla="*/ 151810 w 447676"/>
              <a:gd name="connsiteY97" fmla="*/ 198909 h 447676"/>
              <a:gd name="connsiteX98" fmla="*/ 141656 w 447676"/>
              <a:gd name="connsiteY98" fmla="*/ 215811 h 447676"/>
              <a:gd name="connsiteX99" fmla="*/ 133360 w 447676"/>
              <a:gd name="connsiteY99" fmla="*/ 208629 h 447676"/>
              <a:gd name="connsiteX100" fmla="*/ 142028 w 447676"/>
              <a:gd name="connsiteY100" fmla="*/ 194018 h 447676"/>
              <a:gd name="connsiteX101" fmla="*/ 147724 w 447676"/>
              <a:gd name="connsiteY101" fmla="*/ 175939 h 447676"/>
              <a:gd name="connsiteX102" fmla="*/ 318088 w 447676"/>
              <a:gd name="connsiteY102" fmla="*/ 147088 h 447676"/>
              <a:gd name="connsiteX103" fmla="*/ 318088 w 447676"/>
              <a:gd name="connsiteY103" fmla="*/ 172596 h 447676"/>
              <a:gd name="connsiteX104" fmla="*/ 321927 w 447676"/>
              <a:gd name="connsiteY104" fmla="*/ 174825 h 447676"/>
              <a:gd name="connsiteX105" fmla="*/ 339881 w 447676"/>
              <a:gd name="connsiteY105" fmla="*/ 174825 h 447676"/>
              <a:gd name="connsiteX106" fmla="*/ 339881 w 447676"/>
              <a:gd name="connsiteY106" fmla="*/ 147088 h 447676"/>
              <a:gd name="connsiteX107" fmla="*/ 291713 w 447676"/>
              <a:gd name="connsiteY107" fmla="*/ 147088 h 447676"/>
              <a:gd name="connsiteX108" fmla="*/ 291713 w 447676"/>
              <a:gd name="connsiteY108" fmla="*/ 156622 h 447676"/>
              <a:gd name="connsiteX109" fmla="*/ 260138 w 447676"/>
              <a:gd name="connsiteY109" fmla="*/ 189684 h 447676"/>
              <a:gd name="connsiteX110" fmla="*/ 260138 w 447676"/>
              <a:gd name="connsiteY110" fmla="*/ 199837 h 447676"/>
              <a:gd name="connsiteX111" fmla="*/ 339881 w 447676"/>
              <a:gd name="connsiteY111" fmla="*/ 199837 h 447676"/>
              <a:gd name="connsiteX112" fmla="*/ 339881 w 447676"/>
              <a:gd name="connsiteY112" fmla="*/ 185597 h 447676"/>
              <a:gd name="connsiteX113" fmla="*/ 321927 w 447676"/>
              <a:gd name="connsiteY113" fmla="*/ 185597 h 447676"/>
              <a:gd name="connsiteX114" fmla="*/ 310782 w 447676"/>
              <a:gd name="connsiteY114" fmla="*/ 181511 h 447676"/>
              <a:gd name="connsiteX115" fmla="*/ 307315 w 447676"/>
              <a:gd name="connsiteY115" fmla="*/ 172472 h 447676"/>
              <a:gd name="connsiteX116" fmla="*/ 307315 w 447676"/>
              <a:gd name="connsiteY116" fmla="*/ 147088 h 447676"/>
              <a:gd name="connsiteX117" fmla="*/ 260138 w 447676"/>
              <a:gd name="connsiteY117" fmla="*/ 147088 h 447676"/>
              <a:gd name="connsiteX118" fmla="*/ 260138 w 447676"/>
              <a:gd name="connsiteY118" fmla="*/ 178168 h 447676"/>
              <a:gd name="connsiteX119" fmla="*/ 274687 w 447676"/>
              <a:gd name="connsiteY119" fmla="*/ 168881 h 447676"/>
              <a:gd name="connsiteX120" fmla="*/ 280940 w 447676"/>
              <a:gd name="connsiteY120" fmla="*/ 156622 h 447676"/>
              <a:gd name="connsiteX121" fmla="*/ 280940 w 447676"/>
              <a:gd name="connsiteY121" fmla="*/ 147088 h 447676"/>
              <a:gd name="connsiteX122" fmla="*/ 291713 w 447676"/>
              <a:gd name="connsiteY122" fmla="*/ 124304 h 447676"/>
              <a:gd name="connsiteX123" fmla="*/ 291713 w 447676"/>
              <a:gd name="connsiteY123" fmla="*/ 136067 h 447676"/>
              <a:gd name="connsiteX124" fmla="*/ 307315 w 447676"/>
              <a:gd name="connsiteY124" fmla="*/ 136067 h 447676"/>
              <a:gd name="connsiteX125" fmla="*/ 307315 w 447676"/>
              <a:gd name="connsiteY125" fmla="*/ 124304 h 447676"/>
              <a:gd name="connsiteX126" fmla="*/ 244784 w 447676"/>
              <a:gd name="connsiteY126" fmla="*/ 113407 h 447676"/>
              <a:gd name="connsiteX127" fmla="*/ 355235 w 447676"/>
              <a:gd name="connsiteY127" fmla="*/ 113407 h 447676"/>
              <a:gd name="connsiteX128" fmla="*/ 355235 w 447676"/>
              <a:gd name="connsiteY128" fmla="*/ 124304 h 447676"/>
              <a:gd name="connsiteX129" fmla="*/ 318088 w 447676"/>
              <a:gd name="connsiteY129" fmla="*/ 124304 h 447676"/>
              <a:gd name="connsiteX130" fmla="*/ 318088 w 447676"/>
              <a:gd name="connsiteY130" fmla="*/ 136067 h 447676"/>
              <a:gd name="connsiteX131" fmla="*/ 345329 w 447676"/>
              <a:gd name="connsiteY131" fmla="*/ 136067 h 447676"/>
              <a:gd name="connsiteX132" fmla="*/ 349106 w 447676"/>
              <a:gd name="connsiteY132" fmla="*/ 137677 h 447676"/>
              <a:gd name="connsiteX133" fmla="*/ 350654 w 447676"/>
              <a:gd name="connsiteY133" fmla="*/ 141640 h 447676"/>
              <a:gd name="connsiteX134" fmla="*/ 350654 w 447676"/>
              <a:gd name="connsiteY134" fmla="*/ 215192 h 447676"/>
              <a:gd name="connsiteX135" fmla="*/ 339881 w 447676"/>
              <a:gd name="connsiteY135" fmla="*/ 215192 h 447676"/>
              <a:gd name="connsiteX136" fmla="*/ 339881 w 447676"/>
              <a:gd name="connsiteY136" fmla="*/ 210734 h 447676"/>
              <a:gd name="connsiteX137" fmla="*/ 260138 w 447676"/>
              <a:gd name="connsiteY137" fmla="*/ 210734 h 447676"/>
              <a:gd name="connsiteX138" fmla="*/ 260138 w 447676"/>
              <a:gd name="connsiteY138" fmla="*/ 215192 h 447676"/>
              <a:gd name="connsiteX139" fmla="*/ 249117 w 447676"/>
              <a:gd name="connsiteY139" fmla="*/ 215192 h 447676"/>
              <a:gd name="connsiteX140" fmla="*/ 249117 w 447676"/>
              <a:gd name="connsiteY140" fmla="*/ 141640 h 447676"/>
              <a:gd name="connsiteX141" fmla="*/ 250727 w 447676"/>
              <a:gd name="connsiteY141" fmla="*/ 137677 h 447676"/>
              <a:gd name="connsiteX142" fmla="*/ 254566 w 447676"/>
              <a:gd name="connsiteY142" fmla="*/ 136067 h 447676"/>
              <a:gd name="connsiteX143" fmla="*/ 280940 w 447676"/>
              <a:gd name="connsiteY143" fmla="*/ 136067 h 447676"/>
              <a:gd name="connsiteX144" fmla="*/ 280940 w 447676"/>
              <a:gd name="connsiteY144" fmla="*/ 124304 h 447676"/>
              <a:gd name="connsiteX145" fmla="*/ 244784 w 447676"/>
              <a:gd name="connsiteY145" fmla="*/ 124304 h 447676"/>
              <a:gd name="connsiteX146" fmla="*/ 107481 w 447676"/>
              <a:gd name="connsiteY146" fmla="*/ 113036 h 447676"/>
              <a:gd name="connsiteX147" fmla="*/ 133732 w 447676"/>
              <a:gd name="connsiteY147" fmla="*/ 113036 h 447676"/>
              <a:gd name="connsiteX148" fmla="*/ 138065 w 447676"/>
              <a:gd name="connsiteY148" fmla="*/ 115141 h 447676"/>
              <a:gd name="connsiteX149" fmla="*/ 139180 w 447676"/>
              <a:gd name="connsiteY149" fmla="*/ 118484 h 447676"/>
              <a:gd name="connsiteX150" fmla="*/ 139056 w 447676"/>
              <a:gd name="connsiteY150" fmla="*/ 119846 h 447676"/>
              <a:gd name="connsiteX151" fmla="*/ 130884 w 447676"/>
              <a:gd name="connsiteY151" fmla="*/ 152660 h 447676"/>
              <a:gd name="connsiteX152" fmla="*/ 136146 w 447676"/>
              <a:gd name="connsiteY152" fmla="*/ 163309 h 447676"/>
              <a:gd name="connsiteX153" fmla="*/ 138561 w 447676"/>
              <a:gd name="connsiteY153" fmla="*/ 175939 h 447676"/>
              <a:gd name="connsiteX154" fmla="*/ 137446 w 447676"/>
              <a:gd name="connsiteY154" fmla="*/ 183492 h 447676"/>
              <a:gd name="connsiteX155" fmla="*/ 117882 w 447676"/>
              <a:gd name="connsiteY155" fmla="*/ 202066 h 447676"/>
              <a:gd name="connsiteX156" fmla="*/ 113920 w 447676"/>
              <a:gd name="connsiteY156" fmla="*/ 191912 h 447676"/>
              <a:gd name="connsiteX157" fmla="*/ 127045 w 447676"/>
              <a:gd name="connsiteY157" fmla="*/ 180521 h 447676"/>
              <a:gd name="connsiteX158" fmla="*/ 127664 w 447676"/>
              <a:gd name="connsiteY158" fmla="*/ 176063 h 447676"/>
              <a:gd name="connsiteX159" fmla="*/ 125373 w 447676"/>
              <a:gd name="connsiteY159" fmla="*/ 165414 h 447676"/>
              <a:gd name="connsiteX160" fmla="*/ 120730 w 447676"/>
              <a:gd name="connsiteY160" fmla="*/ 156870 h 447676"/>
              <a:gd name="connsiteX161" fmla="*/ 119616 w 447676"/>
              <a:gd name="connsiteY161" fmla="*/ 153898 h 447676"/>
              <a:gd name="connsiteX162" fmla="*/ 119863 w 447676"/>
              <a:gd name="connsiteY162" fmla="*/ 152288 h 447676"/>
              <a:gd name="connsiteX163" fmla="*/ 126797 w 447676"/>
              <a:gd name="connsiteY163" fmla="*/ 123933 h 447676"/>
              <a:gd name="connsiteX164" fmla="*/ 112805 w 447676"/>
              <a:gd name="connsiteY164" fmla="*/ 123933 h 447676"/>
              <a:gd name="connsiteX165" fmla="*/ 112805 w 447676"/>
              <a:gd name="connsiteY165" fmla="*/ 219773 h 447676"/>
              <a:gd name="connsiteX166" fmla="*/ 102032 w 447676"/>
              <a:gd name="connsiteY166" fmla="*/ 219773 h 447676"/>
              <a:gd name="connsiteX167" fmla="*/ 102032 w 447676"/>
              <a:gd name="connsiteY167" fmla="*/ 118608 h 447676"/>
              <a:gd name="connsiteX168" fmla="*/ 103642 w 447676"/>
              <a:gd name="connsiteY168" fmla="*/ 114708 h 447676"/>
              <a:gd name="connsiteX169" fmla="*/ 107481 w 447676"/>
              <a:gd name="connsiteY169" fmla="*/ 113036 h 447676"/>
              <a:gd name="connsiteX170" fmla="*/ 159859 w 447676"/>
              <a:gd name="connsiteY170" fmla="*/ 108454 h 447676"/>
              <a:gd name="connsiteX171" fmla="*/ 170260 w 447676"/>
              <a:gd name="connsiteY171" fmla="*/ 111302 h 447676"/>
              <a:gd name="connsiteX172" fmla="*/ 167907 w 447676"/>
              <a:gd name="connsiteY172" fmla="*/ 118980 h 447676"/>
              <a:gd name="connsiteX173" fmla="*/ 208274 w 447676"/>
              <a:gd name="connsiteY173" fmla="*/ 118980 h 447676"/>
              <a:gd name="connsiteX174" fmla="*/ 208274 w 447676"/>
              <a:gd name="connsiteY174" fmla="*/ 129876 h 447676"/>
              <a:gd name="connsiteX175" fmla="*/ 164316 w 447676"/>
              <a:gd name="connsiteY175" fmla="*/ 129876 h 447676"/>
              <a:gd name="connsiteX176" fmla="*/ 152801 w 447676"/>
              <a:gd name="connsiteY176" fmla="*/ 156870 h 447676"/>
              <a:gd name="connsiteX177" fmla="*/ 168650 w 447676"/>
              <a:gd name="connsiteY177" fmla="*/ 156870 h 447676"/>
              <a:gd name="connsiteX178" fmla="*/ 168650 w 447676"/>
              <a:gd name="connsiteY178" fmla="*/ 139287 h 447676"/>
              <a:gd name="connsiteX179" fmla="*/ 179423 w 447676"/>
              <a:gd name="connsiteY179" fmla="*/ 139287 h 447676"/>
              <a:gd name="connsiteX180" fmla="*/ 179423 w 447676"/>
              <a:gd name="connsiteY180" fmla="*/ 156870 h 447676"/>
              <a:gd name="connsiteX181" fmla="*/ 206293 w 447676"/>
              <a:gd name="connsiteY181" fmla="*/ 156870 h 447676"/>
              <a:gd name="connsiteX182" fmla="*/ 206293 w 447676"/>
              <a:gd name="connsiteY182" fmla="*/ 167767 h 447676"/>
              <a:gd name="connsiteX183" fmla="*/ 179423 w 447676"/>
              <a:gd name="connsiteY183" fmla="*/ 167767 h 447676"/>
              <a:gd name="connsiteX184" fmla="*/ 179423 w 447676"/>
              <a:gd name="connsiteY184" fmla="*/ 202438 h 447676"/>
              <a:gd name="connsiteX185" fmla="*/ 174780 w 447676"/>
              <a:gd name="connsiteY185" fmla="*/ 212591 h 447676"/>
              <a:gd name="connsiteX186" fmla="*/ 165988 w 447676"/>
              <a:gd name="connsiteY186" fmla="*/ 217792 h 447676"/>
              <a:gd name="connsiteX187" fmla="*/ 156887 w 447676"/>
              <a:gd name="connsiteY187" fmla="*/ 220268 h 447676"/>
              <a:gd name="connsiteX188" fmla="*/ 155277 w 447676"/>
              <a:gd name="connsiteY188" fmla="*/ 209372 h 447676"/>
              <a:gd name="connsiteX189" fmla="*/ 164254 w 447676"/>
              <a:gd name="connsiteY189" fmla="*/ 206710 h 447676"/>
              <a:gd name="connsiteX190" fmla="*/ 168650 w 447676"/>
              <a:gd name="connsiteY190" fmla="*/ 202438 h 447676"/>
              <a:gd name="connsiteX191" fmla="*/ 168650 w 447676"/>
              <a:gd name="connsiteY191" fmla="*/ 167767 h 447676"/>
              <a:gd name="connsiteX192" fmla="*/ 145247 w 447676"/>
              <a:gd name="connsiteY192" fmla="*/ 167767 h 447676"/>
              <a:gd name="connsiteX193" fmla="*/ 141471 w 447676"/>
              <a:gd name="connsiteY193" fmla="*/ 166157 h 447676"/>
              <a:gd name="connsiteX194" fmla="*/ 139923 w 447676"/>
              <a:gd name="connsiteY194" fmla="*/ 162318 h 447676"/>
              <a:gd name="connsiteX195" fmla="*/ 139923 w 447676"/>
              <a:gd name="connsiteY195" fmla="*/ 159594 h 447676"/>
              <a:gd name="connsiteX196" fmla="*/ 140666 w 447676"/>
              <a:gd name="connsiteY196" fmla="*/ 156746 h 447676"/>
              <a:gd name="connsiteX197" fmla="*/ 152801 w 447676"/>
              <a:gd name="connsiteY197" fmla="*/ 129876 h 447676"/>
              <a:gd name="connsiteX198" fmla="*/ 140047 w 447676"/>
              <a:gd name="connsiteY198" fmla="*/ 129876 h 447676"/>
              <a:gd name="connsiteX199" fmla="*/ 140047 w 447676"/>
              <a:gd name="connsiteY199" fmla="*/ 118980 h 447676"/>
              <a:gd name="connsiteX200" fmla="*/ 156515 w 447676"/>
              <a:gd name="connsiteY200" fmla="*/ 118980 h 447676"/>
              <a:gd name="connsiteX201" fmla="*/ 158620 w 447676"/>
              <a:gd name="connsiteY201" fmla="*/ 112293 h 447676"/>
              <a:gd name="connsiteX202" fmla="*/ 223838 w 447676"/>
              <a:gd name="connsiteY202" fmla="*/ 14227 h 447676"/>
              <a:gd name="connsiteX203" fmla="*/ 14227 w 447676"/>
              <a:gd name="connsiteY203" fmla="*/ 223838 h 447676"/>
              <a:gd name="connsiteX204" fmla="*/ 223838 w 447676"/>
              <a:gd name="connsiteY204" fmla="*/ 433449 h 447676"/>
              <a:gd name="connsiteX205" fmla="*/ 433449 w 447676"/>
              <a:gd name="connsiteY205" fmla="*/ 223838 h 447676"/>
              <a:gd name="connsiteX206" fmla="*/ 223838 w 447676"/>
              <a:gd name="connsiteY206" fmla="*/ 14227 h 447676"/>
              <a:gd name="connsiteX207" fmla="*/ 223838 w 447676"/>
              <a:gd name="connsiteY207" fmla="*/ 0 h 447676"/>
              <a:gd name="connsiteX208" fmla="*/ 447676 w 447676"/>
              <a:gd name="connsiteY208" fmla="*/ 223838 h 447676"/>
              <a:gd name="connsiteX209" fmla="*/ 223838 w 447676"/>
              <a:gd name="connsiteY209" fmla="*/ 447676 h 447676"/>
              <a:gd name="connsiteX210" fmla="*/ 0 w 447676"/>
              <a:gd name="connsiteY210" fmla="*/ 223838 h 447676"/>
              <a:gd name="connsiteX211" fmla="*/ 223838 w 447676"/>
              <a:gd name="connsiteY211" fmla="*/ 0 h 447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</a:cxnLst>
            <a:rect l="l" t="t" r="r" b="b"/>
            <a:pathLst>
              <a:path w="447676" h="447676">
                <a:moveTo>
                  <a:pt x="136951" y="291530"/>
                </a:moveTo>
                <a:lnTo>
                  <a:pt x="200102" y="291530"/>
                </a:lnTo>
                <a:cubicBezTo>
                  <a:pt x="201670" y="291530"/>
                  <a:pt x="202970" y="292045"/>
                  <a:pt x="204002" y="293077"/>
                </a:cubicBezTo>
                <a:cubicBezTo>
                  <a:pt x="205034" y="294109"/>
                  <a:pt x="205550" y="295368"/>
                  <a:pt x="205550" y="296854"/>
                </a:cubicBezTo>
                <a:lnTo>
                  <a:pt x="205550" y="298711"/>
                </a:lnTo>
                <a:cubicBezTo>
                  <a:pt x="205550" y="299372"/>
                  <a:pt x="205509" y="299908"/>
                  <a:pt x="205426" y="300321"/>
                </a:cubicBezTo>
                <a:cubicBezTo>
                  <a:pt x="200556" y="312869"/>
                  <a:pt x="192260" y="323889"/>
                  <a:pt x="180537" y="333382"/>
                </a:cubicBezTo>
                <a:cubicBezTo>
                  <a:pt x="190443" y="339904"/>
                  <a:pt x="201175" y="344362"/>
                  <a:pt x="212732" y="346756"/>
                </a:cubicBezTo>
                <a:lnTo>
                  <a:pt x="210379" y="357281"/>
                </a:lnTo>
                <a:cubicBezTo>
                  <a:pt x="196016" y="354309"/>
                  <a:pt x="182931" y="348613"/>
                  <a:pt x="171127" y="340193"/>
                </a:cubicBezTo>
                <a:cubicBezTo>
                  <a:pt x="161386" y="346714"/>
                  <a:pt x="150118" y="351874"/>
                  <a:pt x="137323" y="355671"/>
                </a:cubicBezTo>
                <a:lnTo>
                  <a:pt x="134227" y="345270"/>
                </a:lnTo>
                <a:cubicBezTo>
                  <a:pt x="144298" y="342215"/>
                  <a:pt x="153626" y="338170"/>
                  <a:pt x="162211" y="333135"/>
                </a:cubicBezTo>
                <a:cubicBezTo>
                  <a:pt x="153956" y="325623"/>
                  <a:pt x="147270" y="317203"/>
                  <a:pt x="142152" y="307874"/>
                </a:cubicBezTo>
                <a:lnTo>
                  <a:pt x="151934" y="303169"/>
                </a:lnTo>
                <a:cubicBezTo>
                  <a:pt x="156722" y="311837"/>
                  <a:pt x="163285" y="319679"/>
                  <a:pt x="171622" y="326696"/>
                </a:cubicBezTo>
                <a:cubicBezTo>
                  <a:pt x="180868" y="319514"/>
                  <a:pt x="187926" y="311383"/>
                  <a:pt x="192796" y="302302"/>
                </a:cubicBezTo>
                <a:lnTo>
                  <a:pt x="136951" y="302302"/>
                </a:lnTo>
                <a:close/>
                <a:moveTo>
                  <a:pt x="101413" y="280014"/>
                </a:moveTo>
                <a:lnTo>
                  <a:pt x="119987" y="280014"/>
                </a:lnTo>
                <a:cubicBezTo>
                  <a:pt x="121473" y="280014"/>
                  <a:pt x="122752" y="280530"/>
                  <a:pt x="123826" y="281562"/>
                </a:cubicBezTo>
                <a:cubicBezTo>
                  <a:pt x="124899" y="282594"/>
                  <a:pt x="125435" y="283852"/>
                  <a:pt x="125435" y="285338"/>
                </a:cubicBezTo>
                <a:lnTo>
                  <a:pt x="125435" y="332887"/>
                </a:lnTo>
                <a:cubicBezTo>
                  <a:pt x="128242" y="330246"/>
                  <a:pt x="130884" y="327232"/>
                  <a:pt x="133360" y="323848"/>
                </a:cubicBezTo>
                <a:lnTo>
                  <a:pt x="142152" y="330163"/>
                </a:lnTo>
                <a:cubicBezTo>
                  <a:pt x="137281" y="336684"/>
                  <a:pt x="130966" y="343123"/>
                  <a:pt x="123206" y="349480"/>
                </a:cubicBezTo>
                <a:cubicBezTo>
                  <a:pt x="122051" y="350223"/>
                  <a:pt x="120978" y="350594"/>
                  <a:pt x="119987" y="350594"/>
                </a:cubicBezTo>
                <a:cubicBezTo>
                  <a:pt x="118996" y="350594"/>
                  <a:pt x="118171" y="350388"/>
                  <a:pt x="117511" y="349975"/>
                </a:cubicBezTo>
                <a:cubicBezTo>
                  <a:pt x="116602" y="349562"/>
                  <a:pt x="115880" y="348902"/>
                  <a:pt x="115344" y="347994"/>
                </a:cubicBezTo>
                <a:cubicBezTo>
                  <a:pt x="114807" y="347086"/>
                  <a:pt x="114539" y="346136"/>
                  <a:pt x="114539" y="345146"/>
                </a:cubicBezTo>
                <a:lnTo>
                  <a:pt x="114539" y="290787"/>
                </a:lnTo>
                <a:lnTo>
                  <a:pt x="101413" y="290787"/>
                </a:lnTo>
                <a:close/>
                <a:moveTo>
                  <a:pt x="243669" y="279642"/>
                </a:moveTo>
                <a:lnTo>
                  <a:pt x="265586" y="279642"/>
                </a:lnTo>
                <a:cubicBezTo>
                  <a:pt x="267072" y="279642"/>
                  <a:pt x="268331" y="280179"/>
                  <a:pt x="269363" y="281252"/>
                </a:cubicBezTo>
                <a:cubicBezTo>
                  <a:pt x="270395" y="282325"/>
                  <a:pt x="270911" y="283605"/>
                  <a:pt x="270911" y="285091"/>
                </a:cubicBezTo>
                <a:lnTo>
                  <a:pt x="270911" y="342793"/>
                </a:lnTo>
                <a:cubicBezTo>
                  <a:pt x="277515" y="338996"/>
                  <a:pt x="282509" y="335405"/>
                  <a:pt x="285893" y="332020"/>
                </a:cubicBezTo>
                <a:lnTo>
                  <a:pt x="293447" y="339945"/>
                </a:lnTo>
                <a:cubicBezTo>
                  <a:pt x="287173" y="345806"/>
                  <a:pt x="278629" y="351337"/>
                  <a:pt x="267815" y="356538"/>
                </a:cubicBezTo>
                <a:cubicBezTo>
                  <a:pt x="267237" y="356950"/>
                  <a:pt x="266494" y="357157"/>
                  <a:pt x="265586" y="357157"/>
                </a:cubicBezTo>
                <a:cubicBezTo>
                  <a:pt x="264513" y="357157"/>
                  <a:pt x="263564" y="356868"/>
                  <a:pt x="262738" y="356290"/>
                </a:cubicBezTo>
                <a:cubicBezTo>
                  <a:pt x="261913" y="355795"/>
                  <a:pt x="261273" y="355134"/>
                  <a:pt x="260819" y="354309"/>
                </a:cubicBezTo>
                <a:cubicBezTo>
                  <a:pt x="260365" y="353483"/>
                  <a:pt x="260138" y="352617"/>
                  <a:pt x="260138" y="351709"/>
                </a:cubicBezTo>
                <a:lnTo>
                  <a:pt x="260138" y="290539"/>
                </a:lnTo>
                <a:lnTo>
                  <a:pt x="243669" y="290539"/>
                </a:lnTo>
                <a:close/>
                <a:moveTo>
                  <a:pt x="150448" y="251039"/>
                </a:moveTo>
                <a:lnTo>
                  <a:pt x="191310" y="251039"/>
                </a:lnTo>
                <a:cubicBezTo>
                  <a:pt x="192796" y="251039"/>
                  <a:pt x="194076" y="251575"/>
                  <a:pt x="195149" y="252648"/>
                </a:cubicBezTo>
                <a:cubicBezTo>
                  <a:pt x="196222" y="253722"/>
                  <a:pt x="196759" y="255001"/>
                  <a:pt x="196759" y="256487"/>
                </a:cubicBezTo>
                <a:lnTo>
                  <a:pt x="196759" y="277166"/>
                </a:lnTo>
                <a:cubicBezTo>
                  <a:pt x="196924" y="277496"/>
                  <a:pt x="197419" y="277661"/>
                  <a:pt x="198244" y="277661"/>
                </a:cubicBezTo>
                <a:lnTo>
                  <a:pt x="211494" y="277661"/>
                </a:lnTo>
                <a:lnTo>
                  <a:pt x="211494" y="288558"/>
                </a:lnTo>
                <a:lnTo>
                  <a:pt x="198244" y="288558"/>
                </a:lnTo>
                <a:cubicBezTo>
                  <a:pt x="196098" y="288558"/>
                  <a:pt x="194241" y="288207"/>
                  <a:pt x="192672" y="287505"/>
                </a:cubicBezTo>
                <a:cubicBezTo>
                  <a:pt x="191104" y="286804"/>
                  <a:pt x="189907" y="285957"/>
                  <a:pt x="189081" y="284967"/>
                </a:cubicBezTo>
                <a:cubicBezTo>
                  <a:pt x="186935" y="282821"/>
                  <a:pt x="185862" y="280096"/>
                  <a:pt x="185862" y="276794"/>
                </a:cubicBezTo>
                <a:lnTo>
                  <a:pt x="185862" y="262059"/>
                </a:lnTo>
                <a:lnTo>
                  <a:pt x="155896" y="262059"/>
                </a:lnTo>
                <a:lnTo>
                  <a:pt x="155896" y="269984"/>
                </a:lnTo>
                <a:cubicBezTo>
                  <a:pt x="155896" y="275515"/>
                  <a:pt x="153915" y="280034"/>
                  <a:pt x="149953" y="283543"/>
                </a:cubicBezTo>
                <a:cubicBezTo>
                  <a:pt x="145990" y="287051"/>
                  <a:pt x="141739" y="289425"/>
                  <a:pt x="137199" y="290663"/>
                </a:cubicBezTo>
                <a:lnTo>
                  <a:pt x="134351" y="280138"/>
                </a:lnTo>
                <a:cubicBezTo>
                  <a:pt x="137240" y="279230"/>
                  <a:pt x="139716" y="277950"/>
                  <a:pt x="141780" y="276299"/>
                </a:cubicBezTo>
                <a:cubicBezTo>
                  <a:pt x="143844" y="274648"/>
                  <a:pt x="144917" y="272543"/>
                  <a:pt x="145000" y="269984"/>
                </a:cubicBezTo>
                <a:lnTo>
                  <a:pt x="145000" y="256487"/>
                </a:lnTo>
                <a:cubicBezTo>
                  <a:pt x="145000" y="255001"/>
                  <a:pt x="145536" y="253722"/>
                  <a:pt x="146609" y="252648"/>
                </a:cubicBezTo>
                <a:cubicBezTo>
                  <a:pt x="147683" y="251575"/>
                  <a:pt x="148962" y="251039"/>
                  <a:pt x="150448" y="251039"/>
                </a:cubicBezTo>
                <a:close/>
                <a:moveTo>
                  <a:pt x="118130" y="247200"/>
                </a:moveTo>
                <a:lnTo>
                  <a:pt x="130884" y="267507"/>
                </a:lnTo>
                <a:lnTo>
                  <a:pt x="121844" y="273451"/>
                </a:lnTo>
                <a:lnTo>
                  <a:pt x="108967" y="252896"/>
                </a:lnTo>
                <a:close/>
                <a:moveTo>
                  <a:pt x="313135" y="246829"/>
                </a:moveTo>
                <a:lnTo>
                  <a:pt x="323908" y="246829"/>
                </a:lnTo>
                <a:lnTo>
                  <a:pt x="323908" y="282490"/>
                </a:lnTo>
                <a:lnTo>
                  <a:pt x="356226" y="282490"/>
                </a:lnTo>
                <a:lnTo>
                  <a:pt x="356226" y="293387"/>
                </a:lnTo>
                <a:lnTo>
                  <a:pt x="323908" y="293387"/>
                </a:lnTo>
                <a:lnTo>
                  <a:pt x="323908" y="358271"/>
                </a:lnTo>
                <a:lnTo>
                  <a:pt x="313135" y="358271"/>
                </a:lnTo>
                <a:lnTo>
                  <a:pt x="313135" y="293387"/>
                </a:lnTo>
                <a:lnTo>
                  <a:pt x="280940" y="293387"/>
                </a:lnTo>
                <a:lnTo>
                  <a:pt x="280940" y="282490"/>
                </a:lnTo>
                <a:lnTo>
                  <a:pt x="313135" y="282490"/>
                </a:lnTo>
                <a:close/>
                <a:moveTo>
                  <a:pt x="262243" y="246210"/>
                </a:moveTo>
                <a:lnTo>
                  <a:pt x="277473" y="266888"/>
                </a:lnTo>
                <a:lnTo>
                  <a:pt x="268806" y="273203"/>
                </a:lnTo>
                <a:lnTo>
                  <a:pt x="253575" y="252648"/>
                </a:lnTo>
                <a:close/>
                <a:moveTo>
                  <a:pt x="197997" y="175939"/>
                </a:moveTo>
                <a:cubicBezTo>
                  <a:pt x="199565" y="182543"/>
                  <a:pt x="201464" y="188569"/>
                  <a:pt x="203693" y="194018"/>
                </a:cubicBezTo>
                <a:cubicBezTo>
                  <a:pt x="205922" y="199466"/>
                  <a:pt x="208811" y="204336"/>
                  <a:pt x="212360" y="208629"/>
                </a:cubicBezTo>
                <a:lnTo>
                  <a:pt x="204064" y="215811"/>
                </a:lnTo>
                <a:cubicBezTo>
                  <a:pt x="199854" y="210693"/>
                  <a:pt x="196449" y="205017"/>
                  <a:pt x="193849" y="198785"/>
                </a:cubicBezTo>
                <a:cubicBezTo>
                  <a:pt x="191248" y="192552"/>
                  <a:pt x="189081" y="185639"/>
                  <a:pt x="187348" y="178044"/>
                </a:cubicBezTo>
                <a:close/>
                <a:moveTo>
                  <a:pt x="147724" y="175939"/>
                </a:moveTo>
                <a:lnTo>
                  <a:pt x="158373" y="178044"/>
                </a:lnTo>
                <a:cubicBezTo>
                  <a:pt x="156639" y="185639"/>
                  <a:pt x="154452" y="192594"/>
                  <a:pt x="151810" y="198909"/>
                </a:cubicBezTo>
                <a:cubicBezTo>
                  <a:pt x="149168" y="205224"/>
                  <a:pt x="145784" y="210858"/>
                  <a:pt x="141656" y="215811"/>
                </a:cubicBezTo>
                <a:lnTo>
                  <a:pt x="133360" y="208629"/>
                </a:lnTo>
                <a:cubicBezTo>
                  <a:pt x="136910" y="204254"/>
                  <a:pt x="139799" y="199383"/>
                  <a:pt x="142028" y="194018"/>
                </a:cubicBezTo>
                <a:cubicBezTo>
                  <a:pt x="144257" y="188652"/>
                  <a:pt x="146155" y="182626"/>
                  <a:pt x="147724" y="175939"/>
                </a:cubicBezTo>
                <a:close/>
                <a:moveTo>
                  <a:pt x="318088" y="147088"/>
                </a:moveTo>
                <a:lnTo>
                  <a:pt x="318088" y="172596"/>
                </a:lnTo>
                <a:cubicBezTo>
                  <a:pt x="318253" y="174082"/>
                  <a:pt x="319533" y="174825"/>
                  <a:pt x="321927" y="174825"/>
                </a:cubicBezTo>
                <a:lnTo>
                  <a:pt x="339881" y="174825"/>
                </a:lnTo>
                <a:lnTo>
                  <a:pt x="339881" y="147088"/>
                </a:lnTo>
                <a:close/>
                <a:moveTo>
                  <a:pt x="291713" y="147088"/>
                </a:moveTo>
                <a:lnTo>
                  <a:pt x="291713" y="156622"/>
                </a:lnTo>
                <a:cubicBezTo>
                  <a:pt x="291135" y="170821"/>
                  <a:pt x="280610" y="181841"/>
                  <a:pt x="260138" y="189684"/>
                </a:cubicBezTo>
                <a:lnTo>
                  <a:pt x="260138" y="199837"/>
                </a:lnTo>
                <a:lnTo>
                  <a:pt x="339881" y="199837"/>
                </a:lnTo>
                <a:lnTo>
                  <a:pt x="339881" y="185597"/>
                </a:lnTo>
                <a:lnTo>
                  <a:pt x="321927" y="185597"/>
                </a:lnTo>
                <a:cubicBezTo>
                  <a:pt x="317221" y="185597"/>
                  <a:pt x="313506" y="184235"/>
                  <a:pt x="310782" y="181511"/>
                </a:cubicBezTo>
                <a:cubicBezTo>
                  <a:pt x="308471" y="179035"/>
                  <a:pt x="307315" y="176022"/>
                  <a:pt x="307315" y="172472"/>
                </a:cubicBezTo>
                <a:lnTo>
                  <a:pt x="307315" y="147088"/>
                </a:lnTo>
                <a:close/>
                <a:moveTo>
                  <a:pt x="260138" y="147088"/>
                </a:moveTo>
                <a:lnTo>
                  <a:pt x="260138" y="178168"/>
                </a:lnTo>
                <a:cubicBezTo>
                  <a:pt x="265669" y="175691"/>
                  <a:pt x="270519" y="172596"/>
                  <a:pt x="274687" y="168881"/>
                </a:cubicBezTo>
                <a:cubicBezTo>
                  <a:pt x="278856" y="165166"/>
                  <a:pt x="280940" y="161080"/>
                  <a:pt x="280940" y="156622"/>
                </a:cubicBezTo>
                <a:lnTo>
                  <a:pt x="280940" y="147088"/>
                </a:lnTo>
                <a:close/>
                <a:moveTo>
                  <a:pt x="291713" y="124304"/>
                </a:moveTo>
                <a:lnTo>
                  <a:pt x="291713" y="136067"/>
                </a:lnTo>
                <a:lnTo>
                  <a:pt x="307315" y="136067"/>
                </a:lnTo>
                <a:lnTo>
                  <a:pt x="307315" y="124304"/>
                </a:lnTo>
                <a:close/>
                <a:moveTo>
                  <a:pt x="244784" y="113407"/>
                </a:moveTo>
                <a:lnTo>
                  <a:pt x="355235" y="113407"/>
                </a:lnTo>
                <a:lnTo>
                  <a:pt x="355235" y="124304"/>
                </a:lnTo>
                <a:lnTo>
                  <a:pt x="318088" y="124304"/>
                </a:lnTo>
                <a:lnTo>
                  <a:pt x="318088" y="136067"/>
                </a:lnTo>
                <a:lnTo>
                  <a:pt x="345329" y="136067"/>
                </a:lnTo>
                <a:cubicBezTo>
                  <a:pt x="346815" y="136067"/>
                  <a:pt x="348074" y="136604"/>
                  <a:pt x="349106" y="137677"/>
                </a:cubicBezTo>
                <a:cubicBezTo>
                  <a:pt x="350138" y="138750"/>
                  <a:pt x="350654" y="140071"/>
                  <a:pt x="350654" y="141640"/>
                </a:cubicBezTo>
                <a:lnTo>
                  <a:pt x="350654" y="215192"/>
                </a:lnTo>
                <a:lnTo>
                  <a:pt x="339881" y="215192"/>
                </a:lnTo>
                <a:lnTo>
                  <a:pt x="339881" y="210734"/>
                </a:lnTo>
                <a:lnTo>
                  <a:pt x="260138" y="210734"/>
                </a:lnTo>
                <a:lnTo>
                  <a:pt x="260138" y="215192"/>
                </a:lnTo>
                <a:lnTo>
                  <a:pt x="249117" y="215192"/>
                </a:lnTo>
                <a:lnTo>
                  <a:pt x="249117" y="141640"/>
                </a:lnTo>
                <a:cubicBezTo>
                  <a:pt x="249117" y="140071"/>
                  <a:pt x="249654" y="138750"/>
                  <a:pt x="250727" y="137677"/>
                </a:cubicBezTo>
                <a:cubicBezTo>
                  <a:pt x="251800" y="136604"/>
                  <a:pt x="253080" y="136067"/>
                  <a:pt x="254566" y="136067"/>
                </a:cubicBezTo>
                <a:lnTo>
                  <a:pt x="280940" y="136067"/>
                </a:lnTo>
                <a:lnTo>
                  <a:pt x="280940" y="124304"/>
                </a:lnTo>
                <a:lnTo>
                  <a:pt x="244784" y="124304"/>
                </a:lnTo>
                <a:close/>
                <a:moveTo>
                  <a:pt x="107481" y="113036"/>
                </a:moveTo>
                <a:lnTo>
                  <a:pt x="133732" y="113036"/>
                </a:lnTo>
                <a:cubicBezTo>
                  <a:pt x="135465" y="113036"/>
                  <a:pt x="136910" y="113738"/>
                  <a:pt x="138065" y="115141"/>
                </a:cubicBezTo>
                <a:cubicBezTo>
                  <a:pt x="138808" y="116132"/>
                  <a:pt x="139180" y="117246"/>
                  <a:pt x="139180" y="118484"/>
                </a:cubicBezTo>
                <a:cubicBezTo>
                  <a:pt x="139180" y="119062"/>
                  <a:pt x="139139" y="119516"/>
                  <a:pt x="139056" y="119846"/>
                </a:cubicBezTo>
                <a:lnTo>
                  <a:pt x="130884" y="152660"/>
                </a:lnTo>
                <a:cubicBezTo>
                  <a:pt x="132782" y="155714"/>
                  <a:pt x="134536" y="159264"/>
                  <a:pt x="136146" y="163309"/>
                </a:cubicBezTo>
                <a:cubicBezTo>
                  <a:pt x="137756" y="167354"/>
                  <a:pt x="138561" y="171564"/>
                  <a:pt x="138561" y="175939"/>
                </a:cubicBezTo>
                <a:cubicBezTo>
                  <a:pt x="138561" y="178498"/>
                  <a:pt x="138189" y="181016"/>
                  <a:pt x="137446" y="183492"/>
                </a:cubicBezTo>
                <a:cubicBezTo>
                  <a:pt x="134970" y="191995"/>
                  <a:pt x="128448" y="198186"/>
                  <a:pt x="117882" y="202066"/>
                </a:cubicBezTo>
                <a:lnTo>
                  <a:pt x="113920" y="191912"/>
                </a:lnTo>
                <a:cubicBezTo>
                  <a:pt x="121184" y="189188"/>
                  <a:pt x="125559" y="185391"/>
                  <a:pt x="127045" y="180521"/>
                </a:cubicBezTo>
                <a:cubicBezTo>
                  <a:pt x="127458" y="178870"/>
                  <a:pt x="127664" y="177384"/>
                  <a:pt x="127664" y="176063"/>
                </a:cubicBezTo>
                <a:cubicBezTo>
                  <a:pt x="127664" y="172596"/>
                  <a:pt x="126901" y="169046"/>
                  <a:pt x="125373" y="165414"/>
                </a:cubicBezTo>
                <a:cubicBezTo>
                  <a:pt x="123846" y="161782"/>
                  <a:pt x="122298" y="158934"/>
                  <a:pt x="120730" y="156870"/>
                </a:cubicBezTo>
                <a:cubicBezTo>
                  <a:pt x="119987" y="155962"/>
                  <a:pt x="119616" y="154971"/>
                  <a:pt x="119616" y="153898"/>
                </a:cubicBezTo>
                <a:cubicBezTo>
                  <a:pt x="119616" y="153485"/>
                  <a:pt x="119698" y="152949"/>
                  <a:pt x="119863" y="152288"/>
                </a:cubicBezTo>
                <a:lnTo>
                  <a:pt x="126797" y="123933"/>
                </a:lnTo>
                <a:lnTo>
                  <a:pt x="112805" y="123933"/>
                </a:lnTo>
                <a:lnTo>
                  <a:pt x="112805" y="219773"/>
                </a:lnTo>
                <a:lnTo>
                  <a:pt x="102032" y="219773"/>
                </a:lnTo>
                <a:lnTo>
                  <a:pt x="102032" y="118608"/>
                </a:lnTo>
                <a:cubicBezTo>
                  <a:pt x="102032" y="117122"/>
                  <a:pt x="102569" y="115822"/>
                  <a:pt x="103642" y="114708"/>
                </a:cubicBezTo>
                <a:cubicBezTo>
                  <a:pt x="104715" y="113593"/>
                  <a:pt x="105995" y="113036"/>
                  <a:pt x="107481" y="113036"/>
                </a:cubicBezTo>
                <a:close/>
                <a:moveTo>
                  <a:pt x="159859" y="108454"/>
                </a:moveTo>
                <a:lnTo>
                  <a:pt x="170260" y="111302"/>
                </a:lnTo>
                <a:cubicBezTo>
                  <a:pt x="169434" y="114192"/>
                  <a:pt x="168650" y="116751"/>
                  <a:pt x="167907" y="118980"/>
                </a:cubicBezTo>
                <a:lnTo>
                  <a:pt x="208274" y="118980"/>
                </a:lnTo>
                <a:lnTo>
                  <a:pt x="208274" y="129876"/>
                </a:lnTo>
                <a:lnTo>
                  <a:pt x="164316" y="129876"/>
                </a:lnTo>
                <a:cubicBezTo>
                  <a:pt x="160437" y="140443"/>
                  <a:pt x="156598" y="149441"/>
                  <a:pt x="152801" y="156870"/>
                </a:cubicBezTo>
                <a:lnTo>
                  <a:pt x="168650" y="156870"/>
                </a:lnTo>
                <a:lnTo>
                  <a:pt x="168650" y="139287"/>
                </a:lnTo>
                <a:lnTo>
                  <a:pt x="179423" y="139287"/>
                </a:lnTo>
                <a:lnTo>
                  <a:pt x="179423" y="156870"/>
                </a:lnTo>
                <a:lnTo>
                  <a:pt x="206293" y="156870"/>
                </a:lnTo>
                <a:lnTo>
                  <a:pt x="206293" y="167767"/>
                </a:lnTo>
                <a:lnTo>
                  <a:pt x="179423" y="167767"/>
                </a:lnTo>
                <a:lnTo>
                  <a:pt x="179423" y="202438"/>
                </a:lnTo>
                <a:cubicBezTo>
                  <a:pt x="179423" y="206648"/>
                  <a:pt x="177875" y="210032"/>
                  <a:pt x="174780" y="212591"/>
                </a:cubicBezTo>
                <a:cubicBezTo>
                  <a:pt x="171684" y="215150"/>
                  <a:pt x="168753" y="216884"/>
                  <a:pt x="165988" y="217792"/>
                </a:cubicBezTo>
                <a:cubicBezTo>
                  <a:pt x="163223" y="218700"/>
                  <a:pt x="160189" y="219525"/>
                  <a:pt x="156887" y="220268"/>
                </a:cubicBezTo>
                <a:lnTo>
                  <a:pt x="155277" y="209372"/>
                </a:lnTo>
                <a:cubicBezTo>
                  <a:pt x="158332" y="208959"/>
                  <a:pt x="161324" y="208072"/>
                  <a:pt x="164254" y="206710"/>
                </a:cubicBezTo>
                <a:cubicBezTo>
                  <a:pt x="167185" y="205347"/>
                  <a:pt x="168650" y="203924"/>
                  <a:pt x="168650" y="202438"/>
                </a:cubicBezTo>
                <a:lnTo>
                  <a:pt x="168650" y="167767"/>
                </a:lnTo>
                <a:lnTo>
                  <a:pt x="145247" y="167767"/>
                </a:lnTo>
                <a:cubicBezTo>
                  <a:pt x="143761" y="167767"/>
                  <a:pt x="142503" y="167230"/>
                  <a:pt x="141471" y="166157"/>
                </a:cubicBezTo>
                <a:cubicBezTo>
                  <a:pt x="140439" y="165084"/>
                  <a:pt x="139923" y="163804"/>
                  <a:pt x="139923" y="162318"/>
                </a:cubicBezTo>
                <a:lnTo>
                  <a:pt x="139923" y="159594"/>
                </a:lnTo>
                <a:cubicBezTo>
                  <a:pt x="139923" y="158356"/>
                  <a:pt x="140171" y="157407"/>
                  <a:pt x="140666" y="156746"/>
                </a:cubicBezTo>
                <a:cubicBezTo>
                  <a:pt x="145206" y="148656"/>
                  <a:pt x="149251" y="139700"/>
                  <a:pt x="152801" y="129876"/>
                </a:cubicBezTo>
                <a:lnTo>
                  <a:pt x="140047" y="129876"/>
                </a:lnTo>
                <a:lnTo>
                  <a:pt x="140047" y="118980"/>
                </a:lnTo>
                <a:lnTo>
                  <a:pt x="156515" y="118980"/>
                </a:lnTo>
                <a:cubicBezTo>
                  <a:pt x="157506" y="116008"/>
                  <a:pt x="158208" y="113779"/>
                  <a:pt x="158620" y="112293"/>
                </a:cubicBezTo>
                <a:close/>
                <a:moveTo>
                  <a:pt x="223838" y="14227"/>
                </a:moveTo>
                <a:cubicBezTo>
                  <a:pt x="108073" y="14227"/>
                  <a:pt x="14227" y="108073"/>
                  <a:pt x="14227" y="223838"/>
                </a:cubicBezTo>
                <a:cubicBezTo>
                  <a:pt x="14227" y="339603"/>
                  <a:pt x="108073" y="433449"/>
                  <a:pt x="223838" y="433449"/>
                </a:cubicBezTo>
                <a:cubicBezTo>
                  <a:pt x="339603" y="433449"/>
                  <a:pt x="433449" y="339603"/>
                  <a:pt x="433449" y="223838"/>
                </a:cubicBezTo>
                <a:cubicBezTo>
                  <a:pt x="433449" y="108073"/>
                  <a:pt x="339603" y="14227"/>
                  <a:pt x="223838" y="14227"/>
                </a:cubicBezTo>
                <a:close/>
                <a:moveTo>
                  <a:pt x="223838" y="0"/>
                </a:moveTo>
                <a:cubicBezTo>
                  <a:pt x="347460" y="0"/>
                  <a:pt x="447676" y="100216"/>
                  <a:pt x="447676" y="223838"/>
                </a:cubicBezTo>
                <a:cubicBezTo>
                  <a:pt x="447676" y="347460"/>
                  <a:pt x="347460" y="447676"/>
                  <a:pt x="223838" y="447676"/>
                </a:cubicBezTo>
                <a:cubicBezTo>
                  <a:pt x="100216" y="447676"/>
                  <a:pt x="0" y="347460"/>
                  <a:pt x="0" y="223838"/>
                </a:cubicBezTo>
                <a:cubicBezTo>
                  <a:pt x="0" y="100216"/>
                  <a:pt x="100216" y="0"/>
                  <a:pt x="223838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gradFill>
                <a:gsLst>
                  <a:gs pos="0">
                    <a:srgbClr val="515FFE"/>
                  </a:gs>
                  <a:gs pos="100000">
                    <a:srgbClr val="5D0FEE"/>
                  </a:gs>
                </a:gsLst>
                <a:lin ang="2700000" scaled="1"/>
              </a:gra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BD0267B-1394-66FA-9263-BDC9BAC556FB}"/>
              </a:ext>
            </a:extLst>
          </p:cNvPr>
          <p:cNvSpPr txBox="1"/>
          <p:nvPr/>
        </p:nvSpPr>
        <p:spPr>
          <a:xfrm>
            <a:off x="591849" y="125609"/>
            <a:ext cx="34251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200" dirty="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添加你的标题</a:t>
            </a:r>
          </a:p>
        </p:txBody>
      </p:sp>
      <p:sp>
        <p:nvSpPr>
          <p:cNvPr id="80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87EAFD09-60B5-6B48-6E82-DA0D576BE98F}"/>
              </a:ext>
            </a:extLst>
          </p:cNvPr>
          <p:cNvSpPr/>
          <p:nvPr/>
        </p:nvSpPr>
        <p:spPr>
          <a:xfrm>
            <a:off x="2979433" y="1895258"/>
            <a:ext cx="301380" cy="3962824"/>
          </a:xfrm>
          <a:prstGeom prst="leftBrace">
            <a:avLst>
              <a:gd name="adj1" fmla="val 109665"/>
              <a:gd name="adj2" fmla="val 50000"/>
            </a:avLst>
          </a:prstGeom>
          <a:noFill/>
          <a:ln w="12700" cap="flat" cmpd="sng" algn="ctr">
            <a:solidFill>
              <a:schemeClr val="accent2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>
                  <a:lumMod val="85000"/>
                </a:srgbClr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9" name="Oval 29">
            <a:extLst>
              <a:ext uri="{FF2B5EF4-FFF2-40B4-BE49-F238E27FC236}">
                <a16:creationId xmlns:a16="http://schemas.microsoft.com/office/drawing/2014/main" id="{B509994B-F96E-5F90-2896-3742FFCC3601}"/>
              </a:ext>
            </a:extLst>
          </p:cNvPr>
          <p:cNvSpPr/>
          <p:nvPr/>
        </p:nvSpPr>
        <p:spPr>
          <a:xfrm>
            <a:off x="3679743" y="1554666"/>
            <a:ext cx="804952" cy="809570"/>
          </a:xfrm>
          <a:prstGeom prst="roundRect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>
            <a:noFill/>
          </a:ln>
          <a:effectLst>
            <a:outerShdw blurRad="101600" dist="63500" dir="2700000" algn="tl" rotWithShape="0">
              <a:schemeClr val="accent3"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sym typeface="OPPOSans M" panose="00020600040101010101" pitchFamily="18" charset="-122"/>
            </a:endParaRPr>
          </a:p>
        </p:txBody>
      </p:sp>
      <p:sp>
        <p:nvSpPr>
          <p:cNvPr id="12" name="Oval 32">
            <a:extLst>
              <a:ext uri="{FF2B5EF4-FFF2-40B4-BE49-F238E27FC236}">
                <a16:creationId xmlns:a16="http://schemas.microsoft.com/office/drawing/2014/main" id="{46FA8DB9-4DB0-5185-B897-E2006F09D10A}"/>
              </a:ext>
            </a:extLst>
          </p:cNvPr>
          <p:cNvSpPr/>
          <p:nvPr/>
        </p:nvSpPr>
        <p:spPr>
          <a:xfrm>
            <a:off x="3679743" y="2797788"/>
            <a:ext cx="804952" cy="809570"/>
          </a:xfrm>
          <a:prstGeom prst="roundRect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>
            <a:noFill/>
          </a:ln>
          <a:effectLst>
            <a:outerShdw blurRad="101600" dist="63500" dir="2700000" algn="tl" rotWithShape="0">
              <a:schemeClr val="accent3"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sym typeface="OPPOSans M" panose="00020600040101010101" pitchFamily="18" charset="-122"/>
            </a:endParaRPr>
          </a:p>
        </p:txBody>
      </p:sp>
      <p:sp>
        <p:nvSpPr>
          <p:cNvPr id="14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2CF41ABB-EB19-E9C1-C72D-9BD34C6626B9}"/>
              </a:ext>
            </a:extLst>
          </p:cNvPr>
          <p:cNvSpPr/>
          <p:nvPr/>
        </p:nvSpPr>
        <p:spPr>
          <a:xfrm>
            <a:off x="3679743" y="4040910"/>
            <a:ext cx="804952" cy="809570"/>
          </a:xfrm>
          <a:prstGeom prst="roundRect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>
            <a:noFill/>
          </a:ln>
          <a:effectLst>
            <a:outerShdw blurRad="101600" dist="63500" dir="2700000" algn="tl" rotWithShape="0">
              <a:schemeClr val="accent3"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sym typeface="OPPOSans M" panose="00020600040101010101" pitchFamily="18" charset="-122"/>
            </a:endParaRPr>
          </a:p>
        </p:txBody>
      </p:sp>
      <p:sp>
        <p:nvSpPr>
          <p:cNvPr id="16" name="Oval 34">
            <a:extLst>
              <a:ext uri="{FF2B5EF4-FFF2-40B4-BE49-F238E27FC236}">
                <a16:creationId xmlns:a16="http://schemas.microsoft.com/office/drawing/2014/main" id="{63FCE880-21C7-1A92-52FB-02B49D86B756}"/>
              </a:ext>
            </a:extLst>
          </p:cNvPr>
          <p:cNvSpPr/>
          <p:nvPr/>
        </p:nvSpPr>
        <p:spPr>
          <a:xfrm>
            <a:off x="3679743" y="5284033"/>
            <a:ext cx="804952" cy="809570"/>
          </a:xfrm>
          <a:prstGeom prst="roundRect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>
            <a:noFill/>
          </a:ln>
          <a:effectLst>
            <a:outerShdw blurRad="101600" dist="63500" dir="2700000" algn="tl" rotWithShape="0">
              <a:schemeClr val="accent3"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sym typeface="OPPOSans M" panose="00020600040101010101" pitchFamily="18" charset="-122"/>
            </a:endParaRPr>
          </a:p>
        </p:txBody>
      </p:sp>
      <p:sp>
        <p:nvSpPr>
          <p:cNvPr id="95" name="矩形 51">
            <a:extLst>
              <a:ext uri="{FF2B5EF4-FFF2-40B4-BE49-F238E27FC236}">
                <a16:creationId xmlns:a16="http://schemas.microsoft.com/office/drawing/2014/main" id="{FB665F8C-5754-D617-5C54-540F0B35551F}"/>
              </a:ext>
            </a:extLst>
          </p:cNvPr>
          <p:cNvSpPr/>
          <p:nvPr/>
        </p:nvSpPr>
        <p:spPr>
          <a:xfrm>
            <a:off x="1011017" y="3148617"/>
            <a:ext cx="1430930" cy="143093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>
            <a:noFill/>
          </a:ln>
          <a:effectLst>
            <a:outerShdw blurRad="101600" dist="63500" dir="2700000" algn="tl" rotWithShape="0">
              <a:schemeClr val="accent3"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sym typeface="Verdana" panose="020B0604030504040204" pitchFamily="34" charset="0"/>
            </a:endParaRPr>
          </a:p>
        </p:txBody>
      </p:sp>
      <p:sp>
        <p:nvSpPr>
          <p:cNvPr id="96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64A7E221-629A-F775-D27C-A43EAAFDFCAB}"/>
              </a:ext>
            </a:extLst>
          </p:cNvPr>
          <p:cNvSpPr/>
          <p:nvPr/>
        </p:nvSpPr>
        <p:spPr>
          <a:xfrm>
            <a:off x="872462" y="3010062"/>
            <a:ext cx="1708040" cy="1708040"/>
          </a:xfrm>
          <a:prstGeom prst="rect">
            <a:avLst/>
          </a:prstGeom>
          <a:noFill/>
          <a:ln w="15875" cap="rnd">
            <a:solidFill>
              <a:schemeClr val="accent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98" name="文本框 97">
            <a:extLst>
              <a:ext uri="{FF2B5EF4-FFF2-40B4-BE49-F238E27FC236}">
                <a16:creationId xmlns:a16="http://schemas.microsoft.com/office/drawing/2014/main" id="{2B3E0051-3CA4-796E-68FF-EE028434FBD7}"/>
              </a:ext>
            </a:extLst>
          </p:cNvPr>
          <p:cNvSpPr txBox="1"/>
          <p:nvPr/>
        </p:nvSpPr>
        <p:spPr>
          <a:xfrm>
            <a:off x="1156804" y="3325473"/>
            <a:ext cx="121781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200" dirty="0">
                <a:solidFill>
                  <a:schemeClr val="bg1"/>
                </a:solidFill>
                <a:latin typeface="+mj-ea"/>
                <a:ea typeface="+mj-ea"/>
              </a:rPr>
              <a:t>成果展示</a:t>
            </a:r>
          </a:p>
        </p:txBody>
      </p:sp>
      <p:grpSp>
        <p:nvGrpSpPr>
          <p:cNvPr id="99" name="图形 560">
            <a:extLst>
              <a:ext uri="{FF2B5EF4-FFF2-40B4-BE49-F238E27FC236}">
                <a16:creationId xmlns:a16="http://schemas.microsoft.com/office/drawing/2014/main" id="{1876395C-92A3-4170-C2E5-5A38B78860A4}"/>
              </a:ext>
            </a:extLst>
          </p:cNvPr>
          <p:cNvGrpSpPr/>
          <p:nvPr/>
        </p:nvGrpSpPr>
        <p:grpSpPr>
          <a:xfrm>
            <a:off x="3914404" y="1770525"/>
            <a:ext cx="335630" cy="352800"/>
            <a:chOff x="1949586" y="5686432"/>
            <a:chExt cx="335630" cy="352800"/>
          </a:xfrm>
          <a:solidFill>
            <a:schemeClr val="bg1"/>
          </a:solidFill>
        </p:grpSpPr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CB36D8A3-EDD8-D504-35DC-0F16362C61DF}"/>
                </a:ext>
              </a:extLst>
            </p:cNvPr>
            <p:cNvSpPr/>
            <p:nvPr/>
          </p:nvSpPr>
          <p:spPr>
            <a:xfrm>
              <a:off x="2182202" y="6030371"/>
              <a:ext cx="75323" cy="8861"/>
            </a:xfrm>
            <a:custGeom>
              <a:avLst/>
              <a:gdLst>
                <a:gd name="connsiteX0" fmla="*/ 70892 w 75323"/>
                <a:gd name="connsiteY0" fmla="*/ 0 h 8861"/>
                <a:gd name="connsiteX1" fmla="*/ 4431 w 75323"/>
                <a:gd name="connsiteY1" fmla="*/ 0 h 8861"/>
                <a:gd name="connsiteX2" fmla="*/ 0 w 75323"/>
                <a:gd name="connsiteY2" fmla="*/ 4431 h 8861"/>
                <a:gd name="connsiteX3" fmla="*/ 4431 w 75323"/>
                <a:gd name="connsiteY3" fmla="*/ 8862 h 8861"/>
                <a:gd name="connsiteX4" fmla="*/ 70892 w 75323"/>
                <a:gd name="connsiteY4" fmla="*/ 8862 h 8861"/>
                <a:gd name="connsiteX5" fmla="*/ 75323 w 75323"/>
                <a:gd name="connsiteY5" fmla="*/ 4431 h 8861"/>
                <a:gd name="connsiteX6" fmla="*/ 70892 w 75323"/>
                <a:gd name="connsiteY6" fmla="*/ 0 h 8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5323" h="8861">
                  <a:moveTo>
                    <a:pt x="70892" y="0"/>
                  </a:moveTo>
                  <a:lnTo>
                    <a:pt x="4431" y="0"/>
                  </a:lnTo>
                  <a:cubicBezTo>
                    <a:pt x="2215" y="0"/>
                    <a:pt x="0" y="1662"/>
                    <a:pt x="0" y="4431"/>
                  </a:cubicBezTo>
                  <a:cubicBezTo>
                    <a:pt x="0" y="7200"/>
                    <a:pt x="1662" y="8862"/>
                    <a:pt x="4431" y="8862"/>
                  </a:cubicBezTo>
                  <a:lnTo>
                    <a:pt x="70892" y="8862"/>
                  </a:lnTo>
                  <a:cubicBezTo>
                    <a:pt x="73108" y="8862"/>
                    <a:pt x="75323" y="7200"/>
                    <a:pt x="75323" y="4431"/>
                  </a:cubicBezTo>
                  <a:cubicBezTo>
                    <a:pt x="75323" y="1662"/>
                    <a:pt x="73108" y="0"/>
                    <a:pt x="70892" y="0"/>
                  </a:cubicBezTo>
                  <a:close/>
                </a:path>
              </a:pathLst>
            </a:custGeom>
            <a:grpFill/>
            <a:ln w="54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138507F6-6E33-B3B9-02F7-595C26E5B2B2}"/>
                </a:ext>
              </a:extLst>
            </p:cNvPr>
            <p:cNvSpPr/>
            <p:nvPr/>
          </p:nvSpPr>
          <p:spPr>
            <a:xfrm>
              <a:off x="2265278" y="6030371"/>
              <a:ext cx="19938" cy="8861"/>
            </a:xfrm>
            <a:custGeom>
              <a:avLst/>
              <a:gdLst>
                <a:gd name="connsiteX0" fmla="*/ 15508 w 19938"/>
                <a:gd name="connsiteY0" fmla="*/ 0 h 8861"/>
                <a:gd name="connsiteX1" fmla="*/ 4431 w 19938"/>
                <a:gd name="connsiteY1" fmla="*/ 0 h 8861"/>
                <a:gd name="connsiteX2" fmla="*/ 0 w 19938"/>
                <a:gd name="connsiteY2" fmla="*/ 4431 h 8861"/>
                <a:gd name="connsiteX3" fmla="*/ 4431 w 19938"/>
                <a:gd name="connsiteY3" fmla="*/ 8862 h 8861"/>
                <a:gd name="connsiteX4" fmla="*/ 15508 w 19938"/>
                <a:gd name="connsiteY4" fmla="*/ 8862 h 8861"/>
                <a:gd name="connsiteX5" fmla="*/ 19938 w 19938"/>
                <a:gd name="connsiteY5" fmla="*/ 4431 h 8861"/>
                <a:gd name="connsiteX6" fmla="*/ 15508 w 19938"/>
                <a:gd name="connsiteY6" fmla="*/ 0 h 8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938" h="8861">
                  <a:moveTo>
                    <a:pt x="15508" y="0"/>
                  </a:moveTo>
                  <a:lnTo>
                    <a:pt x="4431" y="0"/>
                  </a:lnTo>
                  <a:cubicBezTo>
                    <a:pt x="2215" y="0"/>
                    <a:pt x="0" y="1662"/>
                    <a:pt x="0" y="4431"/>
                  </a:cubicBezTo>
                  <a:cubicBezTo>
                    <a:pt x="0" y="7200"/>
                    <a:pt x="1662" y="8862"/>
                    <a:pt x="4431" y="8862"/>
                  </a:cubicBezTo>
                  <a:lnTo>
                    <a:pt x="15508" y="8862"/>
                  </a:lnTo>
                  <a:cubicBezTo>
                    <a:pt x="17723" y="8862"/>
                    <a:pt x="19938" y="7200"/>
                    <a:pt x="19938" y="4431"/>
                  </a:cubicBezTo>
                  <a:cubicBezTo>
                    <a:pt x="19938" y="1662"/>
                    <a:pt x="17723" y="0"/>
                    <a:pt x="15508" y="0"/>
                  </a:cubicBezTo>
                  <a:close/>
                </a:path>
              </a:pathLst>
            </a:custGeom>
            <a:grpFill/>
            <a:ln w="54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02" name="微信: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B126670D-EF4D-BF17-00BB-E96F601ABE46}"/>
                </a:ext>
              </a:extLst>
            </p:cNvPr>
            <p:cNvSpPr/>
            <p:nvPr/>
          </p:nvSpPr>
          <p:spPr>
            <a:xfrm>
              <a:off x="1955678" y="5708586"/>
              <a:ext cx="8307" cy="53169"/>
            </a:xfrm>
            <a:custGeom>
              <a:avLst/>
              <a:gdLst>
                <a:gd name="connsiteX0" fmla="*/ 3877 w 8307"/>
                <a:gd name="connsiteY0" fmla="*/ 53169 h 53169"/>
                <a:gd name="connsiteX1" fmla="*/ 8308 w 8307"/>
                <a:gd name="connsiteY1" fmla="*/ 48738 h 53169"/>
                <a:gd name="connsiteX2" fmla="*/ 8308 w 8307"/>
                <a:gd name="connsiteY2" fmla="*/ 4431 h 53169"/>
                <a:gd name="connsiteX3" fmla="*/ 3877 w 8307"/>
                <a:gd name="connsiteY3" fmla="*/ 0 h 53169"/>
                <a:gd name="connsiteX4" fmla="*/ 0 w 8307"/>
                <a:gd name="connsiteY4" fmla="*/ 4431 h 53169"/>
                <a:gd name="connsiteX5" fmla="*/ 0 w 8307"/>
                <a:gd name="connsiteY5" fmla="*/ 48738 h 53169"/>
                <a:gd name="connsiteX6" fmla="*/ 3877 w 8307"/>
                <a:gd name="connsiteY6" fmla="*/ 53169 h 53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307" h="53169">
                  <a:moveTo>
                    <a:pt x="3877" y="53169"/>
                  </a:moveTo>
                  <a:cubicBezTo>
                    <a:pt x="6092" y="53169"/>
                    <a:pt x="8308" y="51508"/>
                    <a:pt x="8308" y="48738"/>
                  </a:cubicBezTo>
                  <a:lnTo>
                    <a:pt x="8308" y="4431"/>
                  </a:lnTo>
                  <a:cubicBezTo>
                    <a:pt x="8308" y="2215"/>
                    <a:pt x="6646" y="0"/>
                    <a:pt x="3877" y="0"/>
                  </a:cubicBezTo>
                  <a:cubicBezTo>
                    <a:pt x="1108" y="0"/>
                    <a:pt x="0" y="2215"/>
                    <a:pt x="0" y="4431"/>
                  </a:cubicBezTo>
                  <a:lnTo>
                    <a:pt x="0" y="48738"/>
                  </a:lnTo>
                  <a:cubicBezTo>
                    <a:pt x="0" y="50954"/>
                    <a:pt x="1662" y="53169"/>
                    <a:pt x="3877" y="53169"/>
                  </a:cubicBezTo>
                  <a:close/>
                </a:path>
              </a:pathLst>
            </a:custGeom>
            <a:grpFill/>
            <a:ln w="54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FB176235-8DEA-300F-2413-BA1E2B04723C}"/>
                </a:ext>
              </a:extLst>
            </p:cNvPr>
            <p:cNvSpPr/>
            <p:nvPr/>
          </p:nvSpPr>
          <p:spPr>
            <a:xfrm>
              <a:off x="1955678" y="5686432"/>
              <a:ext cx="8307" cy="14399"/>
            </a:xfrm>
            <a:custGeom>
              <a:avLst/>
              <a:gdLst>
                <a:gd name="connsiteX0" fmla="*/ 3877 w 8307"/>
                <a:gd name="connsiteY0" fmla="*/ 14400 h 14399"/>
                <a:gd name="connsiteX1" fmla="*/ 8308 w 8307"/>
                <a:gd name="connsiteY1" fmla="*/ 9969 h 14399"/>
                <a:gd name="connsiteX2" fmla="*/ 8308 w 8307"/>
                <a:gd name="connsiteY2" fmla="*/ 4431 h 14399"/>
                <a:gd name="connsiteX3" fmla="*/ 3877 w 8307"/>
                <a:gd name="connsiteY3" fmla="*/ 0 h 14399"/>
                <a:gd name="connsiteX4" fmla="*/ 0 w 8307"/>
                <a:gd name="connsiteY4" fmla="*/ 4431 h 14399"/>
                <a:gd name="connsiteX5" fmla="*/ 0 w 8307"/>
                <a:gd name="connsiteY5" fmla="*/ 9969 h 14399"/>
                <a:gd name="connsiteX6" fmla="*/ 3877 w 8307"/>
                <a:gd name="connsiteY6" fmla="*/ 14400 h 14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307" h="14399">
                  <a:moveTo>
                    <a:pt x="3877" y="14400"/>
                  </a:moveTo>
                  <a:cubicBezTo>
                    <a:pt x="6092" y="14400"/>
                    <a:pt x="8308" y="12738"/>
                    <a:pt x="8308" y="9969"/>
                  </a:cubicBezTo>
                  <a:lnTo>
                    <a:pt x="8308" y="4431"/>
                  </a:lnTo>
                  <a:cubicBezTo>
                    <a:pt x="8308" y="2215"/>
                    <a:pt x="6646" y="0"/>
                    <a:pt x="3877" y="0"/>
                  </a:cubicBezTo>
                  <a:cubicBezTo>
                    <a:pt x="1108" y="0"/>
                    <a:pt x="0" y="2215"/>
                    <a:pt x="0" y="4431"/>
                  </a:cubicBezTo>
                  <a:lnTo>
                    <a:pt x="0" y="9969"/>
                  </a:lnTo>
                  <a:cubicBezTo>
                    <a:pt x="0" y="12185"/>
                    <a:pt x="1662" y="14400"/>
                    <a:pt x="3877" y="14400"/>
                  </a:cubicBezTo>
                  <a:close/>
                </a:path>
              </a:pathLst>
            </a:custGeom>
            <a:grpFill/>
            <a:ln w="54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04" name="微信: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274FA01A-86E1-0379-4DC6-1461A2624AF3}"/>
                </a:ext>
              </a:extLst>
            </p:cNvPr>
            <p:cNvSpPr/>
            <p:nvPr/>
          </p:nvSpPr>
          <p:spPr>
            <a:xfrm>
              <a:off x="1949586" y="5874740"/>
              <a:ext cx="31015" cy="32123"/>
            </a:xfrm>
            <a:custGeom>
              <a:avLst/>
              <a:gdLst>
                <a:gd name="connsiteX0" fmla="*/ 26585 w 31015"/>
                <a:gd name="connsiteY0" fmla="*/ 19938 h 32123"/>
                <a:gd name="connsiteX1" fmla="*/ 31015 w 31015"/>
                <a:gd name="connsiteY1" fmla="*/ 15508 h 32123"/>
                <a:gd name="connsiteX2" fmla="*/ 26585 w 31015"/>
                <a:gd name="connsiteY2" fmla="*/ 11631 h 32123"/>
                <a:gd name="connsiteX3" fmla="*/ 19938 w 31015"/>
                <a:gd name="connsiteY3" fmla="*/ 11631 h 32123"/>
                <a:gd name="connsiteX4" fmla="*/ 19938 w 31015"/>
                <a:gd name="connsiteY4" fmla="*/ 4431 h 32123"/>
                <a:gd name="connsiteX5" fmla="*/ 15508 w 31015"/>
                <a:gd name="connsiteY5" fmla="*/ 0 h 32123"/>
                <a:gd name="connsiteX6" fmla="*/ 11077 w 31015"/>
                <a:gd name="connsiteY6" fmla="*/ 4431 h 32123"/>
                <a:gd name="connsiteX7" fmla="*/ 11077 w 31015"/>
                <a:gd name="connsiteY7" fmla="*/ 11631 h 32123"/>
                <a:gd name="connsiteX8" fmla="*/ 4431 w 31015"/>
                <a:gd name="connsiteY8" fmla="*/ 11631 h 32123"/>
                <a:gd name="connsiteX9" fmla="*/ 0 w 31015"/>
                <a:gd name="connsiteY9" fmla="*/ 16062 h 32123"/>
                <a:gd name="connsiteX10" fmla="*/ 4431 w 31015"/>
                <a:gd name="connsiteY10" fmla="*/ 20492 h 32123"/>
                <a:gd name="connsiteX11" fmla="*/ 11631 w 31015"/>
                <a:gd name="connsiteY11" fmla="*/ 20492 h 32123"/>
                <a:gd name="connsiteX12" fmla="*/ 11631 w 31015"/>
                <a:gd name="connsiteY12" fmla="*/ 27692 h 32123"/>
                <a:gd name="connsiteX13" fmla="*/ 16062 w 31015"/>
                <a:gd name="connsiteY13" fmla="*/ 32123 h 32123"/>
                <a:gd name="connsiteX14" fmla="*/ 20492 w 31015"/>
                <a:gd name="connsiteY14" fmla="*/ 27692 h 32123"/>
                <a:gd name="connsiteX15" fmla="*/ 20492 w 31015"/>
                <a:gd name="connsiteY15" fmla="*/ 20492 h 32123"/>
                <a:gd name="connsiteX16" fmla="*/ 26585 w 31015"/>
                <a:gd name="connsiteY16" fmla="*/ 20492 h 32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1015" h="32123">
                  <a:moveTo>
                    <a:pt x="26585" y="19938"/>
                  </a:moveTo>
                  <a:cubicBezTo>
                    <a:pt x="28800" y="19938"/>
                    <a:pt x="31015" y="18277"/>
                    <a:pt x="31015" y="15508"/>
                  </a:cubicBezTo>
                  <a:cubicBezTo>
                    <a:pt x="31015" y="12738"/>
                    <a:pt x="28800" y="11631"/>
                    <a:pt x="26585" y="11631"/>
                  </a:cubicBezTo>
                  <a:lnTo>
                    <a:pt x="19938" y="11631"/>
                  </a:lnTo>
                  <a:lnTo>
                    <a:pt x="19938" y="4431"/>
                  </a:lnTo>
                  <a:cubicBezTo>
                    <a:pt x="19938" y="2215"/>
                    <a:pt x="18277" y="0"/>
                    <a:pt x="15508" y="0"/>
                  </a:cubicBezTo>
                  <a:cubicBezTo>
                    <a:pt x="12738" y="0"/>
                    <a:pt x="11077" y="1662"/>
                    <a:pt x="11077" y="4431"/>
                  </a:cubicBezTo>
                  <a:lnTo>
                    <a:pt x="11077" y="11631"/>
                  </a:lnTo>
                  <a:lnTo>
                    <a:pt x="4431" y="11631"/>
                  </a:lnTo>
                  <a:cubicBezTo>
                    <a:pt x="2215" y="11631"/>
                    <a:pt x="0" y="13292"/>
                    <a:pt x="0" y="16062"/>
                  </a:cubicBezTo>
                  <a:cubicBezTo>
                    <a:pt x="0" y="18831"/>
                    <a:pt x="1662" y="20492"/>
                    <a:pt x="4431" y="20492"/>
                  </a:cubicBezTo>
                  <a:lnTo>
                    <a:pt x="11631" y="20492"/>
                  </a:lnTo>
                  <a:lnTo>
                    <a:pt x="11631" y="27692"/>
                  </a:lnTo>
                  <a:cubicBezTo>
                    <a:pt x="11631" y="29908"/>
                    <a:pt x="13292" y="32123"/>
                    <a:pt x="16062" y="32123"/>
                  </a:cubicBezTo>
                  <a:cubicBezTo>
                    <a:pt x="18831" y="32123"/>
                    <a:pt x="20492" y="30462"/>
                    <a:pt x="20492" y="27692"/>
                  </a:cubicBezTo>
                  <a:lnTo>
                    <a:pt x="20492" y="20492"/>
                  </a:lnTo>
                  <a:lnTo>
                    <a:pt x="26585" y="20492"/>
                  </a:lnTo>
                  <a:close/>
                </a:path>
              </a:pathLst>
            </a:custGeom>
            <a:grpFill/>
            <a:ln w="54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E7C00654-DB18-B90E-744A-88CCAA2F88AC}"/>
                </a:ext>
              </a:extLst>
            </p:cNvPr>
            <p:cNvSpPr/>
            <p:nvPr/>
          </p:nvSpPr>
          <p:spPr>
            <a:xfrm>
              <a:off x="2231494" y="5697509"/>
              <a:ext cx="32123" cy="32123"/>
            </a:xfrm>
            <a:custGeom>
              <a:avLst/>
              <a:gdLst>
                <a:gd name="connsiteX0" fmla="*/ 27692 w 32123"/>
                <a:gd name="connsiteY0" fmla="*/ 11631 h 32123"/>
                <a:gd name="connsiteX1" fmla="*/ 20492 w 32123"/>
                <a:gd name="connsiteY1" fmla="*/ 11631 h 32123"/>
                <a:gd name="connsiteX2" fmla="*/ 20492 w 32123"/>
                <a:gd name="connsiteY2" fmla="*/ 4431 h 32123"/>
                <a:gd name="connsiteX3" fmla="*/ 16062 w 32123"/>
                <a:gd name="connsiteY3" fmla="*/ 0 h 32123"/>
                <a:gd name="connsiteX4" fmla="*/ 11631 w 32123"/>
                <a:gd name="connsiteY4" fmla="*/ 4431 h 32123"/>
                <a:gd name="connsiteX5" fmla="*/ 11631 w 32123"/>
                <a:gd name="connsiteY5" fmla="*/ 11631 h 32123"/>
                <a:gd name="connsiteX6" fmla="*/ 4431 w 32123"/>
                <a:gd name="connsiteY6" fmla="*/ 11631 h 32123"/>
                <a:gd name="connsiteX7" fmla="*/ 0 w 32123"/>
                <a:gd name="connsiteY7" fmla="*/ 16062 h 32123"/>
                <a:gd name="connsiteX8" fmla="*/ 4431 w 32123"/>
                <a:gd name="connsiteY8" fmla="*/ 20492 h 32123"/>
                <a:gd name="connsiteX9" fmla="*/ 11631 w 32123"/>
                <a:gd name="connsiteY9" fmla="*/ 20492 h 32123"/>
                <a:gd name="connsiteX10" fmla="*/ 11631 w 32123"/>
                <a:gd name="connsiteY10" fmla="*/ 27692 h 32123"/>
                <a:gd name="connsiteX11" fmla="*/ 16062 w 32123"/>
                <a:gd name="connsiteY11" fmla="*/ 32123 h 32123"/>
                <a:gd name="connsiteX12" fmla="*/ 20492 w 32123"/>
                <a:gd name="connsiteY12" fmla="*/ 27692 h 32123"/>
                <a:gd name="connsiteX13" fmla="*/ 20492 w 32123"/>
                <a:gd name="connsiteY13" fmla="*/ 19938 h 32123"/>
                <a:gd name="connsiteX14" fmla="*/ 27692 w 32123"/>
                <a:gd name="connsiteY14" fmla="*/ 19938 h 32123"/>
                <a:gd name="connsiteX15" fmla="*/ 32123 w 32123"/>
                <a:gd name="connsiteY15" fmla="*/ 15508 h 32123"/>
                <a:gd name="connsiteX16" fmla="*/ 27692 w 32123"/>
                <a:gd name="connsiteY16" fmla="*/ 11631 h 32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2123" h="32123">
                  <a:moveTo>
                    <a:pt x="27692" y="11631"/>
                  </a:moveTo>
                  <a:lnTo>
                    <a:pt x="20492" y="11631"/>
                  </a:lnTo>
                  <a:lnTo>
                    <a:pt x="20492" y="4431"/>
                  </a:lnTo>
                  <a:cubicBezTo>
                    <a:pt x="20492" y="2215"/>
                    <a:pt x="18831" y="0"/>
                    <a:pt x="16062" y="0"/>
                  </a:cubicBezTo>
                  <a:cubicBezTo>
                    <a:pt x="13292" y="0"/>
                    <a:pt x="11631" y="1662"/>
                    <a:pt x="11631" y="4431"/>
                  </a:cubicBezTo>
                  <a:lnTo>
                    <a:pt x="11631" y="11631"/>
                  </a:lnTo>
                  <a:lnTo>
                    <a:pt x="4431" y="11631"/>
                  </a:lnTo>
                  <a:cubicBezTo>
                    <a:pt x="2215" y="11631"/>
                    <a:pt x="0" y="13292"/>
                    <a:pt x="0" y="16062"/>
                  </a:cubicBezTo>
                  <a:cubicBezTo>
                    <a:pt x="0" y="18831"/>
                    <a:pt x="1662" y="20492"/>
                    <a:pt x="4431" y="20492"/>
                  </a:cubicBezTo>
                  <a:lnTo>
                    <a:pt x="11631" y="20492"/>
                  </a:lnTo>
                  <a:lnTo>
                    <a:pt x="11631" y="27692"/>
                  </a:lnTo>
                  <a:cubicBezTo>
                    <a:pt x="11631" y="29908"/>
                    <a:pt x="13292" y="32123"/>
                    <a:pt x="16062" y="32123"/>
                  </a:cubicBezTo>
                  <a:cubicBezTo>
                    <a:pt x="18831" y="32123"/>
                    <a:pt x="20492" y="30462"/>
                    <a:pt x="20492" y="27692"/>
                  </a:cubicBezTo>
                  <a:lnTo>
                    <a:pt x="20492" y="19938"/>
                  </a:lnTo>
                  <a:lnTo>
                    <a:pt x="27692" y="19938"/>
                  </a:lnTo>
                  <a:cubicBezTo>
                    <a:pt x="29908" y="19938"/>
                    <a:pt x="32123" y="18277"/>
                    <a:pt x="32123" y="15508"/>
                  </a:cubicBezTo>
                  <a:cubicBezTo>
                    <a:pt x="32123" y="12738"/>
                    <a:pt x="29908" y="11631"/>
                    <a:pt x="27692" y="11631"/>
                  </a:cubicBezTo>
                  <a:close/>
                </a:path>
              </a:pathLst>
            </a:custGeom>
            <a:grpFill/>
            <a:ln w="54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2A44DBC4-7B4C-730F-3575-56CD7E6709BD}"/>
                </a:ext>
              </a:extLst>
            </p:cNvPr>
            <p:cNvSpPr/>
            <p:nvPr/>
          </p:nvSpPr>
          <p:spPr>
            <a:xfrm>
              <a:off x="1971186" y="5686709"/>
              <a:ext cx="274430" cy="274430"/>
            </a:xfrm>
            <a:custGeom>
              <a:avLst/>
              <a:gdLst>
                <a:gd name="connsiteX0" fmla="*/ 200492 w 274430"/>
                <a:gd name="connsiteY0" fmla="*/ 248400 h 274430"/>
                <a:gd name="connsiteX1" fmla="*/ 248677 w 274430"/>
                <a:gd name="connsiteY1" fmla="*/ 199662 h 274430"/>
                <a:gd name="connsiteX2" fmla="*/ 260308 w 274430"/>
                <a:gd name="connsiteY2" fmla="*/ 171415 h 274430"/>
                <a:gd name="connsiteX3" fmla="*/ 260308 w 274430"/>
                <a:gd name="connsiteY3" fmla="*/ 102738 h 274430"/>
                <a:gd name="connsiteX4" fmla="*/ 248677 w 274430"/>
                <a:gd name="connsiteY4" fmla="*/ 74492 h 274430"/>
                <a:gd name="connsiteX5" fmla="*/ 199938 w 274430"/>
                <a:gd name="connsiteY5" fmla="*/ 25754 h 274430"/>
                <a:gd name="connsiteX6" fmla="*/ 171692 w 274430"/>
                <a:gd name="connsiteY6" fmla="*/ 14123 h 274430"/>
                <a:gd name="connsiteX7" fmla="*/ 103015 w 274430"/>
                <a:gd name="connsiteY7" fmla="*/ 14123 h 274430"/>
                <a:gd name="connsiteX8" fmla="*/ 74769 w 274430"/>
                <a:gd name="connsiteY8" fmla="*/ 25754 h 274430"/>
                <a:gd name="connsiteX9" fmla="*/ 26031 w 274430"/>
                <a:gd name="connsiteY9" fmla="*/ 74492 h 274430"/>
                <a:gd name="connsiteX10" fmla="*/ 14400 w 274430"/>
                <a:gd name="connsiteY10" fmla="*/ 102738 h 274430"/>
                <a:gd name="connsiteX11" fmla="*/ 0 w 274430"/>
                <a:gd name="connsiteY11" fmla="*/ 137077 h 274430"/>
                <a:gd name="connsiteX12" fmla="*/ 14400 w 274430"/>
                <a:gd name="connsiteY12" fmla="*/ 171415 h 274430"/>
                <a:gd name="connsiteX13" fmla="*/ 26031 w 274430"/>
                <a:gd name="connsiteY13" fmla="*/ 199662 h 274430"/>
                <a:gd name="connsiteX14" fmla="*/ 74769 w 274430"/>
                <a:gd name="connsiteY14" fmla="*/ 248400 h 274430"/>
                <a:gd name="connsiteX15" fmla="*/ 103015 w 274430"/>
                <a:gd name="connsiteY15" fmla="*/ 260031 h 274430"/>
                <a:gd name="connsiteX16" fmla="*/ 137354 w 274430"/>
                <a:gd name="connsiteY16" fmla="*/ 274431 h 274430"/>
                <a:gd name="connsiteX17" fmla="*/ 171692 w 274430"/>
                <a:gd name="connsiteY17" fmla="*/ 260031 h 274430"/>
                <a:gd name="connsiteX18" fmla="*/ 200492 w 274430"/>
                <a:gd name="connsiteY18" fmla="*/ 248400 h 274430"/>
                <a:gd name="connsiteX19" fmla="*/ 109662 w 274430"/>
                <a:gd name="connsiteY19" fmla="*/ 253938 h 274430"/>
                <a:gd name="connsiteX20" fmla="*/ 75323 w 274430"/>
                <a:gd name="connsiteY20" fmla="*/ 239538 h 274430"/>
                <a:gd name="connsiteX21" fmla="*/ 34892 w 274430"/>
                <a:gd name="connsiteY21" fmla="*/ 199108 h 274430"/>
                <a:gd name="connsiteX22" fmla="*/ 20492 w 274430"/>
                <a:gd name="connsiteY22" fmla="*/ 164769 h 274430"/>
                <a:gd name="connsiteX23" fmla="*/ 8862 w 274430"/>
                <a:gd name="connsiteY23" fmla="*/ 136523 h 274430"/>
                <a:gd name="connsiteX24" fmla="*/ 20492 w 274430"/>
                <a:gd name="connsiteY24" fmla="*/ 108277 h 274430"/>
                <a:gd name="connsiteX25" fmla="*/ 34892 w 274430"/>
                <a:gd name="connsiteY25" fmla="*/ 73938 h 274430"/>
                <a:gd name="connsiteX26" fmla="*/ 75323 w 274430"/>
                <a:gd name="connsiteY26" fmla="*/ 33508 h 274430"/>
                <a:gd name="connsiteX27" fmla="*/ 109662 w 274430"/>
                <a:gd name="connsiteY27" fmla="*/ 19108 h 274430"/>
                <a:gd name="connsiteX28" fmla="*/ 137908 w 274430"/>
                <a:gd name="connsiteY28" fmla="*/ 8585 h 274430"/>
                <a:gd name="connsiteX29" fmla="*/ 166154 w 274430"/>
                <a:gd name="connsiteY29" fmla="*/ 20215 h 274430"/>
                <a:gd name="connsiteX30" fmla="*/ 200492 w 274430"/>
                <a:gd name="connsiteY30" fmla="*/ 34062 h 274430"/>
                <a:gd name="connsiteX31" fmla="*/ 240369 w 274430"/>
                <a:gd name="connsiteY31" fmla="*/ 74492 h 274430"/>
                <a:gd name="connsiteX32" fmla="*/ 254769 w 274430"/>
                <a:gd name="connsiteY32" fmla="*/ 108831 h 274430"/>
                <a:gd name="connsiteX33" fmla="*/ 254769 w 274430"/>
                <a:gd name="connsiteY33" fmla="*/ 165877 h 274430"/>
                <a:gd name="connsiteX34" fmla="*/ 240369 w 274430"/>
                <a:gd name="connsiteY34" fmla="*/ 200215 h 274430"/>
                <a:gd name="connsiteX35" fmla="*/ 199938 w 274430"/>
                <a:gd name="connsiteY35" fmla="*/ 240646 h 274430"/>
                <a:gd name="connsiteX36" fmla="*/ 165600 w 274430"/>
                <a:gd name="connsiteY36" fmla="*/ 255046 h 274430"/>
                <a:gd name="connsiteX37" fmla="*/ 109662 w 274430"/>
                <a:gd name="connsiteY37" fmla="*/ 253938 h 274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274430" h="274430">
                  <a:moveTo>
                    <a:pt x="200492" y="248400"/>
                  </a:moveTo>
                  <a:cubicBezTo>
                    <a:pt x="227077" y="248400"/>
                    <a:pt x="248677" y="226800"/>
                    <a:pt x="248677" y="199662"/>
                  </a:cubicBezTo>
                  <a:cubicBezTo>
                    <a:pt x="248677" y="189138"/>
                    <a:pt x="253108" y="178615"/>
                    <a:pt x="260308" y="171415"/>
                  </a:cubicBezTo>
                  <a:cubicBezTo>
                    <a:pt x="279138" y="152585"/>
                    <a:pt x="279138" y="121569"/>
                    <a:pt x="260308" y="102738"/>
                  </a:cubicBezTo>
                  <a:cubicBezTo>
                    <a:pt x="252554" y="94985"/>
                    <a:pt x="248677" y="85015"/>
                    <a:pt x="248677" y="74492"/>
                  </a:cubicBezTo>
                  <a:cubicBezTo>
                    <a:pt x="248677" y="47908"/>
                    <a:pt x="227077" y="25754"/>
                    <a:pt x="199938" y="25754"/>
                  </a:cubicBezTo>
                  <a:cubicBezTo>
                    <a:pt x="189415" y="25754"/>
                    <a:pt x="178892" y="21323"/>
                    <a:pt x="171692" y="14123"/>
                  </a:cubicBezTo>
                  <a:cubicBezTo>
                    <a:pt x="152862" y="-4708"/>
                    <a:pt x="121846" y="-4708"/>
                    <a:pt x="103015" y="14123"/>
                  </a:cubicBezTo>
                  <a:cubicBezTo>
                    <a:pt x="95262" y="21877"/>
                    <a:pt x="85292" y="25754"/>
                    <a:pt x="74769" y="25754"/>
                  </a:cubicBezTo>
                  <a:cubicBezTo>
                    <a:pt x="48185" y="25754"/>
                    <a:pt x="26031" y="47354"/>
                    <a:pt x="26031" y="74492"/>
                  </a:cubicBezTo>
                  <a:cubicBezTo>
                    <a:pt x="26031" y="85015"/>
                    <a:pt x="21600" y="95538"/>
                    <a:pt x="14400" y="102738"/>
                  </a:cubicBezTo>
                  <a:cubicBezTo>
                    <a:pt x="4985" y="112154"/>
                    <a:pt x="0" y="123785"/>
                    <a:pt x="0" y="137077"/>
                  </a:cubicBezTo>
                  <a:cubicBezTo>
                    <a:pt x="0" y="149815"/>
                    <a:pt x="4985" y="162000"/>
                    <a:pt x="14400" y="171415"/>
                  </a:cubicBezTo>
                  <a:cubicBezTo>
                    <a:pt x="22154" y="179169"/>
                    <a:pt x="26031" y="189138"/>
                    <a:pt x="26031" y="199662"/>
                  </a:cubicBezTo>
                  <a:cubicBezTo>
                    <a:pt x="26031" y="226246"/>
                    <a:pt x="47631" y="248400"/>
                    <a:pt x="74769" y="248400"/>
                  </a:cubicBezTo>
                  <a:cubicBezTo>
                    <a:pt x="85292" y="248400"/>
                    <a:pt x="95815" y="252831"/>
                    <a:pt x="103015" y="260031"/>
                  </a:cubicBezTo>
                  <a:cubicBezTo>
                    <a:pt x="112431" y="269446"/>
                    <a:pt x="124615" y="274431"/>
                    <a:pt x="137354" y="274431"/>
                  </a:cubicBezTo>
                  <a:cubicBezTo>
                    <a:pt x="149538" y="274431"/>
                    <a:pt x="162277" y="269446"/>
                    <a:pt x="171692" y="260031"/>
                  </a:cubicBezTo>
                  <a:cubicBezTo>
                    <a:pt x="180000" y="252277"/>
                    <a:pt x="189969" y="248400"/>
                    <a:pt x="200492" y="248400"/>
                  </a:cubicBezTo>
                  <a:close/>
                  <a:moveTo>
                    <a:pt x="109662" y="253938"/>
                  </a:moveTo>
                  <a:cubicBezTo>
                    <a:pt x="100246" y="244523"/>
                    <a:pt x="88062" y="239538"/>
                    <a:pt x="75323" y="239538"/>
                  </a:cubicBezTo>
                  <a:cubicBezTo>
                    <a:pt x="53169" y="239538"/>
                    <a:pt x="34892" y="221262"/>
                    <a:pt x="34892" y="199108"/>
                  </a:cubicBezTo>
                  <a:cubicBezTo>
                    <a:pt x="34892" y="186369"/>
                    <a:pt x="29908" y="174185"/>
                    <a:pt x="20492" y="164769"/>
                  </a:cubicBezTo>
                  <a:cubicBezTo>
                    <a:pt x="12738" y="157015"/>
                    <a:pt x="8862" y="147046"/>
                    <a:pt x="8862" y="136523"/>
                  </a:cubicBezTo>
                  <a:cubicBezTo>
                    <a:pt x="8862" y="126000"/>
                    <a:pt x="13292" y="115477"/>
                    <a:pt x="20492" y="108277"/>
                  </a:cubicBezTo>
                  <a:cubicBezTo>
                    <a:pt x="29908" y="98862"/>
                    <a:pt x="34892" y="86677"/>
                    <a:pt x="34892" y="73938"/>
                  </a:cubicBezTo>
                  <a:cubicBezTo>
                    <a:pt x="34892" y="51785"/>
                    <a:pt x="53169" y="33508"/>
                    <a:pt x="75323" y="33508"/>
                  </a:cubicBezTo>
                  <a:cubicBezTo>
                    <a:pt x="88062" y="33508"/>
                    <a:pt x="100246" y="28523"/>
                    <a:pt x="109662" y="19108"/>
                  </a:cubicBezTo>
                  <a:cubicBezTo>
                    <a:pt x="117415" y="12462"/>
                    <a:pt x="127385" y="8585"/>
                    <a:pt x="137908" y="8585"/>
                  </a:cubicBezTo>
                  <a:cubicBezTo>
                    <a:pt x="148431" y="8585"/>
                    <a:pt x="158400" y="12462"/>
                    <a:pt x="166154" y="20215"/>
                  </a:cubicBezTo>
                  <a:cubicBezTo>
                    <a:pt x="175569" y="29077"/>
                    <a:pt x="187754" y="34062"/>
                    <a:pt x="200492" y="34062"/>
                  </a:cubicBezTo>
                  <a:cubicBezTo>
                    <a:pt x="222646" y="34062"/>
                    <a:pt x="240369" y="52338"/>
                    <a:pt x="240369" y="74492"/>
                  </a:cubicBezTo>
                  <a:cubicBezTo>
                    <a:pt x="240369" y="87231"/>
                    <a:pt x="245354" y="99415"/>
                    <a:pt x="254769" y="108831"/>
                  </a:cubicBezTo>
                  <a:cubicBezTo>
                    <a:pt x="270277" y="124338"/>
                    <a:pt x="270277" y="149815"/>
                    <a:pt x="254769" y="165877"/>
                  </a:cubicBezTo>
                  <a:cubicBezTo>
                    <a:pt x="245354" y="175292"/>
                    <a:pt x="240369" y="187477"/>
                    <a:pt x="240369" y="200215"/>
                  </a:cubicBezTo>
                  <a:cubicBezTo>
                    <a:pt x="240369" y="222369"/>
                    <a:pt x="222092" y="240646"/>
                    <a:pt x="199938" y="240646"/>
                  </a:cubicBezTo>
                  <a:cubicBezTo>
                    <a:pt x="187200" y="240646"/>
                    <a:pt x="175015" y="245631"/>
                    <a:pt x="165600" y="255046"/>
                  </a:cubicBezTo>
                  <a:cubicBezTo>
                    <a:pt x="150646" y="270000"/>
                    <a:pt x="125169" y="270000"/>
                    <a:pt x="109662" y="253938"/>
                  </a:cubicBezTo>
                  <a:close/>
                </a:path>
              </a:pathLst>
            </a:custGeom>
            <a:grpFill/>
            <a:ln w="54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07" name="微信: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E97E3F6B-510B-B34E-1913-5C41ECA9308F}"/>
                </a:ext>
              </a:extLst>
            </p:cNvPr>
            <p:cNvSpPr/>
            <p:nvPr/>
          </p:nvSpPr>
          <p:spPr>
            <a:xfrm>
              <a:off x="2011063" y="5725756"/>
              <a:ext cx="196061" cy="197169"/>
            </a:xfrm>
            <a:custGeom>
              <a:avLst/>
              <a:gdLst>
                <a:gd name="connsiteX0" fmla="*/ 196062 w 196061"/>
                <a:gd name="connsiteY0" fmla="*/ 98031 h 197169"/>
                <a:gd name="connsiteX1" fmla="*/ 191631 w 196061"/>
                <a:gd name="connsiteY1" fmla="*/ 93600 h 197169"/>
                <a:gd name="connsiteX2" fmla="*/ 187200 w 196061"/>
                <a:gd name="connsiteY2" fmla="*/ 98031 h 197169"/>
                <a:gd name="connsiteX3" fmla="*/ 96923 w 196061"/>
                <a:gd name="connsiteY3" fmla="*/ 188308 h 197169"/>
                <a:gd name="connsiteX4" fmla="*/ 6646 w 196061"/>
                <a:gd name="connsiteY4" fmla="*/ 98031 h 197169"/>
                <a:gd name="connsiteX5" fmla="*/ 15508 w 196061"/>
                <a:gd name="connsiteY5" fmla="*/ 59262 h 197169"/>
                <a:gd name="connsiteX6" fmla="*/ 98031 w 196061"/>
                <a:gd name="connsiteY6" fmla="*/ 8308 h 197169"/>
                <a:gd name="connsiteX7" fmla="*/ 182769 w 196061"/>
                <a:gd name="connsiteY7" fmla="*/ 68123 h 197169"/>
                <a:gd name="connsiteX8" fmla="*/ 188308 w 196061"/>
                <a:gd name="connsiteY8" fmla="*/ 70892 h 197169"/>
                <a:gd name="connsiteX9" fmla="*/ 190523 w 196061"/>
                <a:gd name="connsiteY9" fmla="*/ 68677 h 197169"/>
                <a:gd name="connsiteX10" fmla="*/ 190523 w 196061"/>
                <a:gd name="connsiteY10" fmla="*/ 65354 h 197169"/>
                <a:gd name="connsiteX11" fmla="*/ 98031 w 196061"/>
                <a:gd name="connsiteY11" fmla="*/ 0 h 197169"/>
                <a:gd name="connsiteX12" fmla="*/ 44862 w 196061"/>
                <a:gd name="connsiteY12" fmla="*/ 15508 h 197169"/>
                <a:gd name="connsiteX13" fmla="*/ 9415 w 196061"/>
                <a:gd name="connsiteY13" fmla="*/ 55938 h 197169"/>
                <a:gd name="connsiteX14" fmla="*/ 0 w 196061"/>
                <a:gd name="connsiteY14" fmla="*/ 98585 h 197169"/>
                <a:gd name="connsiteX15" fmla="*/ 98585 w 196061"/>
                <a:gd name="connsiteY15" fmla="*/ 197169 h 197169"/>
                <a:gd name="connsiteX16" fmla="*/ 196062 w 196061"/>
                <a:gd name="connsiteY16" fmla="*/ 98031 h 197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96061" h="197169">
                  <a:moveTo>
                    <a:pt x="196062" y="98031"/>
                  </a:moveTo>
                  <a:cubicBezTo>
                    <a:pt x="196062" y="95815"/>
                    <a:pt x="194400" y="93600"/>
                    <a:pt x="191631" y="93600"/>
                  </a:cubicBezTo>
                  <a:cubicBezTo>
                    <a:pt x="189415" y="93600"/>
                    <a:pt x="187200" y="95262"/>
                    <a:pt x="187200" y="98031"/>
                  </a:cubicBezTo>
                  <a:cubicBezTo>
                    <a:pt x="187200" y="147323"/>
                    <a:pt x="146769" y="187754"/>
                    <a:pt x="96923" y="188308"/>
                  </a:cubicBezTo>
                  <a:cubicBezTo>
                    <a:pt x="47631" y="188308"/>
                    <a:pt x="7200" y="147877"/>
                    <a:pt x="6646" y="98031"/>
                  </a:cubicBezTo>
                  <a:cubicBezTo>
                    <a:pt x="6646" y="84185"/>
                    <a:pt x="9415" y="71446"/>
                    <a:pt x="15508" y="59262"/>
                  </a:cubicBezTo>
                  <a:cubicBezTo>
                    <a:pt x="31569" y="28246"/>
                    <a:pt x="63692" y="8308"/>
                    <a:pt x="98031" y="8308"/>
                  </a:cubicBezTo>
                  <a:cubicBezTo>
                    <a:pt x="135692" y="8308"/>
                    <a:pt x="170031" y="32123"/>
                    <a:pt x="182769" y="68123"/>
                  </a:cubicBezTo>
                  <a:cubicBezTo>
                    <a:pt x="183323" y="70338"/>
                    <a:pt x="186092" y="71446"/>
                    <a:pt x="188308" y="70892"/>
                  </a:cubicBezTo>
                  <a:cubicBezTo>
                    <a:pt x="189415" y="70338"/>
                    <a:pt x="189969" y="69785"/>
                    <a:pt x="190523" y="68677"/>
                  </a:cubicBezTo>
                  <a:cubicBezTo>
                    <a:pt x="191077" y="67569"/>
                    <a:pt x="191077" y="66462"/>
                    <a:pt x="190523" y="65354"/>
                  </a:cubicBezTo>
                  <a:cubicBezTo>
                    <a:pt x="176677" y="26585"/>
                    <a:pt x="139569" y="0"/>
                    <a:pt x="98031" y="0"/>
                  </a:cubicBezTo>
                  <a:cubicBezTo>
                    <a:pt x="79200" y="0"/>
                    <a:pt x="60923" y="5538"/>
                    <a:pt x="44862" y="15508"/>
                  </a:cubicBezTo>
                  <a:cubicBezTo>
                    <a:pt x="29354" y="25477"/>
                    <a:pt x="17169" y="39323"/>
                    <a:pt x="9415" y="55938"/>
                  </a:cubicBezTo>
                  <a:cubicBezTo>
                    <a:pt x="3323" y="69231"/>
                    <a:pt x="0" y="83631"/>
                    <a:pt x="0" y="98585"/>
                  </a:cubicBezTo>
                  <a:cubicBezTo>
                    <a:pt x="0" y="152862"/>
                    <a:pt x="44308" y="197169"/>
                    <a:pt x="98585" y="197169"/>
                  </a:cubicBezTo>
                  <a:cubicBezTo>
                    <a:pt x="152862" y="197169"/>
                    <a:pt x="196062" y="152308"/>
                    <a:pt x="196062" y="98031"/>
                  </a:cubicBezTo>
                  <a:close/>
                </a:path>
              </a:pathLst>
            </a:custGeom>
            <a:grpFill/>
            <a:ln w="54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15D93487-9F88-B3F5-F57C-6637822D3F48}"/>
                </a:ext>
              </a:extLst>
            </p:cNvPr>
            <p:cNvSpPr/>
            <p:nvPr/>
          </p:nvSpPr>
          <p:spPr>
            <a:xfrm>
              <a:off x="2197709" y="5803740"/>
              <a:ext cx="7983" cy="8415"/>
            </a:xfrm>
            <a:custGeom>
              <a:avLst/>
              <a:gdLst>
                <a:gd name="connsiteX0" fmla="*/ 554 w 7983"/>
                <a:gd name="connsiteY0" fmla="*/ 1769 h 8415"/>
                <a:gd name="connsiteX1" fmla="*/ 0 w 7983"/>
                <a:gd name="connsiteY1" fmla="*/ 5092 h 8415"/>
                <a:gd name="connsiteX2" fmla="*/ 3877 w 7983"/>
                <a:gd name="connsiteY2" fmla="*/ 8415 h 8415"/>
                <a:gd name="connsiteX3" fmla="*/ 4431 w 7983"/>
                <a:gd name="connsiteY3" fmla="*/ 8415 h 8415"/>
                <a:gd name="connsiteX4" fmla="*/ 7200 w 7983"/>
                <a:gd name="connsiteY4" fmla="*/ 6754 h 8415"/>
                <a:gd name="connsiteX5" fmla="*/ 7754 w 7983"/>
                <a:gd name="connsiteY5" fmla="*/ 3430 h 8415"/>
                <a:gd name="connsiteX6" fmla="*/ 2769 w 7983"/>
                <a:gd name="connsiteY6" fmla="*/ 107 h 8415"/>
                <a:gd name="connsiteX7" fmla="*/ 554 w 7983"/>
                <a:gd name="connsiteY7" fmla="*/ 1769 h 8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983" h="8415">
                  <a:moveTo>
                    <a:pt x="554" y="1769"/>
                  </a:moveTo>
                  <a:cubicBezTo>
                    <a:pt x="0" y="2877"/>
                    <a:pt x="0" y="3984"/>
                    <a:pt x="0" y="5092"/>
                  </a:cubicBezTo>
                  <a:cubicBezTo>
                    <a:pt x="554" y="7307"/>
                    <a:pt x="2215" y="8415"/>
                    <a:pt x="3877" y="8415"/>
                  </a:cubicBezTo>
                  <a:cubicBezTo>
                    <a:pt x="3877" y="8415"/>
                    <a:pt x="4431" y="8415"/>
                    <a:pt x="4431" y="8415"/>
                  </a:cubicBezTo>
                  <a:cubicBezTo>
                    <a:pt x="5538" y="8415"/>
                    <a:pt x="6646" y="7861"/>
                    <a:pt x="7200" y="6754"/>
                  </a:cubicBezTo>
                  <a:cubicBezTo>
                    <a:pt x="7754" y="5646"/>
                    <a:pt x="8308" y="4538"/>
                    <a:pt x="7754" y="3430"/>
                  </a:cubicBezTo>
                  <a:cubicBezTo>
                    <a:pt x="7200" y="1215"/>
                    <a:pt x="4985" y="-447"/>
                    <a:pt x="2769" y="107"/>
                  </a:cubicBezTo>
                  <a:cubicBezTo>
                    <a:pt x="2215" y="661"/>
                    <a:pt x="1662" y="1215"/>
                    <a:pt x="554" y="1769"/>
                  </a:cubicBezTo>
                  <a:close/>
                </a:path>
              </a:pathLst>
            </a:custGeom>
            <a:grpFill/>
            <a:ln w="54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6EEAA2F7-3837-4E89-3721-0BB9EBB7DF2E}"/>
                </a:ext>
              </a:extLst>
            </p:cNvPr>
            <p:cNvSpPr/>
            <p:nvPr/>
          </p:nvSpPr>
          <p:spPr>
            <a:xfrm>
              <a:off x="2042415" y="5753586"/>
              <a:ext cx="133694" cy="127800"/>
            </a:xfrm>
            <a:custGeom>
              <a:avLst/>
              <a:gdLst>
                <a:gd name="connsiteX0" fmla="*/ 133694 w 133694"/>
                <a:gd name="connsiteY0" fmla="*/ 48600 h 127800"/>
                <a:gd name="connsiteX1" fmla="*/ 130371 w 133694"/>
                <a:gd name="connsiteY1" fmla="*/ 45831 h 127800"/>
                <a:gd name="connsiteX2" fmla="*/ 88833 w 133694"/>
                <a:gd name="connsiteY2" fmla="*/ 39738 h 127800"/>
                <a:gd name="connsiteX3" fmla="*/ 70556 w 133694"/>
                <a:gd name="connsiteY3" fmla="*/ 2077 h 127800"/>
                <a:gd name="connsiteX4" fmla="*/ 63356 w 133694"/>
                <a:gd name="connsiteY4" fmla="*/ 2077 h 127800"/>
                <a:gd name="connsiteX5" fmla="*/ 44525 w 133694"/>
                <a:gd name="connsiteY5" fmla="*/ 39738 h 127800"/>
                <a:gd name="connsiteX6" fmla="*/ 3540 w 133694"/>
                <a:gd name="connsiteY6" fmla="*/ 45831 h 127800"/>
                <a:gd name="connsiteX7" fmla="*/ 217 w 133694"/>
                <a:gd name="connsiteY7" fmla="*/ 48600 h 127800"/>
                <a:gd name="connsiteX8" fmla="*/ 1325 w 133694"/>
                <a:gd name="connsiteY8" fmla="*/ 53031 h 127800"/>
                <a:gd name="connsiteX9" fmla="*/ 31233 w 133694"/>
                <a:gd name="connsiteY9" fmla="*/ 82385 h 127800"/>
                <a:gd name="connsiteX10" fmla="*/ 23479 w 133694"/>
                <a:gd name="connsiteY10" fmla="*/ 122815 h 127800"/>
                <a:gd name="connsiteX11" fmla="*/ 25140 w 133694"/>
                <a:gd name="connsiteY11" fmla="*/ 126692 h 127800"/>
                <a:gd name="connsiteX12" fmla="*/ 29571 w 133694"/>
                <a:gd name="connsiteY12" fmla="*/ 127246 h 127800"/>
                <a:gd name="connsiteX13" fmla="*/ 66679 w 133694"/>
                <a:gd name="connsiteY13" fmla="*/ 107862 h 127800"/>
                <a:gd name="connsiteX14" fmla="*/ 103787 w 133694"/>
                <a:gd name="connsiteY14" fmla="*/ 127246 h 127800"/>
                <a:gd name="connsiteX15" fmla="*/ 105448 w 133694"/>
                <a:gd name="connsiteY15" fmla="*/ 127800 h 127800"/>
                <a:gd name="connsiteX16" fmla="*/ 107663 w 133694"/>
                <a:gd name="connsiteY16" fmla="*/ 127246 h 127800"/>
                <a:gd name="connsiteX17" fmla="*/ 109325 w 133694"/>
                <a:gd name="connsiteY17" fmla="*/ 123369 h 127800"/>
                <a:gd name="connsiteX18" fmla="*/ 102125 w 133694"/>
                <a:gd name="connsiteY18" fmla="*/ 82385 h 127800"/>
                <a:gd name="connsiteX19" fmla="*/ 132033 w 133694"/>
                <a:gd name="connsiteY19" fmla="*/ 53031 h 127800"/>
                <a:gd name="connsiteX20" fmla="*/ 133694 w 133694"/>
                <a:gd name="connsiteY20" fmla="*/ 48600 h 127800"/>
                <a:gd name="connsiteX21" fmla="*/ 94925 w 133694"/>
                <a:gd name="connsiteY21" fmla="*/ 77400 h 127800"/>
                <a:gd name="connsiteX22" fmla="*/ 93817 w 133694"/>
                <a:gd name="connsiteY22" fmla="*/ 81277 h 127800"/>
                <a:gd name="connsiteX23" fmla="*/ 99910 w 133694"/>
                <a:gd name="connsiteY23" fmla="*/ 116169 h 127800"/>
                <a:gd name="connsiteX24" fmla="*/ 68340 w 133694"/>
                <a:gd name="connsiteY24" fmla="*/ 99554 h 127800"/>
                <a:gd name="connsiteX25" fmla="*/ 66679 w 133694"/>
                <a:gd name="connsiteY25" fmla="*/ 99000 h 127800"/>
                <a:gd name="connsiteX26" fmla="*/ 65017 w 133694"/>
                <a:gd name="connsiteY26" fmla="*/ 99554 h 127800"/>
                <a:gd name="connsiteX27" fmla="*/ 33448 w 133694"/>
                <a:gd name="connsiteY27" fmla="*/ 116169 h 127800"/>
                <a:gd name="connsiteX28" fmla="*/ 39540 w 133694"/>
                <a:gd name="connsiteY28" fmla="*/ 81277 h 127800"/>
                <a:gd name="connsiteX29" fmla="*/ 38433 w 133694"/>
                <a:gd name="connsiteY29" fmla="*/ 77400 h 127800"/>
                <a:gd name="connsiteX30" fmla="*/ 12956 w 133694"/>
                <a:gd name="connsiteY30" fmla="*/ 52477 h 127800"/>
                <a:gd name="connsiteX31" fmla="*/ 47848 w 133694"/>
                <a:gd name="connsiteY31" fmla="*/ 47492 h 127800"/>
                <a:gd name="connsiteX32" fmla="*/ 51171 w 133694"/>
                <a:gd name="connsiteY32" fmla="*/ 45277 h 127800"/>
                <a:gd name="connsiteX33" fmla="*/ 66679 w 133694"/>
                <a:gd name="connsiteY33" fmla="*/ 13708 h 127800"/>
                <a:gd name="connsiteX34" fmla="*/ 82187 w 133694"/>
                <a:gd name="connsiteY34" fmla="*/ 45277 h 127800"/>
                <a:gd name="connsiteX35" fmla="*/ 85510 w 133694"/>
                <a:gd name="connsiteY35" fmla="*/ 47492 h 127800"/>
                <a:gd name="connsiteX36" fmla="*/ 120402 w 133694"/>
                <a:gd name="connsiteY36" fmla="*/ 52477 h 127800"/>
                <a:gd name="connsiteX37" fmla="*/ 94925 w 133694"/>
                <a:gd name="connsiteY37" fmla="*/ 77400 h 12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33694" h="127800">
                  <a:moveTo>
                    <a:pt x="133694" y="48600"/>
                  </a:moveTo>
                  <a:cubicBezTo>
                    <a:pt x="133140" y="46938"/>
                    <a:pt x="132033" y="45831"/>
                    <a:pt x="130371" y="45831"/>
                  </a:cubicBezTo>
                  <a:lnTo>
                    <a:pt x="88833" y="39738"/>
                  </a:lnTo>
                  <a:lnTo>
                    <a:pt x="70556" y="2077"/>
                  </a:lnTo>
                  <a:cubicBezTo>
                    <a:pt x="68894" y="-692"/>
                    <a:pt x="64463" y="-692"/>
                    <a:pt x="63356" y="2077"/>
                  </a:cubicBezTo>
                  <a:lnTo>
                    <a:pt x="44525" y="39738"/>
                  </a:lnTo>
                  <a:lnTo>
                    <a:pt x="3540" y="45831"/>
                  </a:lnTo>
                  <a:cubicBezTo>
                    <a:pt x="1879" y="45831"/>
                    <a:pt x="771" y="46938"/>
                    <a:pt x="217" y="48600"/>
                  </a:cubicBezTo>
                  <a:cubicBezTo>
                    <a:pt x="-337" y="50262"/>
                    <a:pt x="217" y="51923"/>
                    <a:pt x="1325" y="53031"/>
                  </a:cubicBezTo>
                  <a:lnTo>
                    <a:pt x="31233" y="82385"/>
                  </a:lnTo>
                  <a:lnTo>
                    <a:pt x="23479" y="122815"/>
                  </a:lnTo>
                  <a:cubicBezTo>
                    <a:pt x="23479" y="124477"/>
                    <a:pt x="24033" y="126138"/>
                    <a:pt x="25140" y="126692"/>
                  </a:cubicBezTo>
                  <a:cubicBezTo>
                    <a:pt x="26248" y="127800"/>
                    <a:pt x="27910" y="127800"/>
                    <a:pt x="29571" y="127246"/>
                  </a:cubicBezTo>
                  <a:lnTo>
                    <a:pt x="66679" y="107862"/>
                  </a:lnTo>
                  <a:lnTo>
                    <a:pt x="103787" y="127246"/>
                  </a:lnTo>
                  <a:cubicBezTo>
                    <a:pt x="104340" y="127800"/>
                    <a:pt x="104894" y="127800"/>
                    <a:pt x="105448" y="127800"/>
                  </a:cubicBezTo>
                  <a:cubicBezTo>
                    <a:pt x="106556" y="127800"/>
                    <a:pt x="107110" y="127800"/>
                    <a:pt x="107663" y="127246"/>
                  </a:cubicBezTo>
                  <a:cubicBezTo>
                    <a:pt x="108771" y="126138"/>
                    <a:pt x="109325" y="124477"/>
                    <a:pt x="109325" y="123369"/>
                  </a:cubicBezTo>
                  <a:lnTo>
                    <a:pt x="102125" y="82385"/>
                  </a:lnTo>
                  <a:lnTo>
                    <a:pt x="132033" y="53031"/>
                  </a:lnTo>
                  <a:cubicBezTo>
                    <a:pt x="133694" y="51923"/>
                    <a:pt x="133694" y="50262"/>
                    <a:pt x="133694" y="48600"/>
                  </a:cubicBezTo>
                  <a:close/>
                  <a:moveTo>
                    <a:pt x="94925" y="77400"/>
                  </a:moveTo>
                  <a:cubicBezTo>
                    <a:pt x="93817" y="78508"/>
                    <a:pt x="93263" y="79615"/>
                    <a:pt x="93817" y="81277"/>
                  </a:cubicBezTo>
                  <a:lnTo>
                    <a:pt x="99910" y="116169"/>
                  </a:lnTo>
                  <a:lnTo>
                    <a:pt x="68340" y="99554"/>
                  </a:lnTo>
                  <a:cubicBezTo>
                    <a:pt x="67787" y="99000"/>
                    <a:pt x="67233" y="99000"/>
                    <a:pt x="66679" y="99000"/>
                  </a:cubicBezTo>
                  <a:cubicBezTo>
                    <a:pt x="66125" y="99000"/>
                    <a:pt x="65571" y="99000"/>
                    <a:pt x="65017" y="99554"/>
                  </a:cubicBezTo>
                  <a:lnTo>
                    <a:pt x="33448" y="116169"/>
                  </a:lnTo>
                  <a:lnTo>
                    <a:pt x="39540" y="81277"/>
                  </a:lnTo>
                  <a:cubicBezTo>
                    <a:pt x="39540" y="80169"/>
                    <a:pt x="39540" y="78508"/>
                    <a:pt x="38433" y="77400"/>
                  </a:cubicBezTo>
                  <a:lnTo>
                    <a:pt x="12956" y="52477"/>
                  </a:lnTo>
                  <a:lnTo>
                    <a:pt x="47848" y="47492"/>
                  </a:lnTo>
                  <a:cubicBezTo>
                    <a:pt x="48956" y="47492"/>
                    <a:pt x="50617" y="46385"/>
                    <a:pt x="51171" y="45277"/>
                  </a:cubicBezTo>
                  <a:lnTo>
                    <a:pt x="66679" y="13708"/>
                  </a:lnTo>
                  <a:lnTo>
                    <a:pt x="82187" y="45277"/>
                  </a:lnTo>
                  <a:cubicBezTo>
                    <a:pt x="82740" y="46385"/>
                    <a:pt x="83848" y="47492"/>
                    <a:pt x="85510" y="47492"/>
                  </a:cubicBezTo>
                  <a:lnTo>
                    <a:pt x="120402" y="52477"/>
                  </a:lnTo>
                  <a:lnTo>
                    <a:pt x="94925" y="77400"/>
                  </a:lnTo>
                  <a:close/>
                </a:path>
              </a:pathLst>
            </a:custGeom>
            <a:grpFill/>
            <a:ln w="54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10" name="微信: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2931BDF4-7307-10BC-B9A6-83AA9952AFE1}"/>
                </a:ext>
              </a:extLst>
            </p:cNvPr>
            <p:cNvSpPr/>
            <p:nvPr/>
          </p:nvSpPr>
          <p:spPr>
            <a:xfrm>
              <a:off x="1974145" y="5936336"/>
              <a:ext cx="109571" cy="102896"/>
            </a:xfrm>
            <a:custGeom>
              <a:avLst/>
              <a:gdLst>
                <a:gd name="connsiteX0" fmla="*/ 107256 w 109571"/>
                <a:gd name="connsiteY0" fmla="*/ 32004 h 102896"/>
                <a:gd name="connsiteX1" fmla="*/ 101718 w 109571"/>
                <a:gd name="connsiteY1" fmla="*/ 34219 h 102896"/>
                <a:gd name="connsiteX2" fmla="*/ 76795 w 109571"/>
                <a:gd name="connsiteY2" fmla="*/ 87388 h 102896"/>
                <a:gd name="connsiteX3" fmla="*/ 61287 w 109571"/>
                <a:gd name="connsiteY3" fmla="*/ 44188 h 102896"/>
                <a:gd name="connsiteX4" fmla="*/ 59071 w 109571"/>
                <a:gd name="connsiteY4" fmla="*/ 41973 h 102896"/>
                <a:gd name="connsiteX5" fmla="*/ 55748 w 109571"/>
                <a:gd name="connsiteY5" fmla="*/ 41973 h 102896"/>
                <a:gd name="connsiteX6" fmla="*/ 12548 w 109571"/>
                <a:gd name="connsiteY6" fmla="*/ 57481 h 102896"/>
                <a:gd name="connsiteX7" fmla="*/ 36364 w 109571"/>
                <a:gd name="connsiteY7" fmla="*/ 5973 h 102896"/>
                <a:gd name="connsiteX8" fmla="*/ 34148 w 109571"/>
                <a:gd name="connsiteY8" fmla="*/ 435 h 102896"/>
                <a:gd name="connsiteX9" fmla="*/ 28610 w 109571"/>
                <a:gd name="connsiteY9" fmla="*/ 2650 h 102896"/>
                <a:gd name="connsiteX10" fmla="*/ 364 w 109571"/>
                <a:gd name="connsiteY10" fmla="*/ 63573 h 102896"/>
                <a:gd name="connsiteX11" fmla="*/ 918 w 109571"/>
                <a:gd name="connsiteY11" fmla="*/ 68004 h 102896"/>
                <a:gd name="connsiteX12" fmla="*/ 5348 w 109571"/>
                <a:gd name="connsiteY12" fmla="*/ 69111 h 102896"/>
                <a:gd name="connsiteX13" fmla="*/ 54087 w 109571"/>
                <a:gd name="connsiteY13" fmla="*/ 51388 h 102896"/>
                <a:gd name="connsiteX14" fmla="*/ 71810 w 109571"/>
                <a:gd name="connsiteY14" fmla="*/ 100127 h 102896"/>
                <a:gd name="connsiteX15" fmla="*/ 75687 w 109571"/>
                <a:gd name="connsiteY15" fmla="*/ 102896 h 102896"/>
                <a:gd name="connsiteX16" fmla="*/ 75687 w 109571"/>
                <a:gd name="connsiteY16" fmla="*/ 102896 h 102896"/>
                <a:gd name="connsiteX17" fmla="*/ 79564 w 109571"/>
                <a:gd name="connsiteY17" fmla="*/ 100681 h 102896"/>
                <a:gd name="connsiteX18" fmla="*/ 108364 w 109571"/>
                <a:gd name="connsiteY18" fmla="*/ 38650 h 102896"/>
                <a:gd name="connsiteX19" fmla="*/ 107256 w 109571"/>
                <a:gd name="connsiteY19" fmla="*/ 32004 h 102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09571" h="102896">
                  <a:moveTo>
                    <a:pt x="107256" y="32004"/>
                  </a:moveTo>
                  <a:cubicBezTo>
                    <a:pt x="105041" y="30896"/>
                    <a:pt x="102825" y="32004"/>
                    <a:pt x="101718" y="34219"/>
                  </a:cubicBezTo>
                  <a:lnTo>
                    <a:pt x="76795" y="87388"/>
                  </a:lnTo>
                  <a:lnTo>
                    <a:pt x="61287" y="44188"/>
                  </a:lnTo>
                  <a:cubicBezTo>
                    <a:pt x="60733" y="43081"/>
                    <a:pt x="60179" y="42527"/>
                    <a:pt x="59071" y="41973"/>
                  </a:cubicBezTo>
                  <a:cubicBezTo>
                    <a:pt x="57964" y="41419"/>
                    <a:pt x="56856" y="41419"/>
                    <a:pt x="55748" y="41973"/>
                  </a:cubicBezTo>
                  <a:lnTo>
                    <a:pt x="12548" y="57481"/>
                  </a:lnTo>
                  <a:lnTo>
                    <a:pt x="36364" y="5973"/>
                  </a:lnTo>
                  <a:cubicBezTo>
                    <a:pt x="37471" y="3758"/>
                    <a:pt x="36364" y="1542"/>
                    <a:pt x="34148" y="435"/>
                  </a:cubicBezTo>
                  <a:cubicBezTo>
                    <a:pt x="31933" y="-673"/>
                    <a:pt x="29718" y="435"/>
                    <a:pt x="28610" y="2650"/>
                  </a:cubicBezTo>
                  <a:lnTo>
                    <a:pt x="364" y="63573"/>
                  </a:lnTo>
                  <a:cubicBezTo>
                    <a:pt x="-190" y="65235"/>
                    <a:pt x="-190" y="66896"/>
                    <a:pt x="918" y="68004"/>
                  </a:cubicBezTo>
                  <a:cubicBezTo>
                    <a:pt x="2025" y="69111"/>
                    <a:pt x="3687" y="69665"/>
                    <a:pt x="5348" y="69111"/>
                  </a:cubicBezTo>
                  <a:lnTo>
                    <a:pt x="54087" y="51388"/>
                  </a:lnTo>
                  <a:lnTo>
                    <a:pt x="71810" y="100127"/>
                  </a:lnTo>
                  <a:cubicBezTo>
                    <a:pt x="72364" y="101788"/>
                    <a:pt x="74025" y="102896"/>
                    <a:pt x="75687" y="102896"/>
                  </a:cubicBezTo>
                  <a:cubicBezTo>
                    <a:pt x="75687" y="102896"/>
                    <a:pt x="75687" y="102896"/>
                    <a:pt x="75687" y="102896"/>
                  </a:cubicBezTo>
                  <a:cubicBezTo>
                    <a:pt x="77348" y="102896"/>
                    <a:pt x="79010" y="101788"/>
                    <a:pt x="79564" y="100681"/>
                  </a:cubicBezTo>
                  <a:lnTo>
                    <a:pt x="108364" y="38650"/>
                  </a:lnTo>
                  <a:cubicBezTo>
                    <a:pt x="110579" y="35327"/>
                    <a:pt x="109471" y="33111"/>
                    <a:pt x="107256" y="32004"/>
                  </a:cubicBezTo>
                  <a:close/>
                </a:path>
              </a:pathLst>
            </a:custGeom>
            <a:grpFill/>
            <a:ln w="54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376A7D03-363F-E31C-48C9-50D65A48BFA1}"/>
                </a:ext>
              </a:extLst>
            </p:cNvPr>
            <p:cNvSpPr/>
            <p:nvPr/>
          </p:nvSpPr>
          <p:spPr>
            <a:xfrm>
              <a:off x="2127725" y="5940448"/>
              <a:ext cx="107695" cy="97122"/>
            </a:xfrm>
            <a:custGeom>
              <a:avLst/>
              <a:gdLst>
                <a:gd name="connsiteX0" fmla="*/ 106538 w 107695"/>
                <a:gd name="connsiteY0" fmla="*/ 63338 h 97122"/>
                <a:gd name="connsiteX1" fmla="*/ 107092 w 107695"/>
                <a:gd name="connsiteY1" fmla="*/ 58907 h 97122"/>
                <a:gd name="connsiteX2" fmla="*/ 80507 w 107695"/>
                <a:gd name="connsiteY2" fmla="*/ 2415 h 97122"/>
                <a:gd name="connsiteX3" fmla="*/ 74969 w 107695"/>
                <a:gd name="connsiteY3" fmla="*/ 200 h 97122"/>
                <a:gd name="connsiteX4" fmla="*/ 72754 w 107695"/>
                <a:gd name="connsiteY4" fmla="*/ 5738 h 97122"/>
                <a:gd name="connsiteX5" fmla="*/ 94907 w 107695"/>
                <a:gd name="connsiteY5" fmla="*/ 53369 h 97122"/>
                <a:gd name="connsiteX6" fmla="*/ 51707 w 107695"/>
                <a:gd name="connsiteY6" fmla="*/ 37861 h 97122"/>
                <a:gd name="connsiteX7" fmla="*/ 48384 w 107695"/>
                <a:gd name="connsiteY7" fmla="*/ 37861 h 97122"/>
                <a:gd name="connsiteX8" fmla="*/ 46169 w 107695"/>
                <a:gd name="connsiteY8" fmla="*/ 40077 h 97122"/>
                <a:gd name="connsiteX9" fmla="*/ 31215 w 107695"/>
                <a:gd name="connsiteY9" fmla="*/ 82723 h 97122"/>
                <a:gd name="connsiteX10" fmla="*/ 7954 w 107695"/>
                <a:gd name="connsiteY10" fmla="*/ 32323 h 97122"/>
                <a:gd name="connsiteX11" fmla="*/ 2415 w 107695"/>
                <a:gd name="connsiteY11" fmla="*/ 30107 h 97122"/>
                <a:gd name="connsiteX12" fmla="*/ 200 w 107695"/>
                <a:gd name="connsiteY12" fmla="*/ 35646 h 97122"/>
                <a:gd name="connsiteX13" fmla="*/ 27892 w 107695"/>
                <a:gd name="connsiteY13" fmla="*/ 94907 h 97122"/>
                <a:gd name="connsiteX14" fmla="*/ 31769 w 107695"/>
                <a:gd name="connsiteY14" fmla="*/ 97123 h 97122"/>
                <a:gd name="connsiteX15" fmla="*/ 31769 w 107695"/>
                <a:gd name="connsiteY15" fmla="*/ 97123 h 97122"/>
                <a:gd name="connsiteX16" fmla="*/ 35646 w 107695"/>
                <a:gd name="connsiteY16" fmla="*/ 94354 h 97122"/>
                <a:gd name="connsiteX17" fmla="*/ 53369 w 107695"/>
                <a:gd name="connsiteY17" fmla="*/ 45615 h 97122"/>
                <a:gd name="connsiteX18" fmla="*/ 102107 w 107695"/>
                <a:gd name="connsiteY18" fmla="*/ 63338 h 97122"/>
                <a:gd name="connsiteX19" fmla="*/ 106538 w 107695"/>
                <a:gd name="connsiteY19" fmla="*/ 63338 h 9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07695" h="97122">
                  <a:moveTo>
                    <a:pt x="106538" y="63338"/>
                  </a:moveTo>
                  <a:cubicBezTo>
                    <a:pt x="107646" y="62231"/>
                    <a:pt x="108200" y="60569"/>
                    <a:pt x="107092" y="58907"/>
                  </a:cubicBezTo>
                  <a:lnTo>
                    <a:pt x="80507" y="2415"/>
                  </a:lnTo>
                  <a:cubicBezTo>
                    <a:pt x="79400" y="200"/>
                    <a:pt x="77184" y="-354"/>
                    <a:pt x="74969" y="200"/>
                  </a:cubicBezTo>
                  <a:cubicBezTo>
                    <a:pt x="72754" y="1307"/>
                    <a:pt x="72200" y="3523"/>
                    <a:pt x="72754" y="5738"/>
                  </a:cubicBezTo>
                  <a:lnTo>
                    <a:pt x="94907" y="53369"/>
                  </a:lnTo>
                  <a:lnTo>
                    <a:pt x="51707" y="37861"/>
                  </a:lnTo>
                  <a:cubicBezTo>
                    <a:pt x="50600" y="37307"/>
                    <a:pt x="49492" y="37307"/>
                    <a:pt x="48384" y="37861"/>
                  </a:cubicBezTo>
                  <a:cubicBezTo>
                    <a:pt x="47277" y="38415"/>
                    <a:pt x="46723" y="38969"/>
                    <a:pt x="46169" y="40077"/>
                  </a:cubicBezTo>
                  <a:lnTo>
                    <a:pt x="31215" y="82723"/>
                  </a:lnTo>
                  <a:lnTo>
                    <a:pt x="7954" y="32323"/>
                  </a:lnTo>
                  <a:cubicBezTo>
                    <a:pt x="6846" y="30107"/>
                    <a:pt x="4631" y="29554"/>
                    <a:pt x="2415" y="30107"/>
                  </a:cubicBezTo>
                  <a:cubicBezTo>
                    <a:pt x="200" y="31215"/>
                    <a:pt x="-354" y="33431"/>
                    <a:pt x="200" y="35646"/>
                  </a:cubicBezTo>
                  <a:lnTo>
                    <a:pt x="27892" y="94907"/>
                  </a:lnTo>
                  <a:cubicBezTo>
                    <a:pt x="28446" y="96569"/>
                    <a:pt x="30107" y="97123"/>
                    <a:pt x="31769" y="97123"/>
                  </a:cubicBezTo>
                  <a:cubicBezTo>
                    <a:pt x="31769" y="97123"/>
                    <a:pt x="31769" y="97123"/>
                    <a:pt x="31769" y="97123"/>
                  </a:cubicBezTo>
                  <a:cubicBezTo>
                    <a:pt x="33431" y="97123"/>
                    <a:pt x="35092" y="96015"/>
                    <a:pt x="35646" y="94354"/>
                  </a:cubicBezTo>
                  <a:lnTo>
                    <a:pt x="53369" y="45615"/>
                  </a:lnTo>
                  <a:lnTo>
                    <a:pt x="102107" y="63338"/>
                  </a:lnTo>
                  <a:cubicBezTo>
                    <a:pt x="103769" y="65000"/>
                    <a:pt x="105431" y="64446"/>
                    <a:pt x="106538" y="63338"/>
                  </a:cubicBezTo>
                  <a:close/>
                </a:path>
              </a:pathLst>
            </a:custGeom>
            <a:grpFill/>
            <a:ln w="54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</p:grpSp>
      <p:sp>
        <p:nvSpPr>
          <p:cNvPr id="112" name="图形 467">
            <a:extLst>
              <a:ext uri="{FF2B5EF4-FFF2-40B4-BE49-F238E27FC236}">
                <a16:creationId xmlns:a16="http://schemas.microsoft.com/office/drawing/2014/main" id="{F9EA9F29-DE3D-8740-45B7-A765657E8CEE}"/>
              </a:ext>
            </a:extLst>
          </p:cNvPr>
          <p:cNvSpPr/>
          <p:nvPr/>
        </p:nvSpPr>
        <p:spPr>
          <a:xfrm>
            <a:off x="3905185" y="3025310"/>
            <a:ext cx="354067" cy="354526"/>
          </a:xfrm>
          <a:custGeom>
            <a:avLst/>
            <a:gdLst>
              <a:gd name="connsiteX0" fmla="*/ 122838 w 354067"/>
              <a:gd name="connsiteY0" fmla="*/ 97673 h 354526"/>
              <a:gd name="connsiteX1" fmla="*/ 102490 w 354067"/>
              <a:gd name="connsiteY1" fmla="*/ 125393 h 354526"/>
              <a:gd name="connsiteX2" fmla="*/ 55440 w 354067"/>
              <a:gd name="connsiteY2" fmla="*/ 125393 h 354526"/>
              <a:gd name="connsiteX3" fmla="*/ 50071 w 354067"/>
              <a:gd name="connsiteY3" fmla="*/ 130762 h 354526"/>
              <a:gd name="connsiteX4" fmla="*/ 50071 w 354067"/>
              <a:gd name="connsiteY4" fmla="*/ 249045 h 354526"/>
              <a:gd name="connsiteX5" fmla="*/ 55440 w 354067"/>
              <a:gd name="connsiteY5" fmla="*/ 254414 h 354526"/>
              <a:gd name="connsiteX6" fmla="*/ 255788 w 354067"/>
              <a:gd name="connsiteY6" fmla="*/ 254414 h 354526"/>
              <a:gd name="connsiteX7" fmla="*/ 284489 w 354067"/>
              <a:gd name="connsiteY7" fmla="*/ 224957 h 354526"/>
              <a:gd name="connsiteX8" fmla="*/ 283414 w 354067"/>
              <a:gd name="connsiteY8" fmla="*/ 217491 h 354526"/>
              <a:gd name="connsiteX9" fmla="*/ 298257 w 354067"/>
              <a:gd name="connsiteY9" fmla="*/ 179752 h 354526"/>
              <a:gd name="connsiteX10" fmla="*/ 296170 w 354067"/>
              <a:gd name="connsiteY10" fmla="*/ 175825 h 354526"/>
              <a:gd name="connsiteX11" fmla="*/ 295390 w 354067"/>
              <a:gd name="connsiteY11" fmla="*/ 136852 h 354526"/>
              <a:gd name="connsiteX12" fmla="*/ 295075 w 354067"/>
              <a:gd name="connsiteY12" fmla="*/ 136553 h 354526"/>
              <a:gd name="connsiteX13" fmla="*/ 277419 w 354067"/>
              <a:gd name="connsiteY13" fmla="*/ 89785 h 354526"/>
              <a:gd name="connsiteX14" fmla="*/ 209739 w 354067"/>
              <a:gd name="connsiteY14" fmla="*/ 89785 h 354526"/>
              <a:gd name="connsiteX15" fmla="*/ 152530 w 354067"/>
              <a:gd name="connsiteY15" fmla="*/ 4073 h 354526"/>
              <a:gd name="connsiteX16" fmla="*/ 150010 w 354067"/>
              <a:gd name="connsiteY16" fmla="*/ 9786 h 354526"/>
              <a:gd name="connsiteX17" fmla="*/ 153579 w 354067"/>
              <a:gd name="connsiteY17" fmla="*/ 53878 h 354526"/>
              <a:gd name="connsiteX18" fmla="*/ 122838 w 354067"/>
              <a:gd name="connsiteY18" fmla="*/ 97673 h 354526"/>
              <a:gd name="connsiteX19" fmla="*/ 101645 w 354067"/>
              <a:gd name="connsiteY19" fmla="*/ 243677 h 354526"/>
              <a:gd name="connsiteX20" fmla="*/ 60793 w 354067"/>
              <a:gd name="connsiteY20" fmla="*/ 243677 h 354526"/>
              <a:gd name="connsiteX21" fmla="*/ 60793 w 354067"/>
              <a:gd name="connsiteY21" fmla="*/ 136099 h 354526"/>
              <a:gd name="connsiteX22" fmla="*/ 101645 w 354067"/>
              <a:gd name="connsiteY22" fmla="*/ 136099 h 354526"/>
              <a:gd name="connsiteX23" fmla="*/ 161515 w 354067"/>
              <a:gd name="connsiteY23" fmla="*/ 12212 h 354526"/>
              <a:gd name="connsiteX24" fmla="*/ 201710 w 354067"/>
              <a:gd name="connsiteY24" fmla="*/ 51578 h 354526"/>
              <a:gd name="connsiteX25" fmla="*/ 197765 w 354067"/>
              <a:gd name="connsiteY25" fmla="*/ 93635 h 354526"/>
              <a:gd name="connsiteX26" fmla="*/ 201489 w 354067"/>
              <a:gd name="connsiteY26" fmla="*/ 100302 h 354526"/>
              <a:gd name="connsiteX27" fmla="*/ 202915 w 354067"/>
              <a:gd name="connsiteY27" fmla="*/ 100506 h 354526"/>
              <a:gd name="connsiteX28" fmla="*/ 277419 w 354067"/>
              <a:gd name="connsiteY28" fmla="*/ 100506 h 354526"/>
              <a:gd name="connsiteX29" fmla="*/ 291428 w 354067"/>
              <a:gd name="connsiteY29" fmla="*/ 116378 h 354526"/>
              <a:gd name="connsiteX30" fmla="*/ 283117 w 354067"/>
              <a:gd name="connsiteY30" fmla="*/ 132108 h 354526"/>
              <a:gd name="connsiteX31" fmla="*/ 277748 w 354067"/>
              <a:gd name="connsiteY31" fmla="*/ 137477 h 354526"/>
              <a:gd name="connsiteX32" fmla="*/ 283117 w 354067"/>
              <a:gd name="connsiteY32" fmla="*/ 142845 h 354526"/>
              <a:gd name="connsiteX33" fmla="*/ 293259 w 354067"/>
              <a:gd name="connsiteY33" fmla="*/ 156291 h 354526"/>
              <a:gd name="connsiteX34" fmla="*/ 285684 w 354067"/>
              <a:gd name="connsiteY34" fmla="*/ 170800 h 354526"/>
              <a:gd name="connsiteX35" fmla="*/ 283461 w 354067"/>
              <a:gd name="connsiteY35" fmla="*/ 174682 h 354526"/>
              <a:gd name="connsiteX36" fmla="*/ 290035 w 354067"/>
              <a:gd name="connsiteY36" fmla="*/ 191242 h 354526"/>
              <a:gd name="connsiteX37" fmla="*/ 275103 w 354067"/>
              <a:gd name="connsiteY37" fmla="*/ 208929 h 354526"/>
              <a:gd name="connsiteX38" fmla="*/ 271299 w 354067"/>
              <a:gd name="connsiteY38" fmla="*/ 211965 h 354526"/>
              <a:gd name="connsiteX39" fmla="*/ 273866 w 354067"/>
              <a:gd name="connsiteY39" fmla="*/ 225583 h 354526"/>
              <a:gd name="connsiteX40" fmla="*/ 255819 w 354067"/>
              <a:gd name="connsiteY40" fmla="*/ 243739 h 354526"/>
              <a:gd name="connsiteX41" fmla="*/ 112367 w 354067"/>
              <a:gd name="connsiteY41" fmla="*/ 243739 h 354526"/>
              <a:gd name="connsiteX42" fmla="*/ 112367 w 354067"/>
              <a:gd name="connsiteY42" fmla="*/ 130762 h 354526"/>
              <a:gd name="connsiteX43" fmla="*/ 130727 w 354067"/>
              <a:gd name="connsiteY43" fmla="*/ 104967 h 354526"/>
              <a:gd name="connsiteX44" fmla="*/ 163816 w 354067"/>
              <a:gd name="connsiteY44" fmla="*/ 57181 h 354526"/>
              <a:gd name="connsiteX45" fmla="*/ 161515 w 354067"/>
              <a:gd name="connsiteY45" fmla="*/ 12212 h 354526"/>
              <a:gd name="connsiteX46" fmla="*/ 81219 w 354067"/>
              <a:gd name="connsiteY46" fmla="*/ 222186 h 354526"/>
              <a:gd name="connsiteX47" fmla="*/ 86588 w 354067"/>
              <a:gd name="connsiteY47" fmla="*/ 227555 h 354526"/>
              <a:gd name="connsiteX48" fmla="*/ 81219 w 354067"/>
              <a:gd name="connsiteY48" fmla="*/ 232924 h 354526"/>
              <a:gd name="connsiteX49" fmla="*/ 75850 w 354067"/>
              <a:gd name="connsiteY49" fmla="*/ 227555 h 354526"/>
              <a:gd name="connsiteX50" fmla="*/ 81219 w 354067"/>
              <a:gd name="connsiteY50" fmla="*/ 222186 h 354526"/>
              <a:gd name="connsiteX51" fmla="*/ 354068 w 354067"/>
              <a:gd name="connsiteY51" fmla="*/ 48760 h 354526"/>
              <a:gd name="connsiteX52" fmla="*/ 354068 w 354067"/>
              <a:gd name="connsiteY52" fmla="*/ 291964 h 354526"/>
              <a:gd name="connsiteX53" fmla="*/ 348730 w 354067"/>
              <a:gd name="connsiteY53" fmla="*/ 297332 h 354526"/>
              <a:gd name="connsiteX54" fmla="*/ 348699 w 354067"/>
              <a:gd name="connsiteY54" fmla="*/ 297332 h 354526"/>
              <a:gd name="connsiteX55" fmla="*/ 164160 w 354067"/>
              <a:gd name="connsiteY55" fmla="*/ 297332 h 354526"/>
              <a:gd name="connsiteX56" fmla="*/ 65254 w 354067"/>
              <a:gd name="connsiteY56" fmla="*/ 353852 h 354526"/>
              <a:gd name="connsiteX57" fmla="*/ 57897 w 354067"/>
              <a:gd name="connsiteY57" fmla="*/ 351724 h 354526"/>
              <a:gd name="connsiteX58" fmla="*/ 57224 w 354067"/>
              <a:gd name="connsiteY58" fmla="*/ 349157 h 354526"/>
              <a:gd name="connsiteX59" fmla="*/ 57224 w 354067"/>
              <a:gd name="connsiteY59" fmla="*/ 297317 h 354526"/>
              <a:gd name="connsiteX60" fmla="*/ 5369 w 354067"/>
              <a:gd name="connsiteY60" fmla="*/ 297317 h 354526"/>
              <a:gd name="connsiteX61" fmla="*/ 0 w 354067"/>
              <a:gd name="connsiteY61" fmla="*/ 291979 h 354526"/>
              <a:gd name="connsiteX62" fmla="*/ 0 w 354067"/>
              <a:gd name="connsiteY62" fmla="*/ 291964 h 354526"/>
              <a:gd name="connsiteX63" fmla="*/ 0 w 354067"/>
              <a:gd name="connsiteY63" fmla="*/ 48760 h 354526"/>
              <a:gd name="connsiteX64" fmla="*/ 5353 w 354067"/>
              <a:gd name="connsiteY64" fmla="*/ 43407 h 354526"/>
              <a:gd name="connsiteX65" fmla="*/ 5369 w 354067"/>
              <a:gd name="connsiteY65" fmla="*/ 43407 h 354526"/>
              <a:gd name="connsiteX66" fmla="*/ 114151 w 354067"/>
              <a:gd name="connsiteY66" fmla="*/ 43407 h 354526"/>
              <a:gd name="connsiteX67" fmla="*/ 119222 w 354067"/>
              <a:gd name="connsiteY67" fmla="*/ 49058 h 354526"/>
              <a:gd name="connsiteX68" fmla="*/ 114151 w 354067"/>
              <a:gd name="connsiteY68" fmla="*/ 54129 h 354526"/>
              <a:gd name="connsiteX69" fmla="*/ 10722 w 354067"/>
              <a:gd name="connsiteY69" fmla="*/ 54129 h 354526"/>
              <a:gd name="connsiteX70" fmla="*/ 10722 w 354067"/>
              <a:gd name="connsiteY70" fmla="*/ 286611 h 354526"/>
              <a:gd name="connsiteX71" fmla="*/ 62609 w 354067"/>
              <a:gd name="connsiteY71" fmla="*/ 286611 h 354526"/>
              <a:gd name="connsiteX72" fmla="*/ 67977 w 354067"/>
              <a:gd name="connsiteY72" fmla="*/ 291964 h 354526"/>
              <a:gd name="connsiteX73" fmla="*/ 67977 w 354067"/>
              <a:gd name="connsiteY73" fmla="*/ 339953 h 354526"/>
              <a:gd name="connsiteX74" fmla="*/ 160090 w 354067"/>
              <a:gd name="connsiteY74" fmla="*/ 287315 h 354526"/>
              <a:gd name="connsiteX75" fmla="*/ 162767 w 354067"/>
              <a:gd name="connsiteY75" fmla="*/ 286611 h 354526"/>
              <a:gd name="connsiteX76" fmla="*/ 343346 w 354067"/>
              <a:gd name="connsiteY76" fmla="*/ 286611 h 354526"/>
              <a:gd name="connsiteX77" fmla="*/ 343346 w 354067"/>
              <a:gd name="connsiteY77" fmla="*/ 54129 h 354526"/>
              <a:gd name="connsiteX78" fmla="*/ 245739 w 354067"/>
              <a:gd name="connsiteY78" fmla="*/ 54129 h 354526"/>
              <a:gd name="connsiteX79" fmla="*/ 240668 w 354067"/>
              <a:gd name="connsiteY79" fmla="*/ 48478 h 354526"/>
              <a:gd name="connsiteX80" fmla="*/ 245739 w 354067"/>
              <a:gd name="connsiteY80" fmla="*/ 43407 h 354526"/>
              <a:gd name="connsiteX81" fmla="*/ 348699 w 354067"/>
              <a:gd name="connsiteY81" fmla="*/ 43407 h 354526"/>
              <a:gd name="connsiteX82" fmla="*/ 354068 w 354067"/>
              <a:gd name="connsiteY82" fmla="*/ 48745 h 354526"/>
              <a:gd name="connsiteX83" fmla="*/ 354068 w 354067"/>
              <a:gd name="connsiteY83" fmla="*/ 48760 h 354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354067" h="354526">
                <a:moveTo>
                  <a:pt x="122838" y="97673"/>
                </a:moveTo>
                <a:cubicBezTo>
                  <a:pt x="114251" y="105443"/>
                  <a:pt x="107329" y="114873"/>
                  <a:pt x="102490" y="125393"/>
                </a:cubicBezTo>
                <a:lnTo>
                  <a:pt x="55440" y="125393"/>
                </a:lnTo>
                <a:cubicBezTo>
                  <a:pt x="52475" y="125393"/>
                  <a:pt x="50071" y="127797"/>
                  <a:pt x="50071" y="130762"/>
                </a:cubicBezTo>
                <a:lnTo>
                  <a:pt x="50071" y="249045"/>
                </a:lnTo>
                <a:cubicBezTo>
                  <a:pt x="50071" y="252011"/>
                  <a:pt x="52475" y="254414"/>
                  <a:pt x="55440" y="254414"/>
                </a:cubicBezTo>
                <a:lnTo>
                  <a:pt x="255788" y="254414"/>
                </a:lnTo>
                <a:cubicBezTo>
                  <a:pt x="271848" y="254206"/>
                  <a:pt x="284698" y="241017"/>
                  <a:pt x="284489" y="224957"/>
                </a:cubicBezTo>
                <a:cubicBezTo>
                  <a:pt x="284457" y="222432"/>
                  <a:pt x="284095" y="219922"/>
                  <a:pt x="283414" y="217491"/>
                </a:cubicBezTo>
                <a:cubicBezTo>
                  <a:pt x="297934" y="211168"/>
                  <a:pt x="304579" y="194272"/>
                  <a:pt x="298257" y="179752"/>
                </a:cubicBezTo>
                <a:cubicBezTo>
                  <a:pt x="297664" y="178391"/>
                  <a:pt x="296967" y="177078"/>
                  <a:pt x="296170" y="175825"/>
                </a:cubicBezTo>
                <a:cubicBezTo>
                  <a:pt x="306717" y="164847"/>
                  <a:pt x="306368" y="147398"/>
                  <a:pt x="295390" y="136852"/>
                </a:cubicBezTo>
                <a:cubicBezTo>
                  <a:pt x="295286" y="136751"/>
                  <a:pt x="295181" y="136652"/>
                  <a:pt x="295075" y="136553"/>
                </a:cubicBezTo>
                <a:cubicBezTo>
                  <a:pt x="309631" y="121480"/>
                  <a:pt x="300287" y="89738"/>
                  <a:pt x="277419" y="89785"/>
                </a:cubicBezTo>
                <a:lnTo>
                  <a:pt x="209739" y="89785"/>
                </a:lnTo>
                <a:cubicBezTo>
                  <a:pt x="220696" y="46272"/>
                  <a:pt x="204386" y="-16650"/>
                  <a:pt x="152530" y="4073"/>
                </a:cubicBezTo>
                <a:cubicBezTo>
                  <a:pt x="150559" y="5246"/>
                  <a:pt x="149548" y="7540"/>
                  <a:pt x="150010" y="9786"/>
                </a:cubicBezTo>
                <a:cubicBezTo>
                  <a:pt x="153620" y="24187"/>
                  <a:pt x="154826" y="39085"/>
                  <a:pt x="153579" y="53878"/>
                </a:cubicBezTo>
                <a:cubicBezTo>
                  <a:pt x="146419" y="70416"/>
                  <a:pt x="135959" y="85319"/>
                  <a:pt x="122838" y="97673"/>
                </a:cubicBezTo>
                <a:close/>
                <a:moveTo>
                  <a:pt x="101645" y="243677"/>
                </a:moveTo>
                <a:lnTo>
                  <a:pt x="60793" y="243677"/>
                </a:lnTo>
                <a:lnTo>
                  <a:pt x="60793" y="136099"/>
                </a:lnTo>
                <a:lnTo>
                  <a:pt x="101645" y="136099"/>
                </a:lnTo>
                <a:close/>
                <a:moveTo>
                  <a:pt x="161515" y="12212"/>
                </a:moveTo>
                <a:cubicBezTo>
                  <a:pt x="183522" y="6186"/>
                  <a:pt x="198626" y="20273"/>
                  <a:pt x="201710" y="51578"/>
                </a:cubicBezTo>
                <a:cubicBezTo>
                  <a:pt x="202938" y="65720"/>
                  <a:pt x="201602" y="79968"/>
                  <a:pt x="197765" y="93635"/>
                </a:cubicBezTo>
                <a:cubicBezTo>
                  <a:pt x="196953" y="96504"/>
                  <a:pt x="198620" y="99489"/>
                  <a:pt x="201489" y="100302"/>
                </a:cubicBezTo>
                <a:cubicBezTo>
                  <a:pt x="201953" y="100434"/>
                  <a:pt x="202433" y="100502"/>
                  <a:pt x="202915" y="100506"/>
                </a:cubicBezTo>
                <a:lnTo>
                  <a:pt x="277419" y="100506"/>
                </a:lnTo>
                <a:cubicBezTo>
                  <a:pt x="285501" y="101358"/>
                  <a:pt x="291586" y="108253"/>
                  <a:pt x="291428" y="116378"/>
                </a:cubicBezTo>
                <a:cubicBezTo>
                  <a:pt x="291428" y="127616"/>
                  <a:pt x="284854" y="131952"/>
                  <a:pt x="283117" y="132108"/>
                </a:cubicBezTo>
                <a:cubicBezTo>
                  <a:pt x="280151" y="132108"/>
                  <a:pt x="277748" y="134512"/>
                  <a:pt x="277748" y="137477"/>
                </a:cubicBezTo>
                <a:cubicBezTo>
                  <a:pt x="277748" y="140442"/>
                  <a:pt x="280151" y="142845"/>
                  <a:pt x="283117" y="142845"/>
                </a:cubicBezTo>
                <a:cubicBezTo>
                  <a:pt x="289592" y="143822"/>
                  <a:pt x="294099" y="149796"/>
                  <a:pt x="293259" y="156291"/>
                </a:cubicBezTo>
                <a:cubicBezTo>
                  <a:pt x="293245" y="162072"/>
                  <a:pt x="290419" y="167484"/>
                  <a:pt x="285684" y="170800"/>
                </a:cubicBezTo>
                <a:cubicBezTo>
                  <a:pt x="284412" y="171708"/>
                  <a:pt x="283600" y="173126"/>
                  <a:pt x="283461" y="174682"/>
                </a:cubicBezTo>
                <a:cubicBezTo>
                  <a:pt x="283993" y="180505"/>
                  <a:pt x="290723" y="183275"/>
                  <a:pt x="290035" y="191242"/>
                </a:cubicBezTo>
                <a:cubicBezTo>
                  <a:pt x="289851" y="199921"/>
                  <a:pt x="283628" y="207292"/>
                  <a:pt x="275103" y="208929"/>
                </a:cubicBezTo>
                <a:cubicBezTo>
                  <a:pt x="273426" y="209282"/>
                  <a:pt x="272015" y="210409"/>
                  <a:pt x="271299" y="211965"/>
                </a:cubicBezTo>
                <a:cubicBezTo>
                  <a:pt x="269577" y="216661"/>
                  <a:pt x="274664" y="220746"/>
                  <a:pt x="273866" y="225583"/>
                </a:cubicBezTo>
                <a:cubicBezTo>
                  <a:pt x="273685" y="235492"/>
                  <a:pt x="265727" y="243498"/>
                  <a:pt x="255819" y="243739"/>
                </a:cubicBezTo>
                <a:lnTo>
                  <a:pt x="112367" y="243739"/>
                </a:lnTo>
                <a:lnTo>
                  <a:pt x="112367" y="130762"/>
                </a:lnTo>
                <a:cubicBezTo>
                  <a:pt x="112367" y="124830"/>
                  <a:pt x="121273" y="115110"/>
                  <a:pt x="130727" y="104967"/>
                </a:cubicBezTo>
                <a:cubicBezTo>
                  <a:pt x="144927" y="91485"/>
                  <a:pt x="156192" y="75217"/>
                  <a:pt x="163816" y="57181"/>
                </a:cubicBezTo>
                <a:cubicBezTo>
                  <a:pt x="165772" y="42176"/>
                  <a:pt x="164993" y="26940"/>
                  <a:pt x="161515" y="12212"/>
                </a:cubicBezTo>
                <a:close/>
                <a:moveTo>
                  <a:pt x="81219" y="222186"/>
                </a:moveTo>
                <a:cubicBezTo>
                  <a:pt x="84184" y="222186"/>
                  <a:pt x="86588" y="224590"/>
                  <a:pt x="86588" y="227555"/>
                </a:cubicBezTo>
                <a:cubicBezTo>
                  <a:pt x="86588" y="230520"/>
                  <a:pt x="84184" y="232924"/>
                  <a:pt x="81219" y="232924"/>
                </a:cubicBezTo>
                <a:cubicBezTo>
                  <a:pt x="78254" y="232924"/>
                  <a:pt x="75850" y="230520"/>
                  <a:pt x="75850" y="227555"/>
                </a:cubicBezTo>
                <a:cubicBezTo>
                  <a:pt x="75850" y="224590"/>
                  <a:pt x="78254" y="222186"/>
                  <a:pt x="81219" y="222186"/>
                </a:cubicBezTo>
                <a:close/>
                <a:moveTo>
                  <a:pt x="354068" y="48760"/>
                </a:moveTo>
                <a:lnTo>
                  <a:pt x="354068" y="291964"/>
                </a:lnTo>
                <a:cubicBezTo>
                  <a:pt x="354077" y="294920"/>
                  <a:pt x="351687" y="297324"/>
                  <a:pt x="348730" y="297332"/>
                </a:cubicBezTo>
                <a:cubicBezTo>
                  <a:pt x="348720" y="297332"/>
                  <a:pt x="348710" y="297332"/>
                  <a:pt x="348699" y="297332"/>
                </a:cubicBezTo>
                <a:lnTo>
                  <a:pt x="164160" y="297332"/>
                </a:lnTo>
                <a:lnTo>
                  <a:pt x="65254" y="353852"/>
                </a:lnTo>
                <a:cubicBezTo>
                  <a:pt x="62634" y="355296"/>
                  <a:pt x="59341" y="354343"/>
                  <a:pt x="57897" y="351724"/>
                </a:cubicBezTo>
                <a:cubicBezTo>
                  <a:pt x="57463" y="350937"/>
                  <a:pt x="57232" y="350055"/>
                  <a:pt x="57224" y="349157"/>
                </a:cubicBezTo>
                <a:lnTo>
                  <a:pt x="57224" y="297317"/>
                </a:lnTo>
                <a:lnTo>
                  <a:pt x="5369" y="297317"/>
                </a:lnTo>
                <a:cubicBezTo>
                  <a:pt x="2412" y="297325"/>
                  <a:pt x="9" y="294936"/>
                  <a:pt x="0" y="291979"/>
                </a:cubicBezTo>
                <a:cubicBezTo>
                  <a:pt x="0" y="291974"/>
                  <a:pt x="0" y="291969"/>
                  <a:pt x="0" y="291964"/>
                </a:cubicBezTo>
                <a:lnTo>
                  <a:pt x="0" y="48760"/>
                </a:lnTo>
                <a:cubicBezTo>
                  <a:pt x="0" y="45804"/>
                  <a:pt x="2397" y="43407"/>
                  <a:pt x="5353" y="43407"/>
                </a:cubicBezTo>
                <a:cubicBezTo>
                  <a:pt x="5358" y="43407"/>
                  <a:pt x="5363" y="43407"/>
                  <a:pt x="5369" y="43407"/>
                </a:cubicBezTo>
                <a:lnTo>
                  <a:pt x="114151" y="43407"/>
                </a:lnTo>
                <a:cubicBezTo>
                  <a:pt x="117112" y="43567"/>
                  <a:pt x="119382" y="46097"/>
                  <a:pt x="119222" y="49058"/>
                </a:cubicBezTo>
                <a:cubicBezTo>
                  <a:pt x="119074" y="51795"/>
                  <a:pt x="116888" y="53981"/>
                  <a:pt x="114151" y="54129"/>
                </a:cubicBezTo>
                <a:lnTo>
                  <a:pt x="10722" y="54129"/>
                </a:lnTo>
                <a:lnTo>
                  <a:pt x="10722" y="286611"/>
                </a:lnTo>
                <a:lnTo>
                  <a:pt x="62609" y="286611"/>
                </a:lnTo>
                <a:cubicBezTo>
                  <a:pt x="65568" y="286611"/>
                  <a:pt x="67969" y="289005"/>
                  <a:pt x="67977" y="291964"/>
                </a:cubicBezTo>
                <a:lnTo>
                  <a:pt x="67977" y="339953"/>
                </a:lnTo>
                <a:lnTo>
                  <a:pt x="160090" y="287315"/>
                </a:lnTo>
                <a:cubicBezTo>
                  <a:pt x="160905" y="286849"/>
                  <a:pt x="161828" y="286606"/>
                  <a:pt x="162767" y="286611"/>
                </a:cubicBezTo>
                <a:lnTo>
                  <a:pt x="343346" y="286611"/>
                </a:lnTo>
                <a:lnTo>
                  <a:pt x="343346" y="54129"/>
                </a:lnTo>
                <a:lnTo>
                  <a:pt x="245739" y="54129"/>
                </a:lnTo>
                <a:cubicBezTo>
                  <a:pt x="242778" y="53969"/>
                  <a:pt x="240508" y="51439"/>
                  <a:pt x="240668" y="48478"/>
                </a:cubicBezTo>
                <a:cubicBezTo>
                  <a:pt x="240816" y="45741"/>
                  <a:pt x="243002" y="43555"/>
                  <a:pt x="245739" y="43407"/>
                </a:cubicBezTo>
                <a:lnTo>
                  <a:pt x="348699" y="43407"/>
                </a:lnTo>
                <a:cubicBezTo>
                  <a:pt x="351656" y="43399"/>
                  <a:pt x="354059" y="45788"/>
                  <a:pt x="354068" y="48745"/>
                </a:cubicBezTo>
                <a:cubicBezTo>
                  <a:pt x="354068" y="48750"/>
                  <a:pt x="354068" y="48755"/>
                  <a:pt x="354068" y="48760"/>
                </a:cubicBezTo>
                <a:close/>
              </a:path>
            </a:pathLst>
          </a:custGeom>
          <a:solidFill>
            <a:schemeClr val="bg1"/>
          </a:solidFill>
          <a:ln w="1532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grpSp>
        <p:nvGrpSpPr>
          <p:cNvPr id="113" name="图形 724">
            <a:extLst>
              <a:ext uri="{FF2B5EF4-FFF2-40B4-BE49-F238E27FC236}">
                <a16:creationId xmlns:a16="http://schemas.microsoft.com/office/drawing/2014/main" id="{EB2D4A2D-935E-D993-0424-4ED89B8AA25A}"/>
              </a:ext>
            </a:extLst>
          </p:cNvPr>
          <p:cNvGrpSpPr/>
          <p:nvPr/>
        </p:nvGrpSpPr>
        <p:grpSpPr>
          <a:xfrm>
            <a:off x="3862640" y="4273032"/>
            <a:ext cx="439157" cy="345326"/>
            <a:chOff x="5464080" y="2823925"/>
            <a:chExt cx="439157" cy="345326"/>
          </a:xfrm>
          <a:solidFill>
            <a:schemeClr val="bg1"/>
          </a:solidFill>
        </p:grpSpPr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1713D33C-F8C8-BA7C-933C-2AE0C4C9DF7F}"/>
                </a:ext>
              </a:extLst>
            </p:cNvPr>
            <p:cNvSpPr/>
            <p:nvPr/>
          </p:nvSpPr>
          <p:spPr>
            <a:xfrm>
              <a:off x="5591265" y="2846300"/>
              <a:ext cx="12625" cy="9140"/>
            </a:xfrm>
            <a:custGeom>
              <a:avLst/>
              <a:gdLst>
                <a:gd name="connsiteX0" fmla="*/ 0 w 12625"/>
                <a:gd name="connsiteY0" fmla="*/ 0 h 9140"/>
                <a:gd name="connsiteX1" fmla="*/ 12626 w 12625"/>
                <a:gd name="connsiteY1" fmla="*/ 0 h 9140"/>
                <a:gd name="connsiteX2" fmla="*/ 12626 w 12625"/>
                <a:gd name="connsiteY2" fmla="*/ 9141 h 9140"/>
                <a:gd name="connsiteX3" fmla="*/ 0 w 12625"/>
                <a:gd name="connsiteY3" fmla="*/ 9141 h 9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625" h="9140">
                  <a:moveTo>
                    <a:pt x="0" y="0"/>
                  </a:moveTo>
                  <a:lnTo>
                    <a:pt x="12626" y="0"/>
                  </a:lnTo>
                  <a:lnTo>
                    <a:pt x="12626" y="9141"/>
                  </a:lnTo>
                  <a:lnTo>
                    <a:pt x="0" y="9141"/>
                  </a:lnTo>
                  <a:close/>
                </a:path>
              </a:pathLst>
            </a:custGeom>
            <a:grpFill/>
            <a:ln w="9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15" name="微信: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A460F450-6753-F72E-9F17-114A2445B2BE}"/>
                </a:ext>
              </a:extLst>
            </p:cNvPr>
            <p:cNvSpPr/>
            <p:nvPr/>
          </p:nvSpPr>
          <p:spPr>
            <a:xfrm>
              <a:off x="5487066" y="2913825"/>
              <a:ext cx="18465" cy="9140"/>
            </a:xfrm>
            <a:custGeom>
              <a:avLst/>
              <a:gdLst>
                <a:gd name="connsiteX0" fmla="*/ 0 w 18465"/>
                <a:gd name="connsiteY0" fmla="*/ 0 h 9140"/>
                <a:gd name="connsiteX1" fmla="*/ 18466 w 18465"/>
                <a:gd name="connsiteY1" fmla="*/ 0 h 9140"/>
                <a:gd name="connsiteX2" fmla="*/ 18466 w 18465"/>
                <a:gd name="connsiteY2" fmla="*/ 9141 h 9140"/>
                <a:gd name="connsiteX3" fmla="*/ 0 w 18465"/>
                <a:gd name="connsiteY3" fmla="*/ 9141 h 9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465" h="9140">
                  <a:moveTo>
                    <a:pt x="0" y="0"/>
                  </a:moveTo>
                  <a:lnTo>
                    <a:pt x="18466" y="0"/>
                  </a:lnTo>
                  <a:lnTo>
                    <a:pt x="18466" y="9141"/>
                  </a:lnTo>
                  <a:lnTo>
                    <a:pt x="0" y="9141"/>
                  </a:lnTo>
                  <a:close/>
                </a:path>
              </a:pathLst>
            </a:custGeom>
            <a:grpFill/>
            <a:ln w="9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07962416-0ED1-7D53-3D73-C8F5D13B19F8}"/>
                </a:ext>
              </a:extLst>
            </p:cNvPr>
            <p:cNvSpPr/>
            <p:nvPr/>
          </p:nvSpPr>
          <p:spPr>
            <a:xfrm>
              <a:off x="5464080" y="3040566"/>
              <a:ext cx="15224" cy="9140"/>
            </a:xfrm>
            <a:custGeom>
              <a:avLst/>
              <a:gdLst>
                <a:gd name="connsiteX0" fmla="*/ 0 w 15224"/>
                <a:gd name="connsiteY0" fmla="*/ 0 h 9140"/>
                <a:gd name="connsiteX1" fmla="*/ 15225 w 15224"/>
                <a:gd name="connsiteY1" fmla="*/ 0 h 9140"/>
                <a:gd name="connsiteX2" fmla="*/ 15225 w 15224"/>
                <a:gd name="connsiteY2" fmla="*/ 9141 h 9140"/>
                <a:gd name="connsiteX3" fmla="*/ 0 w 15224"/>
                <a:gd name="connsiteY3" fmla="*/ 9141 h 9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24" h="9140">
                  <a:moveTo>
                    <a:pt x="0" y="0"/>
                  </a:moveTo>
                  <a:lnTo>
                    <a:pt x="15225" y="0"/>
                  </a:lnTo>
                  <a:lnTo>
                    <a:pt x="15225" y="9141"/>
                  </a:lnTo>
                  <a:lnTo>
                    <a:pt x="0" y="9141"/>
                  </a:lnTo>
                  <a:close/>
                </a:path>
              </a:pathLst>
            </a:custGeom>
            <a:grpFill/>
            <a:ln w="9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17" name="微信: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C6BE5523-6BF8-306C-1EFD-7455FF0B8727}"/>
                </a:ext>
              </a:extLst>
            </p:cNvPr>
            <p:cNvSpPr/>
            <p:nvPr/>
          </p:nvSpPr>
          <p:spPr>
            <a:xfrm>
              <a:off x="5490307" y="3069131"/>
              <a:ext cx="15224" cy="9140"/>
            </a:xfrm>
            <a:custGeom>
              <a:avLst/>
              <a:gdLst>
                <a:gd name="connsiteX0" fmla="*/ 0 w 15224"/>
                <a:gd name="connsiteY0" fmla="*/ 0 h 9140"/>
                <a:gd name="connsiteX1" fmla="*/ 15225 w 15224"/>
                <a:gd name="connsiteY1" fmla="*/ 0 h 9140"/>
                <a:gd name="connsiteX2" fmla="*/ 15225 w 15224"/>
                <a:gd name="connsiteY2" fmla="*/ 9141 h 9140"/>
                <a:gd name="connsiteX3" fmla="*/ 0 w 15224"/>
                <a:gd name="connsiteY3" fmla="*/ 9141 h 9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24" h="9140">
                  <a:moveTo>
                    <a:pt x="0" y="0"/>
                  </a:moveTo>
                  <a:lnTo>
                    <a:pt x="15225" y="0"/>
                  </a:lnTo>
                  <a:lnTo>
                    <a:pt x="15225" y="9141"/>
                  </a:lnTo>
                  <a:lnTo>
                    <a:pt x="0" y="9141"/>
                  </a:lnTo>
                  <a:close/>
                </a:path>
              </a:pathLst>
            </a:custGeom>
            <a:grpFill/>
            <a:ln w="9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0ADBD1B2-A8D6-04DF-711E-1DE1BDCA70AB}"/>
                </a:ext>
              </a:extLst>
            </p:cNvPr>
            <p:cNvSpPr/>
            <p:nvPr/>
          </p:nvSpPr>
          <p:spPr>
            <a:xfrm>
              <a:off x="5493764" y="2823925"/>
              <a:ext cx="409473" cy="345326"/>
            </a:xfrm>
            <a:custGeom>
              <a:avLst/>
              <a:gdLst>
                <a:gd name="connsiteX0" fmla="*/ 349739 w 409473"/>
                <a:gd name="connsiteY0" fmla="*/ 69900 h 345326"/>
                <a:gd name="connsiteX1" fmla="*/ 282337 w 409473"/>
                <a:gd name="connsiteY1" fmla="*/ 28749 h 345326"/>
                <a:gd name="connsiteX2" fmla="*/ 376356 w 409473"/>
                <a:gd name="connsiteY2" fmla="*/ 18786 h 345326"/>
                <a:gd name="connsiteX3" fmla="*/ 381393 w 409473"/>
                <a:gd name="connsiteY3" fmla="*/ 75659 h 345326"/>
                <a:gd name="connsiteX4" fmla="*/ 374355 w 409473"/>
                <a:gd name="connsiteY4" fmla="*/ 60156 h 345326"/>
                <a:gd name="connsiteX5" fmla="*/ 366028 w 409473"/>
                <a:gd name="connsiteY5" fmla="*/ 63931 h 345326"/>
                <a:gd name="connsiteX6" fmla="*/ 379538 w 409473"/>
                <a:gd name="connsiteY6" fmla="*/ 93702 h 345326"/>
                <a:gd name="connsiteX7" fmla="*/ 409474 w 409473"/>
                <a:gd name="connsiteY7" fmla="*/ 80128 h 345326"/>
                <a:gd name="connsiteX8" fmla="*/ 405698 w 409473"/>
                <a:gd name="connsiteY8" fmla="*/ 71801 h 345326"/>
                <a:gd name="connsiteX9" fmla="*/ 389957 w 409473"/>
                <a:gd name="connsiteY9" fmla="*/ 78940 h 345326"/>
                <a:gd name="connsiteX10" fmla="*/ 382819 w 409473"/>
                <a:gd name="connsiteY10" fmla="*/ 12323 h 345326"/>
                <a:gd name="connsiteX11" fmla="*/ 269182 w 409473"/>
                <a:gd name="connsiteY11" fmla="*/ 25339 h 345326"/>
                <a:gd name="connsiteX12" fmla="*/ 241551 w 409473"/>
                <a:gd name="connsiteY12" fmla="*/ 21912 h 345326"/>
                <a:gd name="connsiteX13" fmla="*/ 239120 w 409473"/>
                <a:gd name="connsiteY13" fmla="*/ 21793 h 345326"/>
                <a:gd name="connsiteX14" fmla="*/ 238113 w 409473"/>
                <a:gd name="connsiteY14" fmla="*/ 21829 h 345326"/>
                <a:gd name="connsiteX15" fmla="*/ 235746 w 409473"/>
                <a:gd name="connsiteY15" fmla="*/ 21793 h 345326"/>
                <a:gd name="connsiteX16" fmla="*/ 231733 w 409473"/>
                <a:gd name="connsiteY16" fmla="*/ 21857 h 345326"/>
                <a:gd name="connsiteX17" fmla="*/ 226166 w 409473"/>
                <a:gd name="connsiteY17" fmla="*/ 22094 h 345326"/>
                <a:gd name="connsiteX18" fmla="*/ 121762 w 409473"/>
                <a:gd name="connsiteY18" fmla="*/ 22094 h 345326"/>
                <a:gd name="connsiteX19" fmla="*/ 121762 w 409473"/>
                <a:gd name="connsiteY19" fmla="*/ 31235 h 345326"/>
                <a:gd name="connsiteX20" fmla="*/ 181706 w 409473"/>
                <a:gd name="connsiteY20" fmla="*/ 31235 h 345326"/>
                <a:gd name="connsiteX21" fmla="*/ 121762 w 409473"/>
                <a:gd name="connsiteY21" fmla="*/ 69891 h 345326"/>
                <a:gd name="connsiteX22" fmla="*/ 115382 w 409473"/>
                <a:gd name="connsiteY22" fmla="*/ 76819 h 345326"/>
                <a:gd name="connsiteX23" fmla="*/ 105154 w 409473"/>
                <a:gd name="connsiteY23" fmla="*/ 89900 h 345326"/>
                <a:gd name="connsiteX24" fmla="*/ 28775 w 409473"/>
                <a:gd name="connsiteY24" fmla="*/ 89900 h 345326"/>
                <a:gd name="connsiteX25" fmla="*/ 28775 w 409473"/>
                <a:gd name="connsiteY25" fmla="*/ 99040 h 345326"/>
                <a:gd name="connsiteX26" fmla="*/ 99194 w 409473"/>
                <a:gd name="connsiteY26" fmla="*/ 99040 h 345326"/>
                <a:gd name="connsiteX27" fmla="*/ 90099 w 409473"/>
                <a:gd name="connsiteY27" fmla="*/ 116453 h 345326"/>
                <a:gd name="connsiteX28" fmla="*/ 56279 w 409473"/>
                <a:gd name="connsiteY28" fmla="*/ 116453 h 345326"/>
                <a:gd name="connsiteX29" fmla="*/ 56279 w 409473"/>
                <a:gd name="connsiteY29" fmla="*/ 125594 h 345326"/>
                <a:gd name="connsiteX30" fmla="*/ 86351 w 409473"/>
                <a:gd name="connsiteY30" fmla="*/ 125594 h 345326"/>
                <a:gd name="connsiteX31" fmla="*/ 76343 w 409473"/>
                <a:gd name="connsiteY31" fmla="*/ 181205 h 345326"/>
                <a:gd name="connsiteX32" fmla="*/ 79322 w 409473"/>
                <a:gd name="connsiteY32" fmla="*/ 211945 h 345326"/>
                <a:gd name="connsiteX33" fmla="*/ 76662 w 409473"/>
                <a:gd name="connsiteY33" fmla="*/ 216644 h 345326"/>
                <a:gd name="connsiteX34" fmla="*/ 0 w 409473"/>
                <a:gd name="connsiteY34" fmla="*/ 216644 h 345326"/>
                <a:gd name="connsiteX35" fmla="*/ 0 w 409473"/>
                <a:gd name="connsiteY35" fmla="*/ 225784 h 345326"/>
                <a:gd name="connsiteX36" fmla="*/ 71754 w 409473"/>
                <a:gd name="connsiteY36" fmla="*/ 225784 h 345326"/>
                <a:gd name="connsiteX37" fmla="*/ 62641 w 409473"/>
                <a:gd name="connsiteY37" fmla="*/ 245208 h 345326"/>
                <a:gd name="connsiteX38" fmla="*/ 25530 w 409473"/>
                <a:gd name="connsiteY38" fmla="*/ 245208 h 345326"/>
                <a:gd name="connsiteX39" fmla="*/ 25530 w 409473"/>
                <a:gd name="connsiteY39" fmla="*/ 254349 h 345326"/>
                <a:gd name="connsiteX40" fmla="*/ 59030 w 409473"/>
                <a:gd name="connsiteY40" fmla="*/ 254349 h 345326"/>
                <a:gd name="connsiteX41" fmla="*/ 51279 w 409473"/>
                <a:gd name="connsiteY41" fmla="*/ 282265 h 345326"/>
                <a:gd name="connsiteX42" fmla="*/ 62156 w 409473"/>
                <a:gd name="connsiteY42" fmla="*/ 332976 h 345326"/>
                <a:gd name="connsiteX43" fmla="*/ 96662 w 409473"/>
                <a:gd name="connsiteY43" fmla="*/ 345326 h 345326"/>
                <a:gd name="connsiteX44" fmla="*/ 106443 w 409473"/>
                <a:gd name="connsiteY44" fmla="*/ 344769 h 345326"/>
                <a:gd name="connsiteX45" fmla="*/ 166579 w 409473"/>
                <a:gd name="connsiteY45" fmla="*/ 324815 h 345326"/>
                <a:gd name="connsiteX46" fmla="*/ 225737 w 409473"/>
                <a:gd name="connsiteY46" fmla="*/ 340299 h 345326"/>
                <a:gd name="connsiteX47" fmla="*/ 225800 w 409473"/>
                <a:gd name="connsiteY47" fmla="*/ 340308 h 345326"/>
                <a:gd name="connsiteX48" fmla="*/ 231642 w 409473"/>
                <a:gd name="connsiteY48" fmla="*/ 340563 h 345326"/>
                <a:gd name="connsiteX49" fmla="*/ 235745 w 409473"/>
                <a:gd name="connsiteY49" fmla="*/ 340619 h 345326"/>
                <a:gd name="connsiteX50" fmla="*/ 238314 w 409473"/>
                <a:gd name="connsiteY50" fmla="*/ 340591 h 345326"/>
                <a:gd name="connsiteX51" fmla="*/ 239119 w 409473"/>
                <a:gd name="connsiteY51" fmla="*/ 340619 h 345326"/>
                <a:gd name="connsiteX52" fmla="*/ 241376 w 409473"/>
                <a:gd name="connsiteY52" fmla="*/ 340509 h 345326"/>
                <a:gd name="connsiteX53" fmla="*/ 326669 w 409473"/>
                <a:gd name="connsiteY53" fmla="*/ 312163 h 345326"/>
                <a:gd name="connsiteX54" fmla="*/ 351613 w 409473"/>
                <a:gd name="connsiteY54" fmla="*/ 290720 h 345326"/>
                <a:gd name="connsiteX55" fmla="*/ 353990 w 409473"/>
                <a:gd name="connsiteY55" fmla="*/ 288151 h 345326"/>
                <a:gd name="connsiteX56" fmla="*/ 384282 w 409473"/>
                <a:gd name="connsiteY56" fmla="*/ 239184 h 345326"/>
                <a:gd name="connsiteX57" fmla="*/ 375772 w 409473"/>
                <a:gd name="connsiteY57" fmla="*/ 235857 h 345326"/>
                <a:gd name="connsiteX58" fmla="*/ 355069 w 409473"/>
                <a:gd name="connsiteY58" fmla="*/ 272758 h 345326"/>
                <a:gd name="connsiteX59" fmla="*/ 297300 w 409473"/>
                <a:gd name="connsiteY59" fmla="*/ 253654 h 345326"/>
                <a:gd name="connsiteX60" fmla="*/ 304146 w 409473"/>
                <a:gd name="connsiteY60" fmla="*/ 184359 h 345326"/>
                <a:gd name="connsiteX61" fmla="*/ 385964 w 409473"/>
                <a:gd name="connsiteY61" fmla="*/ 184359 h 345326"/>
                <a:gd name="connsiteX62" fmla="*/ 380956 w 409473"/>
                <a:gd name="connsiteY62" fmla="*/ 220035 h 345326"/>
                <a:gd name="connsiteX63" fmla="*/ 389786 w 409473"/>
                <a:gd name="connsiteY63" fmla="*/ 222393 h 345326"/>
                <a:gd name="connsiteX64" fmla="*/ 395160 w 409473"/>
                <a:gd name="connsiteY64" fmla="*/ 181204 h 345326"/>
                <a:gd name="connsiteX65" fmla="*/ 356121 w 409473"/>
                <a:gd name="connsiteY65" fmla="*/ 76809 h 345326"/>
                <a:gd name="connsiteX66" fmla="*/ 349739 w 409473"/>
                <a:gd name="connsiteY66" fmla="*/ 69900 h 345326"/>
                <a:gd name="connsiteX67" fmla="*/ 180701 w 409473"/>
                <a:gd name="connsiteY67" fmla="*/ 252475 h 345326"/>
                <a:gd name="connsiteX68" fmla="*/ 171889 w 409473"/>
                <a:gd name="connsiteY68" fmla="*/ 254101 h 345326"/>
                <a:gd name="connsiteX69" fmla="*/ 116607 w 409473"/>
                <a:gd name="connsiteY69" fmla="*/ 272666 h 345326"/>
                <a:gd name="connsiteX70" fmla="*/ 88993 w 409473"/>
                <a:gd name="connsiteY70" fmla="*/ 213527 h 345326"/>
                <a:gd name="connsiteX71" fmla="*/ 107978 w 409473"/>
                <a:gd name="connsiteY71" fmla="*/ 184359 h 345326"/>
                <a:gd name="connsiteX72" fmla="*/ 174083 w 409473"/>
                <a:gd name="connsiteY72" fmla="*/ 184359 h 345326"/>
                <a:gd name="connsiteX73" fmla="*/ 174092 w 409473"/>
                <a:gd name="connsiteY73" fmla="*/ 184835 h 345326"/>
                <a:gd name="connsiteX74" fmla="*/ 174147 w 409473"/>
                <a:gd name="connsiteY74" fmla="*/ 188884 h 345326"/>
                <a:gd name="connsiteX75" fmla="*/ 174147 w 409473"/>
                <a:gd name="connsiteY75" fmla="*/ 189049 h 345326"/>
                <a:gd name="connsiteX76" fmla="*/ 174229 w 409473"/>
                <a:gd name="connsiteY76" fmla="*/ 192586 h 345326"/>
                <a:gd name="connsiteX77" fmla="*/ 174357 w 409473"/>
                <a:gd name="connsiteY77" fmla="*/ 196508 h 345326"/>
                <a:gd name="connsiteX78" fmla="*/ 174385 w 409473"/>
                <a:gd name="connsiteY78" fmla="*/ 197249 h 345326"/>
                <a:gd name="connsiteX79" fmla="*/ 174641 w 409473"/>
                <a:gd name="connsiteY79" fmla="*/ 202550 h 345326"/>
                <a:gd name="connsiteX80" fmla="*/ 174869 w 409473"/>
                <a:gd name="connsiteY80" fmla="*/ 206416 h 345326"/>
                <a:gd name="connsiteX81" fmla="*/ 180701 w 409473"/>
                <a:gd name="connsiteY81" fmla="*/ 252475 h 345326"/>
                <a:gd name="connsiteX82" fmla="*/ 277620 w 409473"/>
                <a:gd name="connsiteY82" fmla="*/ 73383 h 345326"/>
                <a:gd name="connsiteX83" fmla="*/ 285609 w 409473"/>
                <a:gd name="connsiteY83" fmla="*/ 98684 h 345326"/>
                <a:gd name="connsiteX84" fmla="*/ 235746 w 409473"/>
                <a:gd name="connsiteY84" fmla="*/ 102450 h 345326"/>
                <a:gd name="connsiteX85" fmla="*/ 192392 w 409473"/>
                <a:gd name="connsiteY85" fmla="*/ 99626 h 345326"/>
                <a:gd name="connsiteX86" fmla="*/ 194522 w 409473"/>
                <a:gd name="connsiteY86" fmla="*/ 91610 h 345326"/>
                <a:gd name="connsiteX87" fmla="*/ 195326 w 409473"/>
                <a:gd name="connsiteY87" fmla="*/ 88840 h 345326"/>
                <a:gd name="connsiteX88" fmla="*/ 253268 w 409473"/>
                <a:gd name="connsiteY88" fmla="*/ 45322 h 345326"/>
                <a:gd name="connsiteX89" fmla="*/ 259237 w 409473"/>
                <a:gd name="connsiteY89" fmla="*/ 41611 h 345326"/>
                <a:gd name="connsiteX90" fmla="*/ 277620 w 409473"/>
                <a:gd name="connsiteY90" fmla="*/ 73383 h 345326"/>
                <a:gd name="connsiteX91" fmla="*/ 294375 w 409473"/>
                <a:gd name="connsiteY91" fmla="*/ 158371 h 345326"/>
                <a:gd name="connsiteX92" fmla="*/ 294576 w 409473"/>
                <a:gd name="connsiteY92" fmla="*/ 162229 h 345326"/>
                <a:gd name="connsiteX93" fmla="*/ 294740 w 409473"/>
                <a:gd name="connsiteY93" fmla="*/ 166104 h 345326"/>
                <a:gd name="connsiteX94" fmla="*/ 294760 w 409473"/>
                <a:gd name="connsiteY94" fmla="*/ 166415 h 345326"/>
                <a:gd name="connsiteX95" fmla="*/ 294979 w 409473"/>
                <a:gd name="connsiteY95" fmla="*/ 175217 h 345326"/>
                <a:gd name="connsiteX96" fmla="*/ 183253 w 409473"/>
                <a:gd name="connsiteY96" fmla="*/ 175217 h 345326"/>
                <a:gd name="connsiteX97" fmla="*/ 190346 w 409473"/>
                <a:gd name="connsiteY97" fmla="*/ 108564 h 345326"/>
                <a:gd name="connsiteX98" fmla="*/ 235748 w 409473"/>
                <a:gd name="connsiteY98" fmla="*/ 111589 h 345326"/>
                <a:gd name="connsiteX99" fmla="*/ 278809 w 409473"/>
                <a:gd name="connsiteY99" fmla="*/ 108866 h 345326"/>
                <a:gd name="connsiteX100" fmla="*/ 287685 w 409473"/>
                <a:gd name="connsiteY100" fmla="*/ 107596 h 345326"/>
                <a:gd name="connsiteX101" fmla="*/ 294375 w 409473"/>
                <a:gd name="connsiteY101" fmla="*/ 158371 h 345326"/>
                <a:gd name="connsiteX102" fmla="*/ 288259 w 409473"/>
                <a:gd name="connsiteY102" fmla="*/ 252053 h 345326"/>
                <a:gd name="connsiteX103" fmla="*/ 279374 w 409473"/>
                <a:gd name="connsiteY103" fmla="*/ 250775 h 345326"/>
                <a:gd name="connsiteX104" fmla="*/ 235746 w 409473"/>
                <a:gd name="connsiteY104" fmla="*/ 247987 h 345326"/>
                <a:gd name="connsiteX105" fmla="*/ 189769 w 409473"/>
                <a:gd name="connsiteY105" fmla="*/ 251085 h 345326"/>
                <a:gd name="connsiteX106" fmla="*/ 183224 w 409473"/>
                <a:gd name="connsiteY106" fmla="*/ 184359 h 345326"/>
                <a:gd name="connsiteX107" fmla="*/ 295005 w 409473"/>
                <a:gd name="connsiteY107" fmla="*/ 184359 h 345326"/>
                <a:gd name="connsiteX108" fmla="*/ 294995 w 409473"/>
                <a:gd name="connsiteY108" fmla="*/ 184770 h 345326"/>
                <a:gd name="connsiteX109" fmla="*/ 294941 w 409473"/>
                <a:gd name="connsiteY109" fmla="*/ 188847 h 345326"/>
                <a:gd name="connsiteX110" fmla="*/ 294840 w 409473"/>
                <a:gd name="connsiteY110" fmla="*/ 193308 h 345326"/>
                <a:gd name="connsiteX111" fmla="*/ 294703 w 409473"/>
                <a:gd name="connsiteY111" fmla="*/ 197192 h 345326"/>
                <a:gd name="connsiteX112" fmla="*/ 288259 w 409473"/>
                <a:gd name="connsiteY112" fmla="*/ 252053 h 345326"/>
                <a:gd name="connsiteX113" fmla="*/ 246953 w 409473"/>
                <a:gd name="connsiteY113" fmla="*/ 38501 h 345326"/>
                <a:gd name="connsiteX114" fmla="*/ 201194 w 409473"/>
                <a:gd name="connsiteY114" fmla="*/ 71910 h 345326"/>
                <a:gd name="connsiteX115" fmla="*/ 234577 w 409473"/>
                <a:gd name="connsiteY115" fmla="*/ 31490 h 345326"/>
                <a:gd name="connsiteX116" fmla="*/ 238214 w 409473"/>
                <a:gd name="connsiteY116" fmla="*/ 30969 h 345326"/>
                <a:gd name="connsiteX117" fmla="*/ 240947 w 409473"/>
                <a:gd name="connsiteY117" fmla="*/ 31033 h 345326"/>
                <a:gd name="connsiteX118" fmla="*/ 252034 w 409473"/>
                <a:gd name="connsiteY118" fmla="*/ 35301 h 345326"/>
                <a:gd name="connsiteX119" fmla="*/ 246953 w 409473"/>
                <a:gd name="connsiteY119" fmla="*/ 38501 h 345326"/>
                <a:gd name="connsiteX120" fmla="*/ 174989 w 409473"/>
                <a:gd name="connsiteY120" fmla="*/ 154291 h 345326"/>
                <a:gd name="connsiteX121" fmla="*/ 174696 w 409473"/>
                <a:gd name="connsiteY121" fmla="*/ 158938 h 345326"/>
                <a:gd name="connsiteX122" fmla="*/ 174421 w 409473"/>
                <a:gd name="connsiteY122" fmla="*/ 164413 h 345326"/>
                <a:gd name="connsiteX123" fmla="*/ 174394 w 409473"/>
                <a:gd name="connsiteY123" fmla="*/ 164998 h 345326"/>
                <a:gd name="connsiteX124" fmla="*/ 174312 w 409473"/>
                <a:gd name="connsiteY124" fmla="*/ 167283 h 345326"/>
                <a:gd name="connsiteX125" fmla="*/ 174220 w 409473"/>
                <a:gd name="connsiteY125" fmla="*/ 170191 h 345326"/>
                <a:gd name="connsiteX126" fmla="*/ 174184 w 409473"/>
                <a:gd name="connsiteY126" fmla="*/ 171608 h 345326"/>
                <a:gd name="connsiteX127" fmla="*/ 174111 w 409473"/>
                <a:gd name="connsiteY127" fmla="*/ 175219 h 345326"/>
                <a:gd name="connsiteX128" fmla="*/ 114669 w 409473"/>
                <a:gd name="connsiteY128" fmla="*/ 175219 h 345326"/>
                <a:gd name="connsiteX129" fmla="*/ 166039 w 409473"/>
                <a:gd name="connsiteY129" fmla="*/ 116197 h 345326"/>
                <a:gd name="connsiteX130" fmla="*/ 171350 w 409473"/>
                <a:gd name="connsiteY130" fmla="*/ 110951 h 345326"/>
                <a:gd name="connsiteX131" fmla="*/ 176186 w 409473"/>
                <a:gd name="connsiteY131" fmla="*/ 106289 h 345326"/>
                <a:gd name="connsiteX132" fmla="*/ 181259 w 409473"/>
                <a:gd name="connsiteY132" fmla="*/ 107184 h 345326"/>
                <a:gd name="connsiteX133" fmla="*/ 174989 w 409473"/>
                <a:gd name="connsiteY133" fmla="*/ 154291 h 345326"/>
                <a:gd name="connsiteX134" fmla="*/ 200610 w 409473"/>
                <a:gd name="connsiteY134" fmla="*/ 289029 h 345326"/>
                <a:gd name="connsiteX135" fmla="*/ 193764 w 409473"/>
                <a:gd name="connsiteY135" fmla="*/ 268078 h 345326"/>
                <a:gd name="connsiteX136" fmla="*/ 191726 w 409473"/>
                <a:gd name="connsiteY136" fmla="*/ 260034 h 345326"/>
                <a:gd name="connsiteX137" fmla="*/ 235747 w 409473"/>
                <a:gd name="connsiteY137" fmla="*/ 257127 h 345326"/>
                <a:gd name="connsiteX138" fmla="*/ 286276 w 409473"/>
                <a:gd name="connsiteY138" fmla="*/ 260985 h 345326"/>
                <a:gd name="connsiteX139" fmla="*/ 277620 w 409473"/>
                <a:gd name="connsiteY139" fmla="*/ 289029 h 345326"/>
                <a:gd name="connsiteX140" fmla="*/ 240847 w 409473"/>
                <a:gd name="connsiteY140" fmla="*/ 331387 h 345326"/>
                <a:gd name="connsiteX141" fmla="*/ 238398 w 409473"/>
                <a:gd name="connsiteY141" fmla="*/ 331450 h 345326"/>
                <a:gd name="connsiteX142" fmla="*/ 234586 w 409473"/>
                <a:gd name="connsiteY142" fmla="*/ 330920 h 345326"/>
                <a:gd name="connsiteX143" fmla="*/ 200610 w 409473"/>
                <a:gd name="connsiteY143" fmla="*/ 289029 h 345326"/>
                <a:gd name="connsiteX144" fmla="*/ 270544 w 409473"/>
                <a:gd name="connsiteY144" fmla="*/ 35010 h 345326"/>
                <a:gd name="connsiteX145" fmla="*/ 341110 w 409473"/>
                <a:gd name="connsiteY145" fmla="*/ 74178 h 345326"/>
                <a:gd name="connsiteX146" fmla="*/ 347216 w 409473"/>
                <a:gd name="connsiteY146" fmla="*/ 80549 h 345326"/>
                <a:gd name="connsiteX147" fmla="*/ 294666 w 409473"/>
                <a:gd name="connsiteY147" fmla="*/ 97121 h 345326"/>
                <a:gd name="connsiteX148" fmla="*/ 292527 w 409473"/>
                <a:gd name="connsiteY148" fmla="*/ 89104 h 345326"/>
                <a:gd name="connsiteX149" fmla="*/ 267218 w 409473"/>
                <a:gd name="connsiteY149" fmla="*/ 36902 h 345326"/>
                <a:gd name="connsiteX150" fmla="*/ 270544 w 409473"/>
                <a:gd name="connsiteY150" fmla="*/ 35010 h 345326"/>
                <a:gd name="connsiteX151" fmla="*/ 204293 w 409473"/>
                <a:gd name="connsiteY151" fmla="*/ 34260 h 345326"/>
                <a:gd name="connsiteX152" fmla="*/ 215435 w 409473"/>
                <a:gd name="connsiteY152" fmla="*/ 32313 h 345326"/>
                <a:gd name="connsiteX153" fmla="*/ 187301 w 409473"/>
                <a:gd name="connsiteY153" fmla="*/ 83720 h 345326"/>
                <a:gd name="connsiteX154" fmla="*/ 173306 w 409473"/>
                <a:gd name="connsiteY154" fmla="*/ 96434 h 345326"/>
                <a:gd name="connsiteX155" fmla="*/ 124276 w 409473"/>
                <a:gd name="connsiteY155" fmla="*/ 80548 h 345326"/>
                <a:gd name="connsiteX156" fmla="*/ 130382 w 409473"/>
                <a:gd name="connsiteY156" fmla="*/ 74177 h 345326"/>
                <a:gd name="connsiteX157" fmla="*/ 204293 w 409473"/>
                <a:gd name="connsiteY157" fmla="*/ 34260 h 345326"/>
                <a:gd name="connsiteX158" fmla="*/ 118189 w 409473"/>
                <a:gd name="connsiteY158" fmla="*/ 87724 h 345326"/>
                <a:gd name="connsiteX159" fmla="*/ 165327 w 409473"/>
                <a:gd name="connsiteY159" fmla="*/ 104058 h 345326"/>
                <a:gd name="connsiteX160" fmla="*/ 159578 w 409473"/>
                <a:gd name="connsiteY160" fmla="*/ 109735 h 345326"/>
                <a:gd name="connsiteX161" fmla="*/ 103317 w 409473"/>
                <a:gd name="connsiteY161" fmla="*/ 175218 h 345326"/>
                <a:gd name="connsiteX162" fmla="*/ 85612 w 409473"/>
                <a:gd name="connsiteY162" fmla="*/ 175218 h 345326"/>
                <a:gd name="connsiteX163" fmla="*/ 118189 w 409473"/>
                <a:gd name="connsiteY163" fmla="*/ 87724 h 345326"/>
                <a:gd name="connsiteX164" fmla="*/ 96828 w 409473"/>
                <a:gd name="connsiteY164" fmla="*/ 184359 h 345326"/>
                <a:gd name="connsiteX165" fmla="*/ 86636 w 409473"/>
                <a:gd name="connsiteY165" fmla="*/ 199834 h 345326"/>
                <a:gd name="connsiteX166" fmla="*/ 85521 w 409473"/>
                <a:gd name="connsiteY166" fmla="*/ 184359 h 345326"/>
                <a:gd name="connsiteX167" fmla="*/ 96828 w 409473"/>
                <a:gd name="connsiteY167" fmla="*/ 184359 h 345326"/>
                <a:gd name="connsiteX168" fmla="*/ 68629 w 409473"/>
                <a:gd name="connsiteY168" fmla="*/ 326514 h 345326"/>
                <a:gd name="connsiteX169" fmla="*/ 60283 w 409473"/>
                <a:gd name="connsiteY169" fmla="*/ 283800 h 345326"/>
                <a:gd name="connsiteX170" fmla="*/ 82468 w 409473"/>
                <a:gd name="connsiteY170" fmla="*/ 225045 h 345326"/>
                <a:gd name="connsiteX171" fmla="*/ 117275 w 409473"/>
                <a:gd name="connsiteY171" fmla="*/ 287740 h 345326"/>
                <a:gd name="connsiteX172" fmla="*/ 119981 w 409473"/>
                <a:gd name="connsiteY172" fmla="*/ 290673 h 345326"/>
                <a:gd name="connsiteX173" fmla="*/ 156580 w 409473"/>
                <a:gd name="connsiteY173" fmla="*/ 319530 h 345326"/>
                <a:gd name="connsiteX174" fmla="*/ 68629 w 409473"/>
                <a:gd name="connsiteY174" fmla="*/ 326514 h 345326"/>
                <a:gd name="connsiteX175" fmla="*/ 128462 w 409473"/>
                <a:gd name="connsiteY175" fmla="*/ 286295 h 345326"/>
                <a:gd name="connsiteX176" fmla="*/ 122530 w 409473"/>
                <a:gd name="connsiteY176" fmla="*/ 279897 h 345326"/>
                <a:gd name="connsiteX177" fmla="*/ 182621 w 409473"/>
                <a:gd name="connsiteY177" fmla="*/ 261405 h 345326"/>
                <a:gd name="connsiteX178" fmla="*/ 215435 w 409473"/>
                <a:gd name="connsiteY178" fmla="*/ 330097 h 345326"/>
                <a:gd name="connsiteX179" fmla="*/ 204302 w 409473"/>
                <a:gd name="connsiteY179" fmla="*/ 328149 h 345326"/>
                <a:gd name="connsiteX180" fmla="*/ 128462 w 409473"/>
                <a:gd name="connsiteY180" fmla="*/ 286295 h 345326"/>
                <a:gd name="connsiteX181" fmla="*/ 264101 w 409473"/>
                <a:gd name="connsiteY181" fmla="*/ 328835 h 345326"/>
                <a:gd name="connsiteX182" fmla="*/ 293278 w 409473"/>
                <a:gd name="connsiteY182" fmla="*/ 270619 h 345326"/>
                <a:gd name="connsiteX183" fmla="*/ 295325 w 409473"/>
                <a:gd name="connsiteY183" fmla="*/ 262565 h 345326"/>
                <a:gd name="connsiteX184" fmla="*/ 349172 w 409473"/>
                <a:gd name="connsiteY184" fmla="*/ 280005 h 345326"/>
                <a:gd name="connsiteX185" fmla="*/ 343277 w 409473"/>
                <a:gd name="connsiteY185" fmla="*/ 286413 h 345326"/>
                <a:gd name="connsiteX186" fmla="*/ 264101 w 409473"/>
                <a:gd name="connsiteY186" fmla="*/ 328835 h 345326"/>
                <a:gd name="connsiteX187" fmla="*/ 385881 w 409473"/>
                <a:gd name="connsiteY187" fmla="*/ 175218 h 345326"/>
                <a:gd name="connsiteX188" fmla="*/ 304119 w 409473"/>
                <a:gd name="connsiteY188" fmla="*/ 175218 h 345326"/>
                <a:gd name="connsiteX189" fmla="*/ 296723 w 409473"/>
                <a:gd name="connsiteY189" fmla="*/ 106024 h 345326"/>
                <a:gd name="connsiteX190" fmla="*/ 353303 w 409473"/>
                <a:gd name="connsiteY190" fmla="*/ 87724 h 345326"/>
                <a:gd name="connsiteX191" fmla="*/ 385881 w 409473"/>
                <a:gd name="connsiteY191" fmla="*/ 175218 h 345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</a:cxnLst>
              <a:rect l="l" t="t" r="r" b="b"/>
              <a:pathLst>
                <a:path w="409473" h="345326">
                  <a:moveTo>
                    <a:pt x="349739" y="69900"/>
                  </a:moveTo>
                  <a:cubicBezTo>
                    <a:pt x="331293" y="51006"/>
                    <a:pt x="308205" y="36673"/>
                    <a:pt x="282337" y="28749"/>
                  </a:cubicBezTo>
                  <a:cubicBezTo>
                    <a:pt x="325837" y="6811"/>
                    <a:pt x="360552" y="2991"/>
                    <a:pt x="376356" y="18786"/>
                  </a:cubicBezTo>
                  <a:cubicBezTo>
                    <a:pt x="387133" y="29572"/>
                    <a:pt x="388879" y="49653"/>
                    <a:pt x="381393" y="75659"/>
                  </a:cubicBezTo>
                  <a:lnTo>
                    <a:pt x="374355" y="60156"/>
                  </a:lnTo>
                  <a:lnTo>
                    <a:pt x="366028" y="63931"/>
                  </a:lnTo>
                  <a:lnTo>
                    <a:pt x="379538" y="93702"/>
                  </a:lnTo>
                  <a:lnTo>
                    <a:pt x="409474" y="80128"/>
                  </a:lnTo>
                  <a:lnTo>
                    <a:pt x="405698" y="71801"/>
                  </a:lnTo>
                  <a:lnTo>
                    <a:pt x="389957" y="78940"/>
                  </a:lnTo>
                  <a:cubicBezTo>
                    <a:pt x="398797" y="48849"/>
                    <a:pt x="396366" y="25870"/>
                    <a:pt x="382819" y="12323"/>
                  </a:cubicBezTo>
                  <a:cubicBezTo>
                    <a:pt x="362645" y="-7850"/>
                    <a:pt x="321275" y="-3079"/>
                    <a:pt x="269182" y="25339"/>
                  </a:cubicBezTo>
                  <a:cubicBezTo>
                    <a:pt x="260224" y="23419"/>
                    <a:pt x="250983" y="22250"/>
                    <a:pt x="241551" y="21912"/>
                  </a:cubicBezTo>
                  <a:cubicBezTo>
                    <a:pt x="240737" y="21848"/>
                    <a:pt x="239932" y="21793"/>
                    <a:pt x="239120" y="21793"/>
                  </a:cubicBezTo>
                  <a:cubicBezTo>
                    <a:pt x="238781" y="21793"/>
                    <a:pt x="238443" y="21811"/>
                    <a:pt x="238113" y="21829"/>
                  </a:cubicBezTo>
                  <a:cubicBezTo>
                    <a:pt x="237328" y="21811"/>
                    <a:pt x="236541" y="21793"/>
                    <a:pt x="235746" y="21793"/>
                  </a:cubicBezTo>
                  <a:cubicBezTo>
                    <a:pt x="234402" y="21793"/>
                    <a:pt x="233068" y="21811"/>
                    <a:pt x="231733" y="21857"/>
                  </a:cubicBezTo>
                  <a:cubicBezTo>
                    <a:pt x="229868" y="21903"/>
                    <a:pt x="228013" y="21985"/>
                    <a:pt x="226166" y="22094"/>
                  </a:cubicBezTo>
                  <a:lnTo>
                    <a:pt x="121762" y="22094"/>
                  </a:lnTo>
                  <a:lnTo>
                    <a:pt x="121762" y="31235"/>
                  </a:lnTo>
                  <a:lnTo>
                    <a:pt x="181706" y="31235"/>
                  </a:lnTo>
                  <a:cubicBezTo>
                    <a:pt x="158855" y="39498"/>
                    <a:pt x="138416" y="52834"/>
                    <a:pt x="121762" y="69891"/>
                  </a:cubicBezTo>
                  <a:cubicBezTo>
                    <a:pt x="119569" y="72139"/>
                    <a:pt x="117439" y="74443"/>
                    <a:pt x="115382" y="76819"/>
                  </a:cubicBezTo>
                  <a:cubicBezTo>
                    <a:pt x="111753" y="80997"/>
                    <a:pt x="108335" y="85357"/>
                    <a:pt x="105154" y="89900"/>
                  </a:cubicBezTo>
                  <a:lnTo>
                    <a:pt x="28775" y="89900"/>
                  </a:lnTo>
                  <a:lnTo>
                    <a:pt x="28775" y="99040"/>
                  </a:lnTo>
                  <a:lnTo>
                    <a:pt x="99194" y="99040"/>
                  </a:lnTo>
                  <a:cubicBezTo>
                    <a:pt x="95821" y="104634"/>
                    <a:pt x="92777" y="110447"/>
                    <a:pt x="90099" y="116453"/>
                  </a:cubicBezTo>
                  <a:lnTo>
                    <a:pt x="56279" y="116453"/>
                  </a:lnTo>
                  <a:lnTo>
                    <a:pt x="56279" y="125594"/>
                  </a:lnTo>
                  <a:lnTo>
                    <a:pt x="86351" y="125594"/>
                  </a:lnTo>
                  <a:cubicBezTo>
                    <a:pt x="79880" y="142915"/>
                    <a:pt x="76343" y="161654"/>
                    <a:pt x="76343" y="181205"/>
                  </a:cubicBezTo>
                  <a:cubicBezTo>
                    <a:pt x="76343" y="191717"/>
                    <a:pt x="77375" y="201991"/>
                    <a:pt x="79322" y="211945"/>
                  </a:cubicBezTo>
                  <a:cubicBezTo>
                    <a:pt x="78417" y="213517"/>
                    <a:pt x="77531" y="215081"/>
                    <a:pt x="76662" y="216644"/>
                  </a:cubicBezTo>
                  <a:lnTo>
                    <a:pt x="0" y="216644"/>
                  </a:lnTo>
                  <a:lnTo>
                    <a:pt x="0" y="225784"/>
                  </a:lnTo>
                  <a:lnTo>
                    <a:pt x="71754" y="225784"/>
                  </a:lnTo>
                  <a:cubicBezTo>
                    <a:pt x="68335" y="232411"/>
                    <a:pt x="65291" y="238902"/>
                    <a:pt x="62641" y="245208"/>
                  </a:cubicBezTo>
                  <a:lnTo>
                    <a:pt x="25530" y="245208"/>
                  </a:lnTo>
                  <a:lnTo>
                    <a:pt x="25530" y="254349"/>
                  </a:lnTo>
                  <a:lnTo>
                    <a:pt x="59030" y="254349"/>
                  </a:lnTo>
                  <a:cubicBezTo>
                    <a:pt x="55374" y="264258"/>
                    <a:pt x="52751" y="273627"/>
                    <a:pt x="51279" y="282265"/>
                  </a:cubicBezTo>
                  <a:cubicBezTo>
                    <a:pt x="47476" y="304531"/>
                    <a:pt x="51242" y="322062"/>
                    <a:pt x="62156" y="332976"/>
                  </a:cubicBezTo>
                  <a:cubicBezTo>
                    <a:pt x="70374" y="341194"/>
                    <a:pt x="81946" y="345335"/>
                    <a:pt x="96662" y="345326"/>
                  </a:cubicBezTo>
                  <a:cubicBezTo>
                    <a:pt x="99779" y="345326"/>
                    <a:pt x="103042" y="345142"/>
                    <a:pt x="106443" y="344769"/>
                  </a:cubicBezTo>
                  <a:cubicBezTo>
                    <a:pt x="123855" y="342857"/>
                    <a:pt x="144084" y="336140"/>
                    <a:pt x="166579" y="324815"/>
                  </a:cubicBezTo>
                  <a:cubicBezTo>
                    <a:pt x="184668" y="333561"/>
                    <a:pt x="204649" y="338992"/>
                    <a:pt x="225737" y="340299"/>
                  </a:cubicBezTo>
                  <a:cubicBezTo>
                    <a:pt x="225755" y="340308"/>
                    <a:pt x="225773" y="340308"/>
                    <a:pt x="225800" y="340308"/>
                  </a:cubicBezTo>
                  <a:cubicBezTo>
                    <a:pt x="227738" y="340427"/>
                    <a:pt x="229685" y="340517"/>
                    <a:pt x="231642" y="340563"/>
                  </a:cubicBezTo>
                  <a:cubicBezTo>
                    <a:pt x="233003" y="340600"/>
                    <a:pt x="234374" y="340619"/>
                    <a:pt x="235745" y="340619"/>
                  </a:cubicBezTo>
                  <a:cubicBezTo>
                    <a:pt x="236604" y="340619"/>
                    <a:pt x="237454" y="340600"/>
                    <a:pt x="238314" y="340591"/>
                  </a:cubicBezTo>
                  <a:cubicBezTo>
                    <a:pt x="238579" y="340600"/>
                    <a:pt x="238845" y="340619"/>
                    <a:pt x="239119" y="340619"/>
                  </a:cubicBezTo>
                  <a:cubicBezTo>
                    <a:pt x="239868" y="340619"/>
                    <a:pt x="240626" y="340572"/>
                    <a:pt x="241376" y="340509"/>
                  </a:cubicBezTo>
                  <a:cubicBezTo>
                    <a:pt x="272062" y="339449"/>
                    <a:pt x="301440" y="329706"/>
                    <a:pt x="326669" y="312163"/>
                  </a:cubicBezTo>
                  <a:cubicBezTo>
                    <a:pt x="335773" y="305829"/>
                    <a:pt x="344118" y="298645"/>
                    <a:pt x="351613" y="290720"/>
                  </a:cubicBezTo>
                  <a:cubicBezTo>
                    <a:pt x="352427" y="289869"/>
                    <a:pt x="353213" y="289020"/>
                    <a:pt x="353990" y="288151"/>
                  </a:cubicBezTo>
                  <a:cubicBezTo>
                    <a:pt x="366924" y="273883"/>
                    <a:pt x="377189" y="257348"/>
                    <a:pt x="384282" y="239184"/>
                  </a:cubicBezTo>
                  <a:lnTo>
                    <a:pt x="375772" y="235857"/>
                  </a:lnTo>
                  <a:cubicBezTo>
                    <a:pt x="370507" y="249340"/>
                    <a:pt x="363496" y="261707"/>
                    <a:pt x="355069" y="272758"/>
                  </a:cubicBezTo>
                  <a:cubicBezTo>
                    <a:pt x="339009" y="264349"/>
                    <a:pt x="319228" y="257868"/>
                    <a:pt x="297300" y="253654"/>
                  </a:cubicBezTo>
                  <a:cubicBezTo>
                    <a:pt x="301523" y="232897"/>
                    <a:pt x="303964" y="209422"/>
                    <a:pt x="304146" y="184359"/>
                  </a:cubicBezTo>
                  <a:lnTo>
                    <a:pt x="385964" y="184359"/>
                  </a:lnTo>
                  <a:cubicBezTo>
                    <a:pt x="385717" y="196461"/>
                    <a:pt x="384044" y="208445"/>
                    <a:pt x="380956" y="220035"/>
                  </a:cubicBezTo>
                  <a:lnTo>
                    <a:pt x="389786" y="222393"/>
                  </a:lnTo>
                  <a:cubicBezTo>
                    <a:pt x="393349" y="209029"/>
                    <a:pt x="395160" y="195172"/>
                    <a:pt x="395160" y="181204"/>
                  </a:cubicBezTo>
                  <a:cubicBezTo>
                    <a:pt x="395160" y="141315"/>
                    <a:pt x="380426" y="104798"/>
                    <a:pt x="356121" y="76809"/>
                  </a:cubicBezTo>
                  <a:cubicBezTo>
                    <a:pt x="354063" y="74442"/>
                    <a:pt x="351942" y="72139"/>
                    <a:pt x="349739" y="69900"/>
                  </a:cubicBezTo>
                  <a:close/>
                  <a:moveTo>
                    <a:pt x="180701" y="252475"/>
                  </a:moveTo>
                  <a:cubicBezTo>
                    <a:pt x="177730" y="252977"/>
                    <a:pt x="174787" y="253517"/>
                    <a:pt x="171889" y="254101"/>
                  </a:cubicBezTo>
                  <a:cubicBezTo>
                    <a:pt x="150957" y="258315"/>
                    <a:pt x="132073" y="264594"/>
                    <a:pt x="116607" y="272666"/>
                  </a:cubicBezTo>
                  <a:cubicBezTo>
                    <a:pt x="103390" y="255490"/>
                    <a:pt x="93801" y="235391"/>
                    <a:pt x="88993" y="213527"/>
                  </a:cubicBezTo>
                  <a:cubicBezTo>
                    <a:pt x="94688" y="203883"/>
                    <a:pt x="101031" y="194130"/>
                    <a:pt x="107978" y="184359"/>
                  </a:cubicBezTo>
                  <a:lnTo>
                    <a:pt x="174083" y="184359"/>
                  </a:lnTo>
                  <a:cubicBezTo>
                    <a:pt x="174083" y="184514"/>
                    <a:pt x="174083" y="184680"/>
                    <a:pt x="174092" y="184835"/>
                  </a:cubicBezTo>
                  <a:cubicBezTo>
                    <a:pt x="174101" y="186187"/>
                    <a:pt x="174120" y="187540"/>
                    <a:pt x="174147" y="188884"/>
                  </a:cubicBezTo>
                  <a:cubicBezTo>
                    <a:pt x="174138" y="188940"/>
                    <a:pt x="174147" y="188993"/>
                    <a:pt x="174147" y="189049"/>
                  </a:cubicBezTo>
                  <a:cubicBezTo>
                    <a:pt x="174165" y="190237"/>
                    <a:pt x="174193" y="191416"/>
                    <a:pt x="174229" y="192586"/>
                  </a:cubicBezTo>
                  <a:cubicBezTo>
                    <a:pt x="174266" y="193893"/>
                    <a:pt x="174303" y="195201"/>
                    <a:pt x="174357" y="196508"/>
                  </a:cubicBezTo>
                  <a:cubicBezTo>
                    <a:pt x="174357" y="196754"/>
                    <a:pt x="174376" y="197001"/>
                    <a:pt x="174385" y="197249"/>
                  </a:cubicBezTo>
                  <a:cubicBezTo>
                    <a:pt x="174458" y="199021"/>
                    <a:pt x="174540" y="200795"/>
                    <a:pt x="174641" y="202550"/>
                  </a:cubicBezTo>
                  <a:cubicBezTo>
                    <a:pt x="174705" y="203848"/>
                    <a:pt x="174778" y="205136"/>
                    <a:pt x="174869" y="206416"/>
                  </a:cubicBezTo>
                  <a:cubicBezTo>
                    <a:pt x="175876" y="222777"/>
                    <a:pt x="177859" y="238261"/>
                    <a:pt x="180701" y="252475"/>
                  </a:cubicBezTo>
                  <a:close/>
                  <a:moveTo>
                    <a:pt x="277620" y="73383"/>
                  </a:moveTo>
                  <a:cubicBezTo>
                    <a:pt x="280664" y="81161"/>
                    <a:pt x="283324" y="89644"/>
                    <a:pt x="285609" y="98684"/>
                  </a:cubicBezTo>
                  <a:cubicBezTo>
                    <a:pt x="269777" y="101152"/>
                    <a:pt x="252958" y="102450"/>
                    <a:pt x="235746" y="102450"/>
                  </a:cubicBezTo>
                  <a:cubicBezTo>
                    <a:pt x="220866" y="102450"/>
                    <a:pt x="206287" y="101481"/>
                    <a:pt x="192392" y="99626"/>
                  </a:cubicBezTo>
                  <a:cubicBezTo>
                    <a:pt x="193068" y="96902"/>
                    <a:pt x="193772" y="94233"/>
                    <a:pt x="194522" y="91610"/>
                  </a:cubicBezTo>
                  <a:cubicBezTo>
                    <a:pt x="194787" y="90678"/>
                    <a:pt x="195052" y="89754"/>
                    <a:pt x="195326" y="88840"/>
                  </a:cubicBezTo>
                  <a:cubicBezTo>
                    <a:pt x="214494" y="72159"/>
                    <a:pt x="234018" y="57488"/>
                    <a:pt x="253268" y="45322"/>
                  </a:cubicBezTo>
                  <a:cubicBezTo>
                    <a:pt x="255262" y="44051"/>
                    <a:pt x="257254" y="42817"/>
                    <a:pt x="259237" y="41611"/>
                  </a:cubicBezTo>
                  <a:cubicBezTo>
                    <a:pt x="265957" y="48858"/>
                    <a:pt x="272245" y="59617"/>
                    <a:pt x="277620" y="73383"/>
                  </a:cubicBezTo>
                  <a:close/>
                  <a:moveTo>
                    <a:pt x="294375" y="158371"/>
                  </a:moveTo>
                  <a:cubicBezTo>
                    <a:pt x="294448" y="159651"/>
                    <a:pt x="294511" y="160940"/>
                    <a:pt x="294576" y="162229"/>
                  </a:cubicBezTo>
                  <a:cubicBezTo>
                    <a:pt x="294641" y="163517"/>
                    <a:pt x="294695" y="164806"/>
                    <a:pt x="294740" y="166104"/>
                  </a:cubicBezTo>
                  <a:cubicBezTo>
                    <a:pt x="294740" y="166213"/>
                    <a:pt x="294750" y="166314"/>
                    <a:pt x="294760" y="166415"/>
                  </a:cubicBezTo>
                  <a:cubicBezTo>
                    <a:pt x="294859" y="169330"/>
                    <a:pt x="294932" y="172265"/>
                    <a:pt x="294979" y="175217"/>
                  </a:cubicBezTo>
                  <a:lnTo>
                    <a:pt x="183253" y="175217"/>
                  </a:lnTo>
                  <a:cubicBezTo>
                    <a:pt x="183610" y="151561"/>
                    <a:pt x="186050" y="128874"/>
                    <a:pt x="190346" y="108564"/>
                  </a:cubicBezTo>
                  <a:cubicBezTo>
                    <a:pt x="204908" y="110547"/>
                    <a:pt x="220182" y="111589"/>
                    <a:pt x="235748" y="111589"/>
                  </a:cubicBezTo>
                  <a:cubicBezTo>
                    <a:pt x="250482" y="111589"/>
                    <a:pt x="264952" y="110657"/>
                    <a:pt x="278809" y="108866"/>
                  </a:cubicBezTo>
                  <a:cubicBezTo>
                    <a:pt x="281799" y="108483"/>
                    <a:pt x="284760" y="108062"/>
                    <a:pt x="287685" y="107596"/>
                  </a:cubicBezTo>
                  <a:cubicBezTo>
                    <a:pt x="291066" y="123300"/>
                    <a:pt x="293332" y="140446"/>
                    <a:pt x="294375" y="158371"/>
                  </a:cubicBezTo>
                  <a:close/>
                  <a:moveTo>
                    <a:pt x="288259" y="252053"/>
                  </a:moveTo>
                  <a:cubicBezTo>
                    <a:pt x="285334" y="251587"/>
                    <a:pt x="282373" y="251159"/>
                    <a:pt x="279374" y="250775"/>
                  </a:cubicBezTo>
                  <a:cubicBezTo>
                    <a:pt x="265362" y="248947"/>
                    <a:pt x="250700" y="247987"/>
                    <a:pt x="235746" y="247987"/>
                  </a:cubicBezTo>
                  <a:cubicBezTo>
                    <a:pt x="219952" y="247987"/>
                    <a:pt x="204495" y="249056"/>
                    <a:pt x="189769" y="251085"/>
                  </a:cubicBezTo>
                  <a:cubicBezTo>
                    <a:pt x="185664" y="230674"/>
                    <a:pt x="183407" y="207969"/>
                    <a:pt x="183224" y="184359"/>
                  </a:cubicBezTo>
                  <a:lnTo>
                    <a:pt x="295005" y="184359"/>
                  </a:lnTo>
                  <a:cubicBezTo>
                    <a:pt x="295005" y="184495"/>
                    <a:pt x="295005" y="184633"/>
                    <a:pt x="294995" y="184770"/>
                  </a:cubicBezTo>
                  <a:cubicBezTo>
                    <a:pt x="294986" y="186132"/>
                    <a:pt x="294968" y="187493"/>
                    <a:pt x="294941" y="188847"/>
                  </a:cubicBezTo>
                  <a:cubicBezTo>
                    <a:pt x="294913" y="190337"/>
                    <a:pt x="294877" y="191827"/>
                    <a:pt x="294840" y="193308"/>
                  </a:cubicBezTo>
                  <a:cubicBezTo>
                    <a:pt x="294803" y="194606"/>
                    <a:pt x="294758" y="195903"/>
                    <a:pt x="294703" y="197192"/>
                  </a:cubicBezTo>
                  <a:cubicBezTo>
                    <a:pt x="293927" y="216543"/>
                    <a:pt x="291732" y="235108"/>
                    <a:pt x="288259" y="252053"/>
                  </a:cubicBezTo>
                  <a:close/>
                  <a:moveTo>
                    <a:pt x="246953" y="38501"/>
                  </a:moveTo>
                  <a:cubicBezTo>
                    <a:pt x="231742" y="48209"/>
                    <a:pt x="216395" y="59415"/>
                    <a:pt x="201194" y="71910"/>
                  </a:cubicBezTo>
                  <a:cubicBezTo>
                    <a:pt x="210509" y="48739"/>
                    <a:pt x="222428" y="34379"/>
                    <a:pt x="234577" y="31490"/>
                  </a:cubicBezTo>
                  <a:cubicBezTo>
                    <a:pt x="235792" y="31198"/>
                    <a:pt x="236998" y="31024"/>
                    <a:pt x="238214" y="30969"/>
                  </a:cubicBezTo>
                  <a:cubicBezTo>
                    <a:pt x="239128" y="30978"/>
                    <a:pt x="240042" y="31006"/>
                    <a:pt x="240947" y="31033"/>
                  </a:cubicBezTo>
                  <a:cubicBezTo>
                    <a:pt x="244667" y="31399"/>
                    <a:pt x="248387" y="32843"/>
                    <a:pt x="252034" y="35301"/>
                  </a:cubicBezTo>
                  <a:cubicBezTo>
                    <a:pt x="250344" y="36344"/>
                    <a:pt x="248643" y="37414"/>
                    <a:pt x="246953" y="38501"/>
                  </a:cubicBezTo>
                  <a:close/>
                  <a:moveTo>
                    <a:pt x="174989" y="154291"/>
                  </a:moveTo>
                  <a:cubicBezTo>
                    <a:pt x="174883" y="155835"/>
                    <a:pt x="174783" y="157382"/>
                    <a:pt x="174696" y="158938"/>
                  </a:cubicBezTo>
                  <a:cubicBezTo>
                    <a:pt x="174595" y="160757"/>
                    <a:pt x="174495" y="162576"/>
                    <a:pt x="174421" y="164413"/>
                  </a:cubicBezTo>
                  <a:cubicBezTo>
                    <a:pt x="174403" y="164605"/>
                    <a:pt x="174394" y="164797"/>
                    <a:pt x="174394" y="164998"/>
                  </a:cubicBezTo>
                  <a:cubicBezTo>
                    <a:pt x="174367" y="165757"/>
                    <a:pt x="174330" y="166515"/>
                    <a:pt x="174312" y="167283"/>
                  </a:cubicBezTo>
                  <a:cubicBezTo>
                    <a:pt x="174266" y="168244"/>
                    <a:pt x="174239" y="169212"/>
                    <a:pt x="174220" y="170191"/>
                  </a:cubicBezTo>
                  <a:cubicBezTo>
                    <a:pt x="174202" y="170658"/>
                    <a:pt x="174193" y="171132"/>
                    <a:pt x="174184" y="171608"/>
                  </a:cubicBezTo>
                  <a:cubicBezTo>
                    <a:pt x="174147" y="172806"/>
                    <a:pt x="174129" y="174012"/>
                    <a:pt x="174111" y="175219"/>
                  </a:cubicBezTo>
                  <a:lnTo>
                    <a:pt x="114669" y="175219"/>
                  </a:lnTo>
                  <a:cubicBezTo>
                    <a:pt x="129632" y="155228"/>
                    <a:pt x="146945" y="135284"/>
                    <a:pt x="166039" y="116197"/>
                  </a:cubicBezTo>
                  <a:cubicBezTo>
                    <a:pt x="167804" y="114433"/>
                    <a:pt x="169577" y="112678"/>
                    <a:pt x="171350" y="110951"/>
                  </a:cubicBezTo>
                  <a:cubicBezTo>
                    <a:pt x="172959" y="109378"/>
                    <a:pt x="174568" y="107834"/>
                    <a:pt x="176186" y="106289"/>
                  </a:cubicBezTo>
                  <a:cubicBezTo>
                    <a:pt x="177867" y="106599"/>
                    <a:pt x="179558" y="106901"/>
                    <a:pt x="181259" y="107184"/>
                  </a:cubicBezTo>
                  <a:cubicBezTo>
                    <a:pt x="178238" y="121657"/>
                    <a:pt x="176102" y="137499"/>
                    <a:pt x="174989" y="154291"/>
                  </a:cubicBezTo>
                  <a:close/>
                  <a:moveTo>
                    <a:pt x="200610" y="289029"/>
                  </a:moveTo>
                  <a:cubicBezTo>
                    <a:pt x="198060" y="282511"/>
                    <a:pt x="195775" y="275500"/>
                    <a:pt x="193764" y="268078"/>
                  </a:cubicBezTo>
                  <a:cubicBezTo>
                    <a:pt x="193051" y="265445"/>
                    <a:pt x="192375" y="262759"/>
                    <a:pt x="191726" y="260034"/>
                  </a:cubicBezTo>
                  <a:cubicBezTo>
                    <a:pt x="205802" y="258124"/>
                    <a:pt x="220611" y="257127"/>
                    <a:pt x="235747" y="257127"/>
                  </a:cubicBezTo>
                  <a:cubicBezTo>
                    <a:pt x="253243" y="257127"/>
                    <a:pt x="270280" y="258452"/>
                    <a:pt x="286276" y="260985"/>
                  </a:cubicBezTo>
                  <a:cubicBezTo>
                    <a:pt x="283863" y="271059"/>
                    <a:pt x="280965" y="280472"/>
                    <a:pt x="277620" y="289029"/>
                  </a:cubicBezTo>
                  <a:cubicBezTo>
                    <a:pt x="267520" y="314887"/>
                    <a:pt x="254211" y="330162"/>
                    <a:pt x="240847" y="331387"/>
                  </a:cubicBezTo>
                  <a:cubicBezTo>
                    <a:pt x="240034" y="331413"/>
                    <a:pt x="239211" y="331432"/>
                    <a:pt x="238398" y="331450"/>
                  </a:cubicBezTo>
                  <a:cubicBezTo>
                    <a:pt x="237127" y="331404"/>
                    <a:pt x="235856" y="331221"/>
                    <a:pt x="234586" y="330920"/>
                  </a:cubicBezTo>
                  <a:cubicBezTo>
                    <a:pt x="222173" y="327976"/>
                    <a:pt x="209997" y="313076"/>
                    <a:pt x="200610" y="289029"/>
                  </a:cubicBezTo>
                  <a:close/>
                  <a:moveTo>
                    <a:pt x="270544" y="35010"/>
                  </a:moveTo>
                  <a:cubicBezTo>
                    <a:pt x="297637" y="41463"/>
                    <a:pt x="321896" y="55257"/>
                    <a:pt x="341110" y="74178"/>
                  </a:cubicBezTo>
                  <a:cubicBezTo>
                    <a:pt x="343203" y="76244"/>
                    <a:pt x="345241" y="78364"/>
                    <a:pt x="347216" y="80549"/>
                  </a:cubicBezTo>
                  <a:cubicBezTo>
                    <a:pt x="332371" y="87780"/>
                    <a:pt x="314428" y="93391"/>
                    <a:pt x="294666" y="97121"/>
                  </a:cubicBezTo>
                  <a:cubicBezTo>
                    <a:pt x="293991" y="94388"/>
                    <a:pt x="293277" y="91719"/>
                    <a:pt x="292527" y="89104"/>
                  </a:cubicBezTo>
                  <a:cubicBezTo>
                    <a:pt x="286148" y="66682"/>
                    <a:pt x="277455" y="48630"/>
                    <a:pt x="267218" y="36902"/>
                  </a:cubicBezTo>
                  <a:cubicBezTo>
                    <a:pt x="268324" y="36262"/>
                    <a:pt x="269438" y="35631"/>
                    <a:pt x="270544" y="35010"/>
                  </a:cubicBezTo>
                  <a:close/>
                  <a:moveTo>
                    <a:pt x="204293" y="34260"/>
                  </a:moveTo>
                  <a:cubicBezTo>
                    <a:pt x="207959" y="33474"/>
                    <a:pt x="211679" y="32825"/>
                    <a:pt x="215435" y="32313"/>
                  </a:cubicBezTo>
                  <a:cubicBezTo>
                    <a:pt x="204147" y="42825"/>
                    <a:pt x="194458" y="60722"/>
                    <a:pt x="187301" y="83720"/>
                  </a:cubicBezTo>
                  <a:cubicBezTo>
                    <a:pt x="182611" y="87842"/>
                    <a:pt x="177941" y="92083"/>
                    <a:pt x="173306" y="96434"/>
                  </a:cubicBezTo>
                  <a:cubicBezTo>
                    <a:pt x="154924" y="92714"/>
                    <a:pt x="138234" y="87349"/>
                    <a:pt x="124276" y="80548"/>
                  </a:cubicBezTo>
                  <a:cubicBezTo>
                    <a:pt x="126250" y="78363"/>
                    <a:pt x="128280" y="76244"/>
                    <a:pt x="130382" y="74177"/>
                  </a:cubicBezTo>
                  <a:cubicBezTo>
                    <a:pt x="150382" y="54480"/>
                    <a:pt x="175857" y="40338"/>
                    <a:pt x="204293" y="34260"/>
                  </a:cubicBezTo>
                  <a:close/>
                  <a:moveTo>
                    <a:pt x="118189" y="87724"/>
                  </a:moveTo>
                  <a:cubicBezTo>
                    <a:pt x="131681" y="94552"/>
                    <a:pt x="147695" y="100064"/>
                    <a:pt x="165327" y="104058"/>
                  </a:cubicBezTo>
                  <a:cubicBezTo>
                    <a:pt x="163399" y="105932"/>
                    <a:pt x="161488" y="107824"/>
                    <a:pt x="159578" y="109735"/>
                  </a:cubicBezTo>
                  <a:cubicBezTo>
                    <a:pt x="138445" y="130868"/>
                    <a:pt x="119432" y="153043"/>
                    <a:pt x="103317" y="175218"/>
                  </a:cubicBezTo>
                  <a:lnTo>
                    <a:pt x="85612" y="175218"/>
                  </a:lnTo>
                  <a:cubicBezTo>
                    <a:pt x="86910" y="142230"/>
                    <a:pt x="98884" y="111947"/>
                    <a:pt x="118189" y="87724"/>
                  </a:cubicBezTo>
                  <a:close/>
                  <a:moveTo>
                    <a:pt x="96828" y="184359"/>
                  </a:moveTo>
                  <a:cubicBezTo>
                    <a:pt x="93254" y="189532"/>
                    <a:pt x="89862" y="194688"/>
                    <a:pt x="86636" y="199834"/>
                  </a:cubicBezTo>
                  <a:cubicBezTo>
                    <a:pt x="86005" y="194752"/>
                    <a:pt x="85630" y="189587"/>
                    <a:pt x="85521" y="184359"/>
                  </a:cubicBezTo>
                  <a:lnTo>
                    <a:pt x="96828" y="184359"/>
                  </a:lnTo>
                  <a:close/>
                  <a:moveTo>
                    <a:pt x="68629" y="326514"/>
                  </a:moveTo>
                  <a:cubicBezTo>
                    <a:pt x="59890" y="317784"/>
                    <a:pt x="57011" y="303012"/>
                    <a:pt x="60283" y="283800"/>
                  </a:cubicBezTo>
                  <a:cubicBezTo>
                    <a:pt x="63181" y="266834"/>
                    <a:pt x="70804" y="246689"/>
                    <a:pt x="82468" y="225045"/>
                  </a:cubicBezTo>
                  <a:cubicBezTo>
                    <a:pt x="89223" y="248627"/>
                    <a:pt x="101288" y="269988"/>
                    <a:pt x="117275" y="287740"/>
                  </a:cubicBezTo>
                  <a:lnTo>
                    <a:pt x="119981" y="290673"/>
                  </a:lnTo>
                  <a:cubicBezTo>
                    <a:pt x="130675" y="301980"/>
                    <a:pt x="143006" y="311724"/>
                    <a:pt x="156580" y="319530"/>
                  </a:cubicBezTo>
                  <a:cubicBezTo>
                    <a:pt x="115556" y="339027"/>
                    <a:pt x="83747" y="341641"/>
                    <a:pt x="68629" y="326514"/>
                  </a:cubicBezTo>
                  <a:close/>
                  <a:moveTo>
                    <a:pt x="128462" y="286295"/>
                  </a:moveTo>
                  <a:cubicBezTo>
                    <a:pt x="126415" y="284219"/>
                    <a:pt x="124440" y="282090"/>
                    <a:pt x="122530" y="279897"/>
                  </a:cubicBezTo>
                  <a:cubicBezTo>
                    <a:pt x="139139" y="271524"/>
                    <a:pt x="159759" y="265225"/>
                    <a:pt x="182621" y="261405"/>
                  </a:cubicBezTo>
                  <a:cubicBezTo>
                    <a:pt x="189924" y="292738"/>
                    <a:pt x="201450" y="317081"/>
                    <a:pt x="215435" y="330097"/>
                  </a:cubicBezTo>
                  <a:cubicBezTo>
                    <a:pt x="211679" y="329584"/>
                    <a:pt x="207968" y="328935"/>
                    <a:pt x="204302" y="328149"/>
                  </a:cubicBezTo>
                  <a:cubicBezTo>
                    <a:pt x="174943" y="321870"/>
                    <a:pt x="148727" y="306999"/>
                    <a:pt x="128462" y="286295"/>
                  </a:cubicBezTo>
                  <a:close/>
                  <a:moveTo>
                    <a:pt x="264101" y="328835"/>
                  </a:moveTo>
                  <a:cubicBezTo>
                    <a:pt x="276112" y="316916"/>
                    <a:pt x="286221" y="296569"/>
                    <a:pt x="293278" y="270619"/>
                  </a:cubicBezTo>
                  <a:cubicBezTo>
                    <a:pt x="293991" y="267996"/>
                    <a:pt x="294676" y="265307"/>
                    <a:pt x="295325" y="262565"/>
                  </a:cubicBezTo>
                  <a:cubicBezTo>
                    <a:pt x="315718" y="266459"/>
                    <a:pt x="334109" y="272373"/>
                    <a:pt x="349172" y="280005"/>
                  </a:cubicBezTo>
                  <a:cubicBezTo>
                    <a:pt x="347272" y="282199"/>
                    <a:pt x="345297" y="284338"/>
                    <a:pt x="343277" y="286413"/>
                  </a:cubicBezTo>
                  <a:cubicBezTo>
                    <a:pt x="322062" y="308187"/>
                    <a:pt x="294557" y="323086"/>
                    <a:pt x="264101" y="328835"/>
                  </a:cubicBezTo>
                  <a:close/>
                  <a:moveTo>
                    <a:pt x="385881" y="175218"/>
                  </a:moveTo>
                  <a:lnTo>
                    <a:pt x="304119" y="175218"/>
                  </a:lnTo>
                  <a:cubicBezTo>
                    <a:pt x="303753" y="150118"/>
                    <a:pt x="301138" y="126671"/>
                    <a:pt x="296723" y="106024"/>
                  </a:cubicBezTo>
                  <a:cubicBezTo>
                    <a:pt x="318085" y="101956"/>
                    <a:pt x="337445" y="95750"/>
                    <a:pt x="353303" y="87724"/>
                  </a:cubicBezTo>
                  <a:cubicBezTo>
                    <a:pt x="372609" y="111947"/>
                    <a:pt x="384583" y="142230"/>
                    <a:pt x="385881" y="175218"/>
                  </a:cubicBezTo>
                  <a:close/>
                </a:path>
              </a:pathLst>
            </a:custGeom>
            <a:grpFill/>
            <a:ln w="9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</p:grpSp>
      <p:sp>
        <p:nvSpPr>
          <p:cNvPr id="119" name="图形 588">
            <a:extLst>
              <a:ext uri="{FF2B5EF4-FFF2-40B4-BE49-F238E27FC236}">
                <a16:creationId xmlns:a16="http://schemas.microsoft.com/office/drawing/2014/main" id="{3DC49B8D-8B99-F272-6545-35D92B6F0D42}"/>
              </a:ext>
            </a:extLst>
          </p:cNvPr>
          <p:cNvSpPr/>
          <p:nvPr/>
        </p:nvSpPr>
        <p:spPr>
          <a:xfrm>
            <a:off x="3905747" y="5504548"/>
            <a:ext cx="353505" cy="353534"/>
          </a:xfrm>
          <a:custGeom>
            <a:avLst/>
            <a:gdLst>
              <a:gd name="connsiteX0" fmla="*/ 22508 w 353505"/>
              <a:gd name="connsiteY0" fmla="*/ 258371 h 353534"/>
              <a:gd name="connsiteX1" fmla="*/ 28158 w 353505"/>
              <a:gd name="connsiteY1" fmla="*/ 253299 h 353534"/>
              <a:gd name="connsiteX2" fmla="*/ 33230 w 353505"/>
              <a:gd name="connsiteY2" fmla="*/ 258371 h 353534"/>
              <a:gd name="connsiteX3" fmla="*/ 27579 w 353505"/>
              <a:gd name="connsiteY3" fmla="*/ 263442 h 353534"/>
              <a:gd name="connsiteX4" fmla="*/ 22508 w 353505"/>
              <a:gd name="connsiteY4" fmla="*/ 258371 h 353534"/>
              <a:gd name="connsiteX5" fmla="*/ 353442 w 353505"/>
              <a:gd name="connsiteY5" fmla="*/ 275932 h 353534"/>
              <a:gd name="connsiteX6" fmla="*/ 340388 w 353505"/>
              <a:gd name="connsiteY6" fmla="*/ 295529 h 353534"/>
              <a:gd name="connsiteX7" fmla="*/ 161045 w 353505"/>
              <a:gd name="connsiteY7" fmla="*/ 353442 h 353534"/>
              <a:gd name="connsiteX8" fmla="*/ 49539 w 353505"/>
              <a:gd name="connsiteY8" fmla="*/ 337148 h 353534"/>
              <a:gd name="connsiteX9" fmla="*/ 5353 w 353505"/>
              <a:gd name="connsiteY9" fmla="*/ 337148 h 353534"/>
              <a:gd name="connsiteX10" fmla="*/ 0 w 353505"/>
              <a:gd name="connsiteY10" fmla="*/ 331826 h 353534"/>
              <a:gd name="connsiteX11" fmla="*/ 0 w 353505"/>
              <a:gd name="connsiteY11" fmla="*/ 235393 h 353534"/>
              <a:gd name="connsiteX12" fmla="*/ 5353 w 353505"/>
              <a:gd name="connsiteY12" fmla="*/ 230087 h 353534"/>
              <a:gd name="connsiteX13" fmla="*/ 50384 w 353505"/>
              <a:gd name="connsiteY13" fmla="*/ 230087 h 353534"/>
              <a:gd name="connsiteX14" fmla="*/ 157210 w 353505"/>
              <a:gd name="connsiteY14" fmla="*/ 245379 h 353534"/>
              <a:gd name="connsiteX15" fmla="*/ 224515 w 353505"/>
              <a:gd name="connsiteY15" fmla="*/ 255115 h 353534"/>
              <a:gd name="connsiteX16" fmla="*/ 245864 w 353505"/>
              <a:gd name="connsiteY16" fmla="*/ 266165 h 353534"/>
              <a:gd name="connsiteX17" fmla="*/ 288689 w 353505"/>
              <a:gd name="connsiteY17" fmla="*/ 250294 h 353534"/>
              <a:gd name="connsiteX18" fmla="*/ 325252 w 353505"/>
              <a:gd name="connsiteY18" fmla="*/ 243251 h 353534"/>
              <a:gd name="connsiteX19" fmla="*/ 331936 w 353505"/>
              <a:gd name="connsiteY19" fmla="*/ 260265 h 353534"/>
              <a:gd name="connsiteX20" fmla="*/ 352575 w 353505"/>
              <a:gd name="connsiteY20" fmla="*/ 270412 h 353534"/>
              <a:gd name="connsiteX21" fmla="*/ 353442 w 353505"/>
              <a:gd name="connsiteY21" fmla="*/ 275932 h 353534"/>
              <a:gd name="connsiteX22" fmla="*/ 45094 w 353505"/>
              <a:gd name="connsiteY22" fmla="*/ 240746 h 353534"/>
              <a:gd name="connsiteX23" fmla="*/ 10706 w 353505"/>
              <a:gd name="connsiteY23" fmla="*/ 240746 h 353534"/>
              <a:gd name="connsiteX24" fmla="*/ 10706 w 353505"/>
              <a:gd name="connsiteY24" fmla="*/ 326442 h 353534"/>
              <a:gd name="connsiteX25" fmla="*/ 45031 w 353505"/>
              <a:gd name="connsiteY25" fmla="*/ 326442 h 353534"/>
              <a:gd name="connsiteX26" fmla="*/ 249683 w 353505"/>
              <a:gd name="connsiteY26" fmla="*/ 284572 h 353534"/>
              <a:gd name="connsiteX27" fmla="*/ 248650 w 353505"/>
              <a:gd name="connsiteY27" fmla="*/ 289691 h 353534"/>
              <a:gd name="connsiteX28" fmla="*/ 318741 w 353505"/>
              <a:gd name="connsiteY28" fmla="*/ 251718 h 353534"/>
              <a:gd name="connsiteX29" fmla="*/ 249292 w 353505"/>
              <a:gd name="connsiteY29" fmla="*/ 276292 h 353534"/>
              <a:gd name="connsiteX30" fmla="*/ 249621 w 353505"/>
              <a:gd name="connsiteY30" fmla="*/ 284541 h 353534"/>
              <a:gd name="connsiteX31" fmla="*/ 342783 w 353505"/>
              <a:gd name="connsiteY31" fmla="*/ 275478 h 353534"/>
              <a:gd name="connsiteX32" fmla="*/ 316284 w 353505"/>
              <a:gd name="connsiteY32" fmla="*/ 277592 h 353534"/>
              <a:gd name="connsiteX33" fmla="*/ 146990 w 353505"/>
              <a:gd name="connsiteY33" fmla="*/ 305859 h 353534"/>
              <a:gd name="connsiteX34" fmla="*/ 142364 w 353505"/>
              <a:gd name="connsiteY34" fmla="*/ 299857 h 353534"/>
              <a:gd name="connsiteX35" fmla="*/ 148367 w 353505"/>
              <a:gd name="connsiteY35" fmla="*/ 295232 h 353534"/>
              <a:gd name="connsiteX36" fmla="*/ 238946 w 353505"/>
              <a:gd name="connsiteY36" fmla="*/ 283931 h 353534"/>
              <a:gd name="connsiteX37" fmla="*/ 228490 w 353505"/>
              <a:gd name="connsiteY37" fmla="*/ 266275 h 353534"/>
              <a:gd name="connsiteX38" fmla="*/ 224859 w 353505"/>
              <a:gd name="connsiteY38" fmla="*/ 265821 h 353534"/>
              <a:gd name="connsiteX39" fmla="*/ 151779 w 353505"/>
              <a:gd name="connsiteY39" fmla="*/ 254614 h 353534"/>
              <a:gd name="connsiteX40" fmla="*/ 55737 w 353505"/>
              <a:gd name="connsiteY40" fmla="*/ 240825 h 353534"/>
              <a:gd name="connsiteX41" fmla="*/ 55737 w 353505"/>
              <a:gd name="connsiteY41" fmla="*/ 327929 h 353534"/>
              <a:gd name="connsiteX42" fmla="*/ 334002 w 353505"/>
              <a:gd name="connsiteY42" fmla="*/ 286983 h 353534"/>
              <a:gd name="connsiteX43" fmla="*/ 342783 w 353505"/>
              <a:gd name="connsiteY43" fmla="*/ 275478 h 353534"/>
              <a:gd name="connsiteX44" fmla="*/ 348104 w 353505"/>
              <a:gd name="connsiteY44" fmla="*/ 42840 h 353534"/>
              <a:gd name="connsiteX45" fmla="*/ 342751 w 353505"/>
              <a:gd name="connsiteY45" fmla="*/ 48193 h 353534"/>
              <a:gd name="connsiteX46" fmla="*/ 342751 w 353505"/>
              <a:gd name="connsiteY46" fmla="*/ 48209 h 353534"/>
              <a:gd name="connsiteX47" fmla="*/ 342751 w 353505"/>
              <a:gd name="connsiteY47" fmla="*/ 248306 h 353534"/>
              <a:gd name="connsiteX48" fmla="*/ 348104 w 353505"/>
              <a:gd name="connsiteY48" fmla="*/ 253659 h 353534"/>
              <a:gd name="connsiteX49" fmla="*/ 353457 w 353505"/>
              <a:gd name="connsiteY49" fmla="*/ 248306 h 353534"/>
              <a:gd name="connsiteX50" fmla="*/ 353457 w 353505"/>
              <a:gd name="connsiteY50" fmla="*/ 48209 h 353534"/>
              <a:gd name="connsiteX51" fmla="*/ 348120 w 353505"/>
              <a:gd name="connsiteY51" fmla="*/ 42840 h 353534"/>
              <a:gd name="connsiteX52" fmla="*/ 348104 w 353505"/>
              <a:gd name="connsiteY52" fmla="*/ 42840 h 353534"/>
              <a:gd name="connsiteX53" fmla="*/ 292696 w 353505"/>
              <a:gd name="connsiteY53" fmla="*/ 98233 h 353534"/>
              <a:gd name="connsiteX54" fmla="*/ 292696 w 353505"/>
              <a:gd name="connsiteY54" fmla="*/ 232466 h 353534"/>
              <a:gd name="connsiteX55" fmla="*/ 298346 w 353505"/>
              <a:gd name="connsiteY55" fmla="*/ 237538 h 353534"/>
              <a:gd name="connsiteX56" fmla="*/ 303417 w 353505"/>
              <a:gd name="connsiteY56" fmla="*/ 232466 h 353534"/>
              <a:gd name="connsiteX57" fmla="*/ 303417 w 353505"/>
              <a:gd name="connsiteY57" fmla="*/ 98233 h 353534"/>
              <a:gd name="connsiteX58" fmla="*/ 297767 w 353505"/>
              <a:gd name="connsiteY58" fmla="*/ 93162 h 353534"/>
              <a:gd name="connsiteX59" fmla="*/ 292696 w 353505"/>
              <a:gd name="connsiteY59" fmla="*/ 98233 h 353534"/>
              <a:gd name="connsiteX60" fmla="*/ 242781 w 353505"/>
              <a:gd name="connsiteY60" fmla="*/ 126783 h 353534"/>
              <a:gd name="connsiteX61" fmla="*/ 242781 w 353505"/>
              <a:gd name="connsiteY61" fmla="*/ 248275 h 353534"/>
              <a:gd name="connsiteX62" fmla="*/ 248134 w 353505"/>
              <a:gd name="connsiteY62" fmla="*/ 253628 h 353534"/>
              <a:gd name="connsiteX63" fmla="*/ 253487 w 353505"/>
              <a:gd name="connsiteY63" fmla="*/ 248275 h 353534"/>
              <a:gd name="connsiteX64" fmla="*/ 253487 w 353505"/>
              <a:gd name="connsiteY64" fmla="*/ 126783 h 353534"/>
              <a:gd name="connsiteX65" fmla="*/ 248134 w 353505"/>
              <a:gd name="connsiteY65" fmla="*/ 121430 h 353534"/>
              <a:gd name="connsiteX66" fmla="*/ 242781 w 353505"/>
              <a:gd name="connsiteY66" fmla="*/ 126783 h 353534"/>
              <a:gd name="connsiteX67" fmla="*/ 192803 w 353505"/>
              <a:gd name="connsiteY67" fmla="*/ 155411 h 353534"/>
              <a:gd name="connsiteX68" fmla="*/ 192803 w 353505"/>
              <a:gd name="connsiteY68" fmla="*/ 241169 h 353534"/>
              <a:gd name="connsiteX69" fmla="*/ 198157 w 353505"/>
              <a:gd name="connsiteY69" fmla="*/ 246522 h 353534"/>
              <a:gd name="connsiteX70" fmla="*/ 203510 w 353505"/>
              <a:gd name="connsiteY70" fmla="*/ 241169 h 353534"/>
              <a:gd name="connsiteX71" fmla="*/ 203510 w 353505"/>
              <a:gd name="connsiteY71" fmla="*/ 155411 h 353534"/>
              <a:gd name="connsiteX72" fmla="*/ 198157 w 353505"/>
              <a:gd name="connsiteY72" fmla="*/ 150058 h 353534"/>
              <a:gd name="connsiteX73" fmla="*/ 192803 w 353505"/>
              <a:gd name="connsiteY73" fmla="*/ 155411 h 353534"/>
              <a:gd name="connsiteX74" fmla="*/ 142810 w 353505"/>
              <a:gd name="connsiteY74" fmla="*/ 198298 h 353534"/>
              <a:gd name="connsiteX75" fmla="*/ 142810 w 353505"/>
              <a:gd name="connsiteY75" fmla="*/ 225908 h 353534"/>
              <a:gd name="connsiteX76" fmla="*/ 148461 w 353505"/>
              <a:gd name="connsiteY76" fmla="*/ 230979 h 353534"/>
              <a:gd name="connsiteX77" fmla="*/ 153532 w 353505"/>
              <a:gd name="connsiteY77" fmla="*/ 225908 h 353534"/>
              <a:gd name="connsiteX78" fmla="*/ 153532 w 353505"/>
              <a:gd name="connsiteY78" fmla="*/ 198298 h 353534"/>
              <a:gd name="connsiteX79" fmla="*/ 147882 w 353505"/>
              <a:gd name="connsiteY79" fmla="*/ 193226 h 353534"/>
              <a:gd name="connsiteX80" fmla="*/ 142810 w 353505"/>
              <a:gd name="connsiteY80" fmla="*/ 198298 h 353534"/>
              <a:gd name="connsiteX81" fmla="*/ 131729 w 353505"/>
              <a:gd name="connsiteY81" fmla="*/ 149666 h 353534"/>
              <a:gd name="connsiteX82" fmla="*/ 124203 w 353505"/>
              <a:gd name="connsiteY82" fmla="*/ 149632 h 353534"/>
              <a:gd name="connsiteX83" fmla="*/ 124169 w 353505"/>
              <a:gd name="connsiteY83" fmla="*/ 149666 h 353534"/>
              <a:gd name="connsiteX84" fmla="*/ 65050 w 353505"/>
              <a:gd name="connsiteY84" fmla="*/ 208832 h 353534"/>
              <a:gd name="connsiteX85" fmla="*/ 72610 w 353505"/>
              <a:gd name="connsiteY85" fmla="*/ 216407 h 353534"/>
              <a:gd name="connsiteX86" fmla="*/ 127957 w 353505"/>
              <a:gd name="connsiteY86" fmla="*/ 161030 h 353534"/>
              <a:gd name="connsiteX87" fmla="*/ 143812 w 353505"/>
              <a:gd name="connsiteY87" fmla="*/ 176870 h 353534"/>
              <a:gd name="connsiteX88" fmla="*/ 151383 w 353505"/>
              <a:gd name="connsiteY88" fmla="*/ 176874 h 353534"/>
              <a:gd name="connsiteX89" fmla="*/ 151388 w 353505"/>
              <a:gd name="connsiteY89" fmla="*/ 176870 h 353534"/>
              <a:gd name="connsiteX90" fmla="*/ 237146 w 353505"/>
              <a:gd name="connsiteY90" fmla="*/ 91033 h 353534"/>
              <a:gd name="connsiteX91" fmla="*/ 254786 w 353505"/>
              <a:gd name="connsiteY91" fmla="*/ 108689 h 353534"/>
              <a:gd name="connsiteX92" fmla="*/ 262357 w 353505"/>
              <a:gd name="connsiteY92" fmla="*/ 108694 h 353534"/>
              <a:gd name="connsiteX93" fmla="*/ 262362 w 353505"/>
              <a:gd name="connsiteY93" fmla="*/ 108689 h 353534"/>
              <a:gd name="connsiteX94" fmla="*/ 351892 w 353505"/>
              <a:gd name="connsiteY94" fmla="*/ 19112 h 353534"/>
              <a:gd name="connsiteX95" fmla="*/ 344348 w 353505"/>
              <a:gd name="connsiteY95" fmla="*/ 11552 h 353534"/>
              <a:gd name="connsiteX96" fmla="*/ 258574 w 353505"/>
              <a:gd name="connsiteY96" fmla="*/ 97357 h 353534"/>
              <a:gd name="connsiteX97" fmla="*/ 240934 w 353505"/>
              <a:gd name="connsiteY97" fmla="*/ 79685 h 353534"/>
              <a:gd name="connsiteX98" fmla="*/ 233374 w 353505"/>
              <a:gd name="connsiteY98" fmla="*/ 79685 h 353534"/>
              <a:gd name="connsiteX99" fmla="*/ 147584 w 353505"/>
              <a:gd name="connsiteY99" fmla="*/ 165538 h 353534"/>
              <a:gd name="connsiteX100" fmla="*/ 53217 w 353505"/>
              <a:gd name="connsiteY100" fmla="*/ 76821 h 353534"/>
              <a:gd name="connsiteX101" fmla="*/ 53217 w 353505"/>
              <a:gd name="connsiteY101" fmla="*/ 5353 h 353534"/>
              <a:gd name="connsiteX102" fmla="*/ 58570 w 353505"/>
              <a:gd name="connsiteY102" fmla="*/ 0 h 353534"/>
              <a:gd name="connsiteX103" fmla="*/ 58617 w 353505"/>
              <a:gd name="connsiteY103" fmla="*/ 0 h 353534"/>
              <a:gd name="connsiteX104" fmla="*/ 180000 w 353505"/>
              <a:gd name="connsiteY104" fmla="*/ 0 h 353534"/>
              <a:gd name="connsiteX105" fmla="*/ 185353 w 353505"/>
              <a:gd name="connsiteY105" fmla="*/ 5353 h 353534"/>
              <a:gd name="connsiteX106" fmla="*/ 185353 w 353505"/>
              <a:gd name="connsiteY106" fmla="*/ 99924 h 353534"/>
              <a:gd name="connsiteX107" fmla="*/ 179884 w 353505"/>
              <a:gd name="connsiteY107" fmla="*/ 105253 h 353534"/>
              <a:gd name="connsiteX108" fmla="*/ 176682 w 353505"/>
              <a:gd name="connsiteY108" fmla="*/ 104150 h 353534"/>
              <a:gd name="connsiteX109" fmla="*/ 148805 w 353505"/>
              <a:gd name="connsiteY109" fmla="*/ 82174 h 353534"/>
              <a:gd name="connsiteX110" fmla="*/ 58617 w 353505"/>
              <a:gd name="connsiteY110" fmla="*/ 82174 h 353534"/>
              <a:gd name="connsiteX111" fmla="*/ 53218 w 353505"/>
              <a:gd name="connsiteY111" fmla="*/ 76868 h 353534"/>
              <a:gd name="connsiteX112" fmla="*/ 53217 w 353505"/>
              <a:gd name="connsiteY112" fmla="*/ 76821 h 353534"/>
              <a:gd name="connsiteX113" fmla="*/ 63939 w 353505"/>
              <a:gd name="connsiteY113" fmla="*/ 71452 h 353534"/>
              <a:gd name="connsiteX114" fmla="*/ 150652 w 353505"/>
              <a:gd name="connsiteY114" fmla="*/ 71452 h 353534"/>
              <a:gd name="connsiteX115" fmla="*/ 174663 w 353505"/>
              <a:gd name="connsiteY115" fmla="*/ 88905 h 353534"/>
              <a:gd name="connsiteX116" fmla="*/ 174663 w 353505"/>
              <a:gd name="connsiteY116" fmla="*/ 10722 h 353534"/>
              <a:gd name="connsiteX117" fmla="*/ 63986 w 353505"/>
              <a:gd name="connsiteY117" fmla="*/ 10722 h 353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</a:cxnLst>
            <a:rect l="l" t="t" r="r" b="b"/>
            <a:pathLst>
              <a:path w="353505" h="353534">
                <a:moveTo>
                  <a:pt x="22508" y="258371"/>
                </a:moveTo>
                <a:cubicBezTo>
                  <a:pt x="22668" y="255409"/>
                  <a:pt x="25198" y="253140"/>
                  <a:pt x="28158" y="253299"/>
                </a:cubicBezTo>
                <a:cubicBezTo>
                  <a:pt x="30896" y="253448"/>
                  <a:pt x="33082" y="255633"/>
                  <a:pt x="33230" y="258371"/>
                </a:cubicBezTo>
                <a:cubicBezTo>
                  <a:pt x="33070" y="261332"/>
                  <a:pt x="30540" y="263602"/>
                  <a:pt x="27579" y="263442"/>
                </a:cubicBezTo>
                <a:cubicBezTo>
                  <a:pt x="24842" y="263293"/>
                  <a:pt x="22656" y="261108"/>
                  <a:pt x="22508" y="258371"/>
                </a:cubicBezTo>
                <a:close/>
                <a:moveTo>
                  <a:pt x="353442" y="275932"/>
                </a:moveTo>
                <a:cubicBezTo>
                  <a:pt x="351938" y="283968"/>
                  <a:pt x="347223" y="291045"/>
                  <a:pt x="340388" y="295529"/>
                </a:cubicBezTo>
                <a:cubicBezTo>
                  <a:pt x="288933" y="334667"/>
                  <a:pt x="225673" y="355095"/>
                  <a:pt x="161045" y="353442"/>
                </a:cubicBezTo>
                <a:cubicBezTo>
                  <a:pt x="123278" y="353520"/>
                  <a:pt x="85705" y="348029"/>
                  <a:pt x="49539" y="337148"/>
                </a:cubicBezTo>
                <a:lnTo>
                  <a:pt x="5353" y="337148"/>
                </a:lnTo>
                <a:cubicBezTo>
                  <a:pt x="2409" y="337148"/>
                  <a:pt x="17" y="334770"/>
                  <a:pt x="0" y="331826"/>
                </a:cubicBezTo>
                <a:lnTo>
                  <a:pt x="0" y="235393"/>
                </a:lnTo>
                <a:cubicBezTo>
                  <a:pt x="34" y="232458"/>
                  <a:pt x="2418" y="230095"/>
                  <a:pt x="5353" y="230087"/>
                </a:cubicBezTo>
                <a:lnTo>
                  <a:pt x="50384" y="230087"/>
                </a:lnTo>
                <a:cubicBezTo>
                  <a:pt x="131197" y="230087"/>
                  <a:pt x="145017" y="238211"/>
                  <a:pt x="157210" y="245379"/>
                </a:cubicBezTo>
                <a:cubicBezTo>
                  <a:pt x="166868" y="251045"/>
                  <a:pt x="175210" y="255992"/>
                  <a:pt x="224515" y="255115"/>
                </a:cubicBezTo>
                <a:cubicBezTo>
                  <a:pt x="224202" y="254442"/>
                  <a:pt x="241450" y="256289"/>
                  <a:pt x="245864" y="266165"/>
                </a:cubicBezTo>
                <a:cubicBezTo>
                  <a:pt x="260473" y="261824"/>
                  <a:pt x="274779" y="256522"/>
                  <a:pt x="288689" y="250294"/>
                </a:cubicBezTo>
                <a:cubicBezTo>
                  <a:pt x="306986" y="242468"/>
                  <a:pt x="318005" y="237678"/>
                  <a:pt x="325252" y="243251"/>
                </a:cubicBezTo>
                <a:cubicBezTo>
                  <a:pt x="330940" y="246868"/>
                  <a:pt x="333642" y="253744"/>
                  <a:pt x="331936" y="260265"/>
                </a:cubicBezTo>
                <a:cubicBezTo>
                  <a:pt x="340438" y="257367"/>
                  <a:pt x="349677" y="261911"/>
                  <a:pt x="352575" y="270412"/>
                </a:cubicBezTo>
                <a:cubicBezTo>
                  <a:pt x="353180" y="272188"/>
                  <a:pt x="353473" y="274056"/>
                  <a:pt x="353442" y="275932"/>
                </a:cubicBezTo>
                <a:close/>
                <a:moveTo>
                  <a:pt x="45094" y="240746"/>
                </a:moveTo>
                <a:lnTo>
                  <a:pt x="10706" y="240746"/>
                </a:lnTo>
                <a:lnTo>
                  <a:pt x="10706" y="326442"/>
                </a:lnTo>
                <a:lnTo>
                  <a:pt x="45031" y="326442"/>
                </a:lnTo>
                <a:close/>
                <a:moveTo>
                  <a:pt x="249683" y="284572"/>
                </a:moveTo>
                <a:cubicBezTo>
                  <a:pt x="249568" y="286316"/>
                  <a:pt x="249220" y="288038"/>
                  <a:pt x="248650" y="289691"/>
                </a:cubicBezTo>
                <a:cubicBezTo>
                  <a:pt x="270563" y="283164"/>
                  <a:pt x="336177" y="266823"/>
                  <a:pt x="318741" y="251718"/>
                </a:cubicBezTo>
                <a:cubicBezTo>
                  <a:pt x="300318" y="253487"/>
                  <a:pt x="273553" y="270877"/>
                  <a:pt x="249292" y="276292"/>
                </a:cubicBezTo>
                <a:cubicBezTo>
                  <a:pt x="249682" y="279024"/>
                  <a:pt x="249793" y="281788"/>
                  <a:pt x="249621" y="284541"/>
                </a:cubicBezTo>
                <a:close/>
                <a:moveTo>
                  <a:pt x="342783" y="275478"/>
                </a:moveTo>
                <a:cubicBezTo>
                  <a:pt x="340951" y="264757"/>
                  <a:pt x="330261" y="272348"/>
                  <a:pt x="316284" y="277592"/>
                </a:cubicBezTo>
                <a:cubicBezTo>
                  <a:pt x="278452" y="295419"/>
                  <a:pt x="202508" y="318444"/>
                  <a:pt x="146990" y="305859"/>
                </a:cubicBezTo>
                <a:cubicBezTo>
                  <a:pt x="144055" y="305479"/>
                  <a:pt x="141984" y="302792"/>
                  <a:pt x="142364" y="299857"/>
                </a:cubicBezTo>
                <a:cubicBezTo>
                  <a:pt x="142745" y="296922"/>
                  <a:pt x="145432" y="294851"/>
                  <a:pt x="148367" y="295232"/>
                </a:cubicBezTo>
                <a:cubicBezTo>
                  <a:pt x="197374" y="300882"/>
                  <a:pt x="234783" y="301398"/>
                  <a:pt x="238946" y="283931"/>
                </a:cubicBezTo>
                <a:cubicBezTo>
                  <a:pt x="240934" y="276167"/>
                  <a:pt x="236252" y="268263"/>
                  <a:pt x="228490" y="266275"/>
                </a:cubicBezTo>
                <a:cubicBezTo>
                  <a:pt x="227304" y="265971"/>
                  <a:pt x="226083" y="265818"/>
                  <a:pt x="224859" y="265821"/>
                </a:cubicBezTo>
                <a:cubicBezTo>
                  <a:pt x="172299" y="266698"/>
                  <a:pt x="162814" y="261125"/>
                  <a:pt x="151779" y="254614"/>
                </a:cubicBezTo>
                <a:cubicBezTo>
                  <a:pt x="141026" y="248353"/>
                  <a:pt x="128864" y="241153"/>
                  <a:pt x="55737" y="240825"/>
                </a:cubicBezTo>
                <a:lnTo>
                  <a:pt x="55737" y="327929"/>
                </a:lnTo>
                <a:cubicBezTo>
                  <a:pt x="80217" y="335379"/>
                  <a:pt x="224483" y="373868"/>
                  <a:pt x="334002" y="286983"/>
                </a:cubicBezTo>
                <a:cubicBezTo>
                  <a:pt x="336412" y="285230"/>
                  <a:pt x="342548" y="279955"/>
                  <a:pt x="342783" y="275478"/>
                </a:cubicBezTo>
                <a:close/>
                <a:moveTo>
                  <a:pt x="348104" y="42840"/>
                </a:moveTo>
                <a:cubicBezTo>
                  <a:pt x="345148" y="42840"/>
                  <a:pt x="342751" y="45237"/>
                  <a:pt x="342751" y="48193"/>
                </a:cubicBezTo>
                <a:cubicBezTo>
                  <a:pt x="342751" y="48198"/>
                  <a:pt x="342751" y="48204"/>
                  <a:pt x="342751" y="48209"/>
                </a:cubicBezTo>
                <a:lnTo>
                  <a:pt x="342751" y="248306"/>
                </a:lnTo>
                <a:cubicBezTo>
                  <a:pt x="342751" y="251263"/>
                  <a:pt x="345148" y="253659"/>
                  <a:pt x="348104" y="253659"/>
                </a:cubicBezTo>
                <a:cubicBezTo>
                  <a:pt x="351061" y="253659"/>
                  <a:pt x="353457" y="251263"/>
                  <a:pt x="353457" y="248306"/>
                </a:cubicBezTo>
                <a:lnTo>
                  <a:pt x="353457" y="48209"/>
                </a:lnTo>
                <a:cubicBezTo>
                  <a:pt x="353467" y="45253"/>
                  <a:pt x="351077" y="42849"/>
                  <a:pt x="348120" y="42840"/>
                </a:cubicBezTo>
                <a:cubicBezTo>
                  <a:pt x="348115" y="42840"/>
                  <a:pt x="348109" y="42840"/>
                  <a:pt x="348104" y="42840"/>
                </a:cubicBezTo>
                <a:close/>
                <a:moveTo>
                  <a:pt x="292696" y="98233"/>
                </a:moveTo>
                <a:lnTo>
                  <a:pt x="292696" y="232466"/>
                </a:lnTo>
                <a:cubicBezTo>
                  <a:pt x="292855" y="235428"/>
                  <a:pt x="295386" y="237697"/>
                  <a:pt x="298346" y="237538"/>
                </a:cubicBezTo>
                <a:cubicBezTo>
                  <a:pt x="301084" y="237389"/>
                  <a:pt x="303269" y="235204"/>
                  <a:pt x="303417" y="232466"/>
                </a:cubicBezTo>
                <a:lnTo>
                  <a:pt x="303417" y="98233"/>
                </a:lnTo>
                <a:cubicBezTo>
                  <a:pt x="303258" y="95272"/>
                  <a:pt x="300727" y="93002"/>
                  <a:pt x="297767" y="93162"/>
                </a:cubicBezTo>
                <a:cubicBezTo>
                  <a:pt x="295029" y="93310"/>
                  <a:pt x="292844" y="95496"/>
                  <a:pt x="292696" y="98233"/>
                </a:cubicBezTo>
                <a:close/>
                <a:moveTo>
                  <a:pt x="242781" y="126783"/>
                </a:moveTo>
                <a:lnTo>
                  <a:pt x="242781" y="248275"/>
                </a:lnTo>
                <a:cubicBezTo>
                  <a:pt x="242781" y="251232"/>
                  <a:pt x="245177" y="253628"/>
                  <a:pt x="248134" y="253628"/>
                </a:cubicBezTo>
                <a:cubicBezTo>
                  <a:pt x="251091" y="253628"/>
                  <a:pt x="253487" y="251232"/>
                  <a:pt x="253487" y="248275"/>
                </a:cubicBezTo>
                <a:lnTo>
                  <a:pt x="253487" y="126783"/>
                </a:lnTo>
                <a:cubicBezTo>
                  <a:pt x="253487" y="123826"/>
                  <a:pt x="251091" y="121430"/>
                  <a:pt x="248134" y="121430"/>
                </a:cubicBezTo>
                <a:cubicBezTo>
                  <a:pt x="245177" y="121430"/>
                  <a:pt x="242781" y="123826"/>
                  <a:pt x="242781" y="126783"/>
                </a:cubicBezTo>
                <a:close/>
                <a:moveTo>
                  <a:pt x="192803" y="155411"/>
                </a:moveTo>
                <a:lnTo>
                  <a:pt x="192803" y="241169"/>
                </a:lnTo>
                <a:cubicBezTo>
                  <a:pt x="192803" y="244126"/>
                  <a:pt x="195200" y="246522"/>
                  <a:pt x="198157" y="246522"/>
                </a:cubicBezTo>
                <a:cubicBezTo>
                  <a:pt x="201113" y="246522"/>
                  <a:pt x="203510" y="244126"/>
                  <a:pt x="203510" y="241169"/>
                </a:cubicBezTo>
                <a:lnTo>
                  <a:pt x="203510" y="155411"/>
                </a:lnTo>
                <a:cubicBezTo>
                  <a:pt x="203510" y="152454"/>
                  <a:pt x="201113" y="150058"/>
                  <a:pt x="198157" y="150058"/>
                </a:cubicBezTo>
                <a:cubicBezTo>
                  <a:pt x="195200" y="150058"/>
                  <a:pt x="192803" y="152454"/>
                  <a:pt x="192803" y="155411"/>
                </a:cubicBezTo>
                <a:close/>
                <a:moveTo>
                  <a:pt x="142810" y="198298"/>
                </a:moveTo>
                <a:lnTo>
                  <a:pt x="142810" y="225908"/>
                </a:lnTo>
                <a:cubicBezTo>
                  <a:pt x="142970" y="228869"/>
                  <a:pt x="145500" y="231139"/>
                  <a:pt x="148461" y="230979"/>
                </a:cubicBezTo>
                <a:cubicBezTo>
                  <a:pt x="151198" y="230831"/>
                  <a:pt x="153384" y="228646"/>
                  <a:pt x="153532" y="225908"/>
                </a:cubicBezTo>
                <a:lnTo>
                  <a:pt x="153532" y="198298"/>
                </a:lnTo>
                <a:cubicBezTo>
                  <a:pt x="153372" y="195336"/>
                  <a:pt x="150842" y="193067"/>
                  <a:pt x="147882" y="193226"/>
                </a:cubicBezTo>
                <a:cubicBezTo>
                  <a:pt x="145144" y="193375"/>
                  <a:pt x="142958" y="195560"/>
                  <a:pt x="142810" y="198298"/>
                </a:cubicBezTo>
                <a:close/>
                <a:moveTo>
                  <a:pt x="131729" y="149666"/>
                </a:moveTo>
                <a:cubicBezTo>
                  <a:pt x="129660" y="147579"/>
                  <a:pt x="126290" y="147563"/>
                  <a:pt x="124203" y="149632"/>
                </a:cubicBezTo>
                <a:cubicBezTo>
                  <a:pt x="124191" y="149644"/>
                  <a:pt x="124180" y="149655"/>
                  <a:pt x="124169" y="149666"/>
                </a:cubicBezTo>
                <a:lnTo>
                  <a:pt x="65050" y="208832"/>
                </a:lnTo>
                <a:cubicBezTo>
                  <a:pt x="60073" y="213652"/>
                  <a:pt x="67774" y="221353"/>
                  <a:pt x="72610" y="216407"/>
                </a:cubicBezTo>
                <a:lnTo>
                  <a:pt x="127957" y="161030"/>
                </a:lnTo>
                <a:lnTo>
                  <a:pt x="143812" y="176870"/>
                </a:lnTo>
                <a:cubicBezTo>
                  <a:pt x="145901" y="178962"/>
                  <a:pt x="149291" y="178964"/>
                  <a:pt x="151383" y="176874"/>
                </a:cubicBezTo>
                <a:cubicBezTo>
                  <a:pt x="151384" y="176873"/>
                  <a:pt x="151386" y="176871"/>
                  <a:pt x="151388" y="176870"/>
                </a:cubicBezTo>
                <a:lnTo>
                  <a:pt x="237146" y="91033"/>
                </a:lnTo>
                <a:lnTo>
                  <a:pt x="254786" y="108689"/>
                </a:lnTo>
                <a:cubicBezTo>
                  <a:pt x="256876" y="110781"/>
                  <a:pt x="260264" y="110783"/>
                  <a:pt x="262357" y="108694"/>
                </a:cubicBezTo>
                <a:cubicBezTo>
                  <a:pt x="262359" y="108693"/>
                  <a:pt x="262360" y="108691"/>
                  <a:pt x="262362" y="108689"/>
                </a:cubicBezTo>
                <a:lnTo>
                  <a:pt x="351892" y="19112"/>
                </a:lnTo>
                <a:cubicBezTo>
                  <a:pt x="356870" y="14322"/>
                  <a:pt x="349184" y="6543"/>
                  <a:pt x="344348" y="11552"/>
                </a:cubicBezTo>
                <a:lnTo>
                  <a:pt x="258574" y="97357"/>
                </a:lnTo>
                <a:lnTo>
                  <a:pt x="240934" y="79685"/>
                </a:lnTo>
                <a:cubicBezTo>
                  <a:pt x="238844" y="77602"/>
                  <a:pt x="235463" y="77602"/>
                  <a:pt x="233374" y="79685"/>
                </a:cubicBezTo>
                <a:lnTo>
                  <a:pt x="147584" y="165538"/>
                </a:lnTo>
                <a:close/>
                <a:moveTo>
                  <a:pt x="53217" y="76821"/>
                </a:moveTo>
                <a:lnTo>
                  <a:pt x="53217" y="5353"/>
                </a:lnTo>
                <a:cubicBezTo>
                  <a:pt x="53217" y="2397"/>
                  <a:pt x="55614" y="0"/>
                  <a:pt x="58570" y="0"/>
                </a:cubicBezTo>
                <a:cubicBezTo>
                  <a:pt x="58586" y="0"/>
                  <a:pt x="58602" y="0"/>
                  <a:pt x="58617" y="0"/>
                </a:cubicBezTo>
                <a:lnTo>
                  <a:pt x="180000" y="0"/>
                </a:lnTo>
                <a:cubicBezTo>
                  <a:pt x="182957" y="0"/>
                  <a:pt x="185353" y="2397"/>
                  <a:pt x="185353" y="5353"/>
                </a:cubicBezTo>
                <a:lnTo>
                  <a:pt x="185353" y="99924"/>
                </a:lnTo>
                <a:cubicBezTo>
                  <a:pt x="185314" y="102906"/>
                  <a:pt x="182866" y="105292"/>
                  <a:pt x="179884" y="105253"/>
                </a:cubicBezTo>
                <a:cubicBezTo>
                  <a:pt x="178726" y="105238"/>
                  <a:pt x="177604" y="104851"/>
                  <a:pt x="176682" y="104150"/>
                </a:cubicBezTo>
                <a:lnTo>
                  <a:pt x="148805" y="82174"/>
                </a:lnTo>
                <a:lnTo>
                  <a:pt x="58617" y="82174"/>
                </a:lnTo>
                <a:cubicBezTo>
                  <a:pt x="55661" y="82200"/>
                  <a:pt x="53244" y="79825"/>
                  <a:pt x="53218" y="76868"/>
                </a:cubicBezTo>
                <a:cubicBezTo>
                  <a:pt x="53217" y="76853"/>
                  <a:pt x="53217" y="76837"/>
                  <a:pt x="53217" y="76821"/>
                </a:cubicBezTo>
                <a:close/>
                <a:moveTo>
                  <a:pt x="63939" y="71452"/>
                </a:moveTo>
                <a:lnTo>
                  <a:pt x="150652" y="71452"/>
                </a:lnTo>
                <a:cubicBezTo>
                  <a:pt x="152906" y="70325"/>
                  <a:pt x="172659" y="87872"/>
                  <a:pt x="174663" y="88905"/>
                </a:cubicBezTo>
                <a:lnTo>
                  <a:pt x="174663" y="10722"/>
                </a:lnTo>
                <a:lnTo>
                  <a:pt x="63986" y="10722"/>
                </a:lnTo>
                <a:close/>
              </a:path>
            </a:pathLst>
          </a:custGeom>
          <a:solidFill>
            <a:schemeClr val="bg1"/>
          </a:solidFill>
          <a:ln w="1532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20" name="文本框 119">
            <a:extLst>
              <a:ext uri="{FF2B5EF4-FFF2-40B4-BE49-F238E27FC236}">
                <a16:creationId xmlns:a16="http://schemas.microsoft.com/office/drawing/2014/main" id="{3CFFB919-FDB3-93F9-7D98-612EE7B5C3B2}"/>
              </a:ext>
            </a:extLst>
          </p:cNvPr>
          <p:cNvSpPr txBox="1"/>
          <p:nvPr/>
        </p:nvSpPr>
        <p:spPr>
          <a:xfrm flipH="1">
            <a:off x="4883625" y="1516155"/>
            <a:ext cx="1912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200" dirty="0">
                <a:gradFill>
                  <a:gsLst>
                    <a:gs pos="100000">
                      <a:schemeClr val="accent3"/>
                    </a:gs>
                    <a:gs pos="0">
                      <a:schemeClr val="accent2"/>
                    </a:gs>
                  </a:gsLst>
                  <a:lin ang="2700000" scaled="1"/>
                </a:gradFill>
                <a:latin typeface="+mj-ea"/>
                <a:ea typeface="+mj-ea"/>
              </a:rPr>
              <a:t>努力奋斗</a:t>
            </a:r>
          </a:p>
        </p:txBody>
      </p:sp>
      <p:sp>
        <p:nvSpPr>
          <p:cNvPr id="121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C232409D-E722-D574-318D-CB49F79CE849}"/>
              </a:ext>
            </a:extLst>
          </p:cNvPr>
          <p:cNvSpPr txBox="1"/>
          <p:nvPr/>
        </p:nvSpPr>
        <p:spPr>
          <a:xfrm flipH="1">
            <a:off x="4883625" y="2007018"/>
            <a:ext cx="6613050" cy="37388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搜索：陈西设计之家承接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定制设计。免费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模板搜索网站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122" name="文本框 121">
            <a:extLst>
              <a:ext uri="{FF2B5EF4-FFF2-40B4-BE49-F238E27FC236}">
                <a16:creationId xmlns:a16="http://schemas.microsoft.com/office/drawing/2014/main" id="{8383CAA5-E1AB-E6DB-46F2-D4D665DA7745}"/>
              </a:ext>
            </a:extLst>
          </p:cNvPr>
          <p:cNvSpPr txBox="1"/>
          <p:nvPr/>
        </p:nvSpPr>
        <p:spPr>
          <a:xfrm flipH="1">
            <a:off x="4883625" y="2763700"/>
            <a:ext cx="1912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pc="200" dirty="0">
                <a:gradFill>
                  <a:gsLst>
                    <a:gs pos="100000">
                      <a:schemeClr val="accent3"/>
                    </a:gs>
                    <a:gs pos="0">
                      <a:schemeClr val="accent2"/>
                    </a:gs>
                  </a:gsLst>
                  <a:lin ang="2700000" scaled="1"/>
                </a:gradFill>
                <a:latin typeface="+mj-ea"/>
                <a:ea typeface="+mj-ea"/>
              </a:rPr>
              <a:t>PPT</a:t>
            </a:r>
            <a:r>
              <a:rPr lang="zh-CN" altLang="en-US" sz="2800" spc="200" dirty="0">
                <a:gradFill>
                  <a:gsLst>
                    <a:gs pos="100000">
                      <a:schemeClr val="accent3"/>
                    </a:gs>
                    <a:gs pos="0">
                      <a:schemeClr val="accent2"/>
                    </a:gs>
                  </a:gsLst>
                  <a:lin ang="2700000" scaled="1"/>
                </a:gradFill>
                <a:latin typeface="+mj-ea"/>
                <a:ea typeface="+mj-ea"/>
              </a:rPr>
              <a:t>定制</a:t>
            </a:r>
          </a:p>
        </p:txBody>
      </p:sp>
      <p:sp>
        <p:nvSpPr>
          <p:cNvPr id="123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D8E990DB-1A79-EC04-DE12-4815E4390326}"/>
              </a:ext>
            </a:extLst>
          </p:cNvPr>
          <p:cNvSpPr txBox="1"/>
          <p:nvPr/>
        </p:nvSpPr>
        <p:spPr>
          <a:xfrm flipH="1">
            <a:off x="4883625" y="3254563"/>
            <a:ext cx="6613050" cy="37388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承接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定制设计。搜索：陈西设计之家。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高端定制设计。更多免费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</a:t>
            </a:r>
            <a:endParaRPr lang="en-US" altLang="zh-CN" sz="1400" dirty="0">
              <a:solidFill>
                <a:schemeClr val="accent4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  <p:sp>
        <p:nvSpPr>
          <p:cNvPr id="124" name="文本框 123">
            <a:extLst>
              <a:ext uri="{FF2B5EF4-FFF2-40B4-BE49-F238E27FC236}">
                <a16:creationId xmlns:a16="http://schemas.microsoft.com/office/drawing/2014/main" id="{D3196E7C-839C-9C63-6235-378F7A4BA4C6}"/>
              </a:ext>
            </a:extLst>
          </p:cNvPr>
          <p:cNvSpPr txBox="1"/>
          <p:nvPr/>
        </p:nvSpPr>
        <p:spPr>
          <a:xfrm flipH="1">
            <a:off x="4883625" y="3991865"/>
            <a:ext cx="1912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200" dirty="0">
                <a:gradFill>
                  <a:gsLst>
                    <a:gs pos="100000">
                      <a:schemeClr val="accent3"/>
                    </a:gs>
                    <a:gs pos="0">
                      <a:schemeClr val="accent2"/>
                    </a:gs>
                  </a:gsLst>
                  <a:lin ang="2700000" scaled="1"/>
                </a:gradFill>
                <a:latin typeface="+mj-ea"/>
                <a:ea typeface="+mj-ea"/>
              </a:rPr>
              <a:t>搜索陈西</a:t>
            </a:r>
          </a:p>
        </p:txBody>
      </p:sp>
      <p:sp>
        <p:nvSpPr>
          <p:cNvPr id="125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B79174F2-4282-EC54-1105-6F9773046B13}"/>
              </a:ext>
            </a:extLst>
          </p:cNvPr>
          <p:cNvSpPr txBox="1"/>
          <p:nvPr/>
        </p:nvSpPr>
        <p:spPr>
          <a:xfrm flipH="1">
            <a:off x="4883625" y="4482728"/>
            <a:ext cx="6613050" cy="37388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搜索：陈西设计之家承接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定制设计。免费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模板搜索网站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126" name="文本框 125">
            <a:extLst>
              <a:ext uri="{FF2B5EF4-FFF2-40B4-BE49-F238E27FC236}">
                <a16:creationId xmlns:a16="http://schemas.microsoft.com/office/drawing/2014/main" id="{14411860-86E1-F9DD-71F0-C16C37F79DBB}"/>
              </a:ext>
            </a:extLst>
          </p:cNvPr>
          <p:cNvSpPr txBox="1"/>
          <p:nvPr/>
        </p:nvSpPr>
        <p:spPr>
          <a:xfrm flipH="1">
            <a:off x="4883625" y="5233614"/>
            <a:ext cx="1912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200" dirty="0">
                <a:gradFill>
                  <a:gsLst>
                    <a:gs pos="100000">
                      <a:schemeClr val="accent3"/>
                    </a:gs>
                    <a:gs pos="0">
                      <a:schemeClr val="accent2"/>
                    </a:gs>
                  </a:gsLst>
                  <a:lin ang="2700000" scaled="1"/>
                </a:gradFill>
                <a:latin typeface="+mj-ea"/>
                <a:ea typeface="+mj-ea"/>
              </a:rPr>
              <a:t>一往无前</a:t>
            </a:r>
          </a:p>
        </p:txBody>
      </p:sp>
      <p:sp>
        <p:nvSpPr>
          <p:cNvPr id="127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C310D3EA-14E3-99EF-1DDE-B06483BD0427}"/>
              </a:ext>
            </a:extLst>
          </p:cNvPr>
          <p:cNvSpPr txBox="1"/>
          <p:nvPr/>
        </p:nvSpPr>
        <p:spPr>
          <a:xfrm flipH="1">
            <a:off x="4883625" y="5724477"/>
            <a:ext cx="6613050" cy="37388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承接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定制设计。搜索：陈西设计之家。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高端定制设计。更多免费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</a:t>
            </a:r>
            <a:endParaRPr lang="en-US" altLang="zh-CN" sz="1400" dirty="0">
              <a:solidFill>
                <a:schemeClr val="accent4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874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4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9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9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49" presetClass="entr" presetSubtype="0" decel="100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49" presetClass="entr" presetSubtype="0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49" presetClass="entr" presetSubtype="0" decel="10000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49" presetClass="entr" presetSubtype="0" decel="10000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animBg="1"/>
      <p:bldP spid="9" grpId="0" animBg="1"/>
      <p:bldP spid="12" grpId="0" animBg="1"/>
      <p:bldP spid="14" grpId="0" animBg="1"/>
      <p:bldP spid="16" grpId="0" animBg="1"/>
      <p:bldP spid="95" grpId="0" animBg="1"/>
      <p:bldP spid="96" grpId="0" animBg="1"/>
      <p:bldP spid="98" grpId="0"/>
      <p:bldP spid="112" grpId="0" animBg="1"/>
      <p:bldP spid="119" grpId="0" animBg="1"/>
      <p:bldP spid="120" grpId="0"/>
      <p:bldP spid="121" grpId="0"/>
      <p:bldP spid="122" grpId="0"/>
      <p:bldP spid="123" grpId="0"/>
      <p:bldP spid="124" grpId="0"/>
      <p:bldP spid="125" grpId="0"/>
      <p:bldP spid="126" grpId="0"/>
      <p:bldP spid="12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D499F7C7-DC0B-F73D-8870-DAFA3D3B6FDF}"/>
              </a:ext>
            </a:extLst>
          </p:cNvPr>
          <p:cNvSpPr/>
          <p:nvPr/>
        </p:nvSpPr>
        <p:spPr>
          <a:xfrm>
            <a:off x="1257484" y="3146737"/>
            <a:ext cx="9671774" cy="139511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 cap="flat" cmpd="sng">
            <a:gradFill flip="none" rotWithShape="1"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2700000" scaled="1"/>
              <a:tileRect/>
            </a:gradFill>
            <a:prstDash val="solid"/>
            <a:bevel/>
            <a:headEnd type="none" w="med" len="med"/>
            <a:tailEnd type="none" w="med" len="med"/>
          </a:ln>
        </p:spPr>
        <p:txBody>
          <a:bodyPr vert="horz" wrap="square" lIns="115412" tIns="115412" rIns="115412" bIns="516018" anchor="t"/>
          <a:lstStyle/>
          <a:p>
            <a:endParaRPr lang="zh-CN" altLang="en-US" dirty="0">
              <a:solidFill>
                <a:schemeClr val="tx1"/>
              </a:solidFill>
              <a:latin typeface="思源黑体 CN Light" panose="020B0300000000000000" pitchFamily="34" charset="-122"/>
            </a:endParaRPr>
          </a:p>
        </p:txBody>
      </p:sp>
      <p:sp>
        <p:nvSpPr>
          <p:cNvPr id="10" name="微信：2090298045【陈西】" hidden="1">
            <a:extLst>
              <a:ext uri="{FF2B5EF4-FFF2-40B4-BE49-F238E27FC236}">
                <a16:creationId xmlns:a16="http://schemas.microsoft.com/office/drawing/2014/main" id="{5B6F6B9F-2DA7-3C89-B055-1AD1BBEA83C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微信：2090298045【陈西】" hidden="1">
            <a:extLst>
              <a:ext uri="{FF2B5EF4-FFF2-40B4-BE49-F238E27FC236}">
                <a16:creationId xmlns:a16="http://schemas.microsoft.com/office/drawing/2014/main" id="{58969293-27BD-507D-F254-9AFBF57271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7000660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!微信：2090298045【陈西】">
            <a:extLst>
              <a:ext uri="{FF2B5EF4-FFF2-40B4-BE49-F238E27FC236}">
                <a16:creationId xmlns:a16="http://schemas.microsoft.com/office/drawing/2014/main" id="{C2DB0AD5-F937-1BD4-E01E-FBC7D2E0C90C}"/>
              </a:ext>
            </a:extLst>
          </p:cNvPr>
          <p:cNvSpPr>
            <a:spLocks/>
          </p:cNvSpPr>
          <p:nvPr/>
        </p:nvSpPr>
        <p:spPr>
          <a:xfrm>
            <a:off x="3320143" y="-1216547"/>
            <a:ext cx="5551714" cy="1085408"/>
          </a:xfrm>
          <a:prstGeom prst="rect">
            <a:avLst/>
          </a:prstGeom>
          <a:solidFill>
            <a:srgbClr val="00B0F0">
              <a:alpha val="0"/>
            </a:srgb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5" name="矩形 5">
            <a:extLst>
              <a:ext uri="{FF2B5EF4-FFF2-40B4-BE49-F238E27FC236}">
                <a16:creationId xmlns:a16="http://schemas.microsoft.com/office/drawing/2014/main" id="{BA512123-BFDD-0ADF-4A96-0F4793294A4D}"/>
              </a:ext>
            </a:extLst>
          </p:cNvPr>
          <p:cNvSpPr/>
          <p:nvPr/>
        </p:nvSpPr>
        <p:spPr>
          <a:xfrm>
            <a:off x="0" y="216355"/>
            <a:ext cx="352425" cy="432444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 w="9525"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Normal" panose="020B0400000000000000" pitchFamily="34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6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27E02CA4-6D6E-6440-77D7-98BBDCB8D073}"/>
              </a:ext>
            </a:extLst>
          </p:cNvPr>
          <p:cNvSpPr/>
          <p:nvPr/>
        </p:nvSpPr>
        <p:spPr>
          <a:xfrm>
            <a:off x="419100" y="216355"/>
            <a:ext cx="123825" cy="432444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 w="9525"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Normal" panose="020B0400000000000000" pitchFamily="34" charset="-122"/>
              <a:cs typeface="+mn-cs"/>
              <a:sym typeface="Verdana" panose="020B0604030504040204" pitchFamily="34" charset="0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7504BCE7-53B9-05E6-ABAB-CC1508647EA9}"/>
              </a:ext>
            </a:extLst>
          </p:cNvPr>
          <p:cNvCxnSpPr>
            <a:cxnSpLocks/>
          </p:cNvCxnSpPr>
          <p:nvPr/>
        </p:nvCxnSpPr>
        <p:spPr>
          <a:xfrm>
            <a:off x="-6803" y="812437"/>
            <a:ext cx="12201525" cy="0"/>
          </a:xfrm>
          <a:prstGeom prst="line">
            <a:avLst/>
          </a:prstGeom>
          <a:ln w="28575" cmpd="sng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CC24D663-5150-2DA0-13F5-8B9666CE42BA}"/>
              </a:ext>
            </a:extLst>
          </p:cNvPr>
          <p:cNvSpPr/>
          <p:nvPr/>
        </p:nvSpPr>
        <p:spPr>
          <a:xfrm>
            <a:off x="11552317" y="261578"/>
            <a:ext cx="420061" cy="420061"/>
          </a:xfrm>
          <a:custGeom>
            <a:avLst/>
            <a:gdLst>
              <a:gd name="connsiteX0" fmla="*/ 136951 w 447676"/>
              <a:gd name="connsiteY0" fmla="*/ 291530 h 447676"/>
              <a:gd name="connsiteX1" fmla="*/ 200102 w 447676"/>
              <a:gd name="connsiteY1" fmla="*/ 291530 h 447676"/>
              <a:gd name="connsiteX2" fmla="*/ 204002 w 447676"/>
              <a:gd name="connsiteY2" fmla="*/ 293077 h 447676"/>
              <a:gd name="connsiteX3" fmla="*/ 205550 w 447676"/>
              <a:gd name="connsiteY3" fmla="*/ 296854 h 447676"/>
              <a:gd name="connsiteX4" fmla="*/ 205550 w 447676"/>
              <a:gd name="connsiteY4" fmla="*/ 298711 h 447676"/>
              <a:gd name="connsiteX5" fmla="*/ 205426 w 447676"/>
              <a:gd name="connsiteY5" fmla="*/ 300321 h 447676"/>
              <a:gd name="connsiteX6" fmla="*/ 180537 w 447676"/>
              <a:gd name="connsiteY6" fmla="*/ 333382 h 447676"/>
              <a:gd name="connsiteX7" fmla="*/ 212732 w 447676"/>
              <a:gd name="connsiteY7" fmla="*/ 346756 h 447676"/>
              <a:gd name="connsiteX8" fmla="*/ 210379 w 447676"/>
              <a:gd name="connsiteY8" fmla="*/ 357281 h 447676"/>
              <a:gd name="connsiteX9" fmla="*/ 171127 w 447676"/>
              <a:gd name="connsiteY9" fmla="*/ 340193 h 447676"/>
              <a:gd name="connsiteX10" fmla="*/ 137323 w 447676"/>
              <a:gd name="connsiteY10" fmla="*/ 355671 h 447676"/>
              <a:gd name="connsiteX11" fmla="*/ 134227 w 447676"/>
              <a:gd name="connsiteY11" fmla="*/ 345270 h 447676"/>
              <a:gd name="connsiteX12" fmla="*/ 162211 w 447676"/>
              <a:gd name="connsiteY12" fmla="*/ 333135 h 447676"/>
              <a:gd name="connsiteX13" fmla="*/ 142152 w 447676"/>
              <a:gd name="connsiteY13" fmla="*/ 307874 h 447676"/>
              <a:gd name="connsiteX14" fmla="*/ 151934 w 447676"/>
              <a:gd name="connsiteY14" fmla="*/ 303169 h 447676"/>
              <a:gd name="connsiteX15" fmla="*/ 171622 w 447676"/>
              <a:gd name="connsiteY15" fmla="*/ 326696 h 447676"/>
              <a:gd name="connsiteX16" fmla="*/ 192796 w 447676"/>
              <a:gd name="connsiteY16" fmla="*/ 302302 h 447676"/>
              <a:gd name="connsiteX17" fmla="*/ 136951 w 447676"/>
              <a:gd name="connsiteY17" fmla="*/ 302302 h 447676"/>
              <a:gd name="connsiteX18" fmla="*/ 101413 w 447676"/>
              <a:gd name="connsiteY18" fmla="*/ 280014 h 447676"/>
              <a:gd name="connsiteX19" fmla="*/ 119987 w 447676"/>
              <a:gd name="connsiteY19" fmla="*/ 280014 h 447676"/>
              <a:gd name="connsiteX20" fmla="*/ 123826 w 447676"/>
              <a:gd name="connsiteY20" fmla="*/ 281562 h 447676"/>
              <a:gd name="connsiteX21" fmla="*/ 125435 w 447676"/>
              <a:gd name="connsiteY21" fmla="*/ 285338 h 447676"/>
              <a:gd name="connsiteX22" fmla="*/ 125435 w 447676"/>
              <a:gd name="connsiteY22" fmla="*/ 332887 h 447676"/>
              <a:gd name="connsiteX23" fmla="*/ 133360 w 447676"/>
              <a:gd name="connsiteY23" fmla="*/ 323848 h 447676"/>
              <a:gd name="connsiteX24" fmla="*/ 142152 w 447676"/>
              <a:gd name="connsiteY24" fmla="*/ 330163 h 447676"/>
              <a:gd name="connsiteX25" fmla="*/ 123206 w 447676"/>
              <a:gd name="connsiteY25" fmla="*/ 349480 h 447676"/>
              <a:gd name="connsiteX26" fmla="*/ 119987 w 447676"/>
              <a:gd name="connsiteY26" fmla="*/ 350594 h 447676"/>
              <a:gd name="connsiteX27" fmla="*/ 117511 w 447676"/>
              <a:gd name="connsiteY27" fmla="*/ 349975 h 447676"/>
              <a:gd name="connsiteX28" fmla="*/ 115344 w 447676"/>
              <a:gd name="connsiteY28" fmla="*/ 347994 h 447676"/>
              <a:gd name="connsiteX29" fmla="*/ 114539 w 447676"/>
              <a:gd name="connsiteY29" fmla="*/ 345146 h 447676"/>
              <a:gd name="connsiteX30" fmla="*/ 114539 w 447676"/>
              <a:gd name="connsiteY30" fmla="*/ 290787 h 447676"/>
              <a:gd name="connsiteX31" fmla="*/ 101413 w 447676"/>
              <a:gd name="connsiteY31" fmla="*/ 290787 h 447676"/>
              <a:gd name="connsiteX32" fmla="*/ 243669 w 447676"/>
              <a:gd name="connsiteY32" fmla="*/ 279642 h 447676"/>
              <a:gd name="connsiteX33" fmla="*/ 265586 w 447676"/>
              <a:gd name="connsiteY33" fmla="*/ 279642 h 447676"/>
              <a:gd name="connsiteX34" fmla="*/ 269363 w 447676"/>
              <a:gd name="connsiteY34" fmla="*/ 281252 h 447676"/>
              <a:gd name="connsiteX35" fmla="*/ 270911 w 447676"/>
              <a:gd name="connsiteY35" fmla="*/ 285091 h 447676"/>
              <a:gd name="connsiteX36" fmla="*/ 270911 w 447676"/>
              <a:gd name="connsiteY36" fmla="*/ 342793 h 447676"/>
              <a:gd name="connsiteX37" fmla="*/ 285893 w 447676"/>
              <a:gd name="connsiteY37" fmla="*/ 332020 h 447676"/>
              <a:gd name="connsiteX38" fmla="*/ 293447 w 447676"/>
              <a:gd name="connsiteY38" fmla="*/ 339945 h 447676"/>
              <a:gd name="connsiteX39" fmla="*/ 267815 w 447676"/>
              <a:gd name="connsiteY39" fmla="*/ 356538 h 447676"/>
              <a:gd name="connsiteX40" fmla="*/ 265586 w 447676"/>
              <a:gd name="connsiteY40" fmla="*/ 357157 h 447676"/>
              <a:gd name="connsiteX41" fmla="*/ 262738 w 447676"/>
              <a:gd name="connsiteY41" fmla="*/ 356290 h 447676"/>
              <a:gd name="connsiteX42" fmla="*/ 260819 w 447676"/>
              <a:gd name="connsiteY42" fmla="*/ 354309 h 447676"/>
              <a:gd name="connsiteX43" fmla="*/ 260138 w 447676"/>
              <a:gd name="connsiteY43" fmla="*/ 351709 h 447676"/>
              <a:gd name="connsiteX44" fmla="*/ 260138 w 447676"/>
              <a:gd name="connsiteY44" fmla="*/ 290539 h 447676"/>
              <a:gd name="connsiteX45" fmla="*/ 243669 w 447676"/>
              <a:gd name="connsiteY45" fmla="*/ 290539 h 447676"/>
              <a:gd name="connsiteX46" fmla="*/ 150448 w 447676"/>
              <a:gd name="connsiteY46" fmla="*/ 251039 h 447676"/>
              <a:gd name="connsiteX47" fmla="*/ 191310 w 447676"/>
              <a:gd name="connsiteY47" fmla="*/ 251039 h 447676"/>
              <a:gd name="connsiteX48" fmla="*/ 195149 w 447676"/>
              <a:gd name="connsiteY48" fmla="*/ 252648 h 447676"/>
              <a:gd name="connsiteX49" fmla="*/ 196759 w 447676"/>
              <a:gd name="connsiteY49" fmla="*/ 256487 h 447676"/>
              <a:gd name="connsiteX50" fmla="*/ 196759 w 447676"/>
              <a:gd name="connsiteY50" fmla="*/ 277166 h 447676"/>
              <a:gd name="connsiteX51" fmla="*/ 198244 w 447676"/>
              <a:gd name="connsiteY51" fmla="*/ 277661 h 447676"/>
              <a:gd name="connsiteX52" fmla="*/ 211494 w 447676"/>
              <a:gd name="connsiteY52" fmla="*/ 277661 h 447676"/>
              <a:gd name="connsiteX53" fmla="*/ 211494 w 447676"/>
              <a:gd name="connsiteY53" fmla="*/ 288558 h 447676"/>
              <a:gd name="connsiteX54" fmla="*/ 198244 w 447676"/>
              <a:gd name="connsiteY54" fmla="*/ 288558 h 447676"/>
              <a:gd name="connsiteX55" fmla="*/ 192672 w 447676"/>
              <a:gd name="connsiteY55" fmla="*/ 287505 h 447676"/>
              <a:gd name="connsiteX56" fmla="*/ 189081 w 447676"/>
              <a:gd name="connsiteY56" fmla="*/ 284967 h 447676"/>
              <a:gd name="connsiteX57" fmla="*/ 185862 w 447676"/>
              <a:gd name="connsiteY57" fmla="*/ 276794 h 447676"/>
              <a:gd name="connsiteX58" fmla="*/ 185862 w 447676"/>
              <a:gd name="connsiteY58" fmla="*/ 262059 h 447676"/>
              <a:gd name="connsiteX59" fmla="*/ 155896 w 447676"/>
              <a:gd name="connsiteY59" fmla="*/ 262059 h 447676"/>
              <a:gd name="connsiteX60" fmla="*/ 155896 w 447676"/>
              <a:gd name="connsiteY60" fmla="*/ 269984 h 447676"/>
              <a:gd name="connsiteX61" fmla="*/ 149953 w 447676"/>
              <a:gd name="connsiteY61" fmla="*/ 283543 h 447676"/>
              <a:gd name="connsiteX62" fmla="*/ 137199 w 447676"/>
              <a:gd name="connsiteY62" fmla="*/ 290663 h 447676"/>
              <a:gd name="connsiteX63" fmla="*/ 134351 w 447676"/>
              <a:gd name="connsiteY63" fmla="*/ 280138 h 447676"/>
              <a:gd name="connsiteX64" fmla="*/ 141780 w 447676"/>
              <a:gd name="connsiteY64" fmla="*/ 276299 h 447676"/>
              <a:gd name="connsiteX65" fmla="*/ 145000 w 447676"/>
              <a:gd name="connsiteY65" fmla="*/ 269984 h 447676"/>
              <a:gd name="connsiteX66" fmla="*/ 145000 w 447676"/>
              <a:gd name="connsiteY66" fmla="*/ 256487 h 447676"/>
              <a:gd name="connsiteX67" fmla="*/ 146609 w 447676"/>
              <a:gd name="connsiteY67" fmla="*/ 252648 h 447676"/>
              <a:gd name="connsiteX68" fmla="*/ 150448 w 447676"/>
              <a:gd name="connsiteY68" fmla="*/ 251039 h 447676"/>
              <a:gd name="connsiteX69" fmla="*/ 118130 w 447676"/>
              <a:gd name="connsiteY69" fmla="*/ 247200 h 447676"/>
              <a:gd name="connsiteX70" fmla="*/ 130884 w 447676"/>
              <a:gd name="connsiteY70" fmla="*/ 267507 h 447676"/>
              <a:gd name="connsiteX71" fmla="*/ 121844 w 447676"/>
              <a:gd name="connsiteY71" fmla="*/ 273451 h 447676"/>
              <a:gd name="connsiteX72" fmla="*/ 108967 w 447676"/>
              <a:gd name="connsiteY72" fmla="*/ 252896 h 447676"/>
              <a:gd name="connsiteX73" fmla="*/ 313135 w 447676"/>
              <a:gd name="connsiteY73" fmla="*/ 246829 h 447676"/>
              <a:gd name="connsiteX74" fmla="*/ 323908 w 447676"/>
              <a:gd name="connsiteY74" fmla="*/ 246829 h 447676"/>
              <a:gd name="connsiteX75" fmla="*/ 323908 w 447676"/>
              <a:gd name="connsiteY75" fmla="*/ 282490 h 447676"/>
              <a:gd name="connsiteX76" fmla="*/ 356226 w 447676"/>
              <a:gd name="connsiteY76" fmla="*/ 282490 h 447676"/>
              <a:gd name="connsiteX77" fmla="*/ 356226 w 447676"/>
              <a:gd name="connsiteY77" fmla="*/ 293387 h 447676"/>
              <a:gd name="connsiteX78" fmla="*/ 323908 w 447676"/>
              <a:gd name="connsiteY78" fmla="*/ 293387 h 447676"/>
              <a:gd name="connsiteX79" fmla="*/ 323908 w 447676"/>
              <a:gd name="connsiteY79" fmla="*/ 358271 h 447676"/>
              <a:gd name="connsiteX80" fmla="*/ 313135 w 447676"/>
              <a:gd name="connsiteY80" fmla="*/ 358271 h 447676"/>
              <a:gd name="connsiteX81" fmla="*/ 313135 w 447676"/>
              <a:gd name="connsiteY81" fmla="*/ 293387 h 447676"/>
              <a:gd name="connsiteX82" fmla="*/ 280940 w 447676"/>
              <a:gd name="connsiteY82" fmla="*/ 293387 h 447676"/>
              <a:gd name="connsiteX83" fmla="*/ 280940 w 447676"/>
              <a:gd name="connsiteY83" fmla="*/ 282490 h 447676"/>
              <a:gd name="connsiteX84" fmla="*/ 313135 w 447676"/>
              <a:gd name="connsiteY84" fmla="*/ 282490 h 447676"/>
              <a:gd name="connsiteX85" fmla="*/ 262243 w 447676"/>
              <a:gd name="connsiteY85" fmla="*/ 246210 h 447676"/>
              <a:gd name="connsiteX86" fmla="*/ 277473 w 447676"/>
              <a:gd name="connsiteY86" fmla="*/ 266888 h 447676"/>
              <a:gd name="connsiteX87" fmla="*/ 268806 w 447676"/>
              <a:gd name="connsiteY87" fmla="*/ 273203 h 447676"/>
              <a:gd name="connsiteX88" fmla="*/ 253575 w 447676"/>
              <a:gd name="connsiteY88" fmla="*/ 252648 h 447676"/>
              <a:gd name="connsiteX89" fmla="*/ 197997 w 447676"/>
              <a:gd name="connsiteY89" fmla="*/ 175939 h 447676"/>
              <a:gd name="connsiteX90" fmla="*/ 203693 w 447676"/>
              <a:gd name="connsiteY90" fmla="*/ 194018 h 447676"/>
              <a:gd name="connsiteX91" fmla="*/ 212360 w 447676"/>
              <a:gd name="connsiteY91" fmla="*/ 208629 h 447676"/>
              <a:gd name="connsiteX92" fmla="*/ 204064 w 447676"/>
              <a:gd name="connsiteY92" fmla="*/ 215811 h 447676"/>
              <a:gd name="connsiteX93" fmla="*/ 193849 w 447676"/>
              <a:gd name="connsiteY93" fmla="*/ 198785 h 447676"/>
              <a:gd name="connsiteX94" fmla="*/ 187348 w 447676"/>
              <a:gd name="connsiteY94" fmla="*/ 178044 h 447676"/>
              <a:gd name="connsiteX95" fmla="*/ 147724 w 447676"/>
              <a:gd name="connsiteY95" fmla="*/ 175939 h 447676"/>
              <a:gd name="connsiteX96" fmla="*/ 158373 w 447676"/>
              <a:gd name="connsiteY96" fmla="*/ 178044 h 447676"/>
              <a:gd name="connsiteX97" fmla="*/ 151810 w 447676"/>
              <a:gd name="connsiteY97" fmla="*/ 198909 h 447676"/>
              <a:gd name="connsiteX98" fmla="*/ 141656 w 447676"/>
              <a:gd name="connsiteY98" fmla="*/ 215811 h 447676"/>
              <a:gd name="connsiteX99" fmla="*/ 133360 w 447676"/>
              <a:gd name="connsiteY99" fmla="*/ 208629 h 447676"/>
              <a:gd name="connsiteX100" fmla="*/ 142028 w 447676"/>
              <a:gd name="connsiteY100" fmla="*/ 194018 h 447676"/>
              <a:gd name="connsiteX101" fmla="*/ 147724 w 447676"/>
              <a:gd name="connsiteY101" fmla="*/ 175939 h 447676"/>
              <a:gd name="connsiteX102" fmla="*/ 318088 w 447676"/>
              <a:gd name="connsiteY102" fmla="*/ 147088 h 447676"/>
              <a:gd name="connsiteX103" fmla="*/ 318088 w 447676"/>
              <a:gd name="connsiteY103" fmla="*/ 172596 h 447676"/>
              <a:gd name="connsiteX104" fmla="*/ 321927 w 447676"/>
              <a:gd name="connsiteY104" fmla="*/ 174825 h 447676"/>
              <a:gd name="connsiteX105" fmla="*/ 339881 w 447676"/>
              <a:gd name="connsiteY105" fmla="*/ 174825 h 447676"/>
              <a:gd name="connsiteX106" fmla="*/ 339881 w 447676"/>
              <a:gd name="connsiteY106" fmla="*/ 147088 h 447676"/>
              <a:gd name="connsiteX107" fmla="*/ 291713 w 447676"/>
              <a:gd name="connsiteY107" fmla="*/ 147088 h 447676"/>
              <a:gd name="connsiteX108" fmla="*/ 291713 w 447676"/>
              <a:gd name="connsiteY108" fmla="*/ 156622 h 447676"/>
              <a:gd name="connsiteX109" fmla="*/ 260138 w 447676"/>
              <a:gd name="connsiteY109" fmla="*/ 189684 h 447676"/>
              <a:gd name="connsiteX110" fmla="*/ 260138 w 447676"/>
              <a:gd name="connsiteY110" fmla="*/ 199837 h 447676"/>
              <a:gd name="connsiteX111" fmla="*/ 339881 w 447676"/>
              <a:gd name="connsiteY111" fmla="*/ 199837 h 447676"/>
              <a:gd name="connsiteX112" fmla="*/ 339881 w 447676"/>
              <a:gd name="connsiteY112" fmla="*/ 185597 h 447676"/>
              <a:gd name="connsiteX113" fmla="*/ 321927 w 447676"/>
              <a:gd name="connsiteY113" fmla="*/ 185597 h 447676"/>
              <a:gd name="connsiteX114" fmla="*/ 310782 w 447676"/>
              <a:gd name="connsiteY114" fmla="*/ 181511 h 447676"/>
              <a:gd name="connsiteX115" fmla="*/ 307315 w 447676"/>
              <a:gd name="connsiteY115" fmla="*/ 172472 h 447676"/>
              <a:gd name="connsiteX116" fmla="*/ 307315 w 447676"/>
              <a:gd name="connsiteY116" fmla="*/ 147088 h 447676"/>
              <a:gd name="connsiteX117" fmla="*/ 260138 w 447676"/>
              <a:gd name="connsiteY117" fmla="*/ 147088 h 447676"/>
              <a:gd name="connsiteX118" fmla="*/ 260138 w 447676"/>
              <a:gd name="connsiteY118" fmla="*/ 178168 h 447676"/>
              <a:gd name="connsiteX119" fmla="*/ 274687 w 447676"/>
              <a:gd name="connsiteY119" fmla="*/ 168881 h 447676"/>
              <a:gd name="connsiteX120" fmla="*/ 280940 w 447676"/>
              <a:gd name="connsiteY120" fmla="*/ 156622 h 447676"/>
              <a:gd name="connsiteX121" fmla="*/ 280940 w 447676"/>
              <a:gd name="connsiteY121" fmla="*/ 147088 h 447676"/>
              <a:gd name="connsiteX122" fmla="*/ 291713 w 447676"/>
              <a:gd name="connsiteY122" fmla="*/ 124304 h 447676"/>
              <a:gd name="connsiteX123" fmla="*/ 291713 w 447676"/>
              <a:gd name="connsiteY123" fmla="*/ 136067 h 447676"/>
              <a:gd name="connsiteX124" fmla="*/ 307315 w 447676"/>
              <a:gd name="connsiteY124" fmla="*/ 136067 h 447676"/>
              <a:gd name="connsiteX125" fmla="*/ 307315 w 447676"/>
              <a:gd name="connsiteY125" fmla="*/ 124304 h 447676"/>
              <a:gd name="connsiteX126" fmla="*/ 244784 w 447676"/>
              <a:gd name="connsiteY126" fmla="*/ 113407 h 447676"/>
              <a:gd name="connsiteX127" fmla="*/ 355235 w 447676"/>
              <a:gd name="connsiteY127" fmla="*/ 113407 h 447676"/>
              <a:gd name="connsiteX128" fmla="*/ 355235 w 447676"/>
              <a:gd name="connsiteY128" fmla="*/ 124304 h 447676"/>
              <a:gd name="connsiteX129" fmla="*/ 318088 w 447676"/>
              <a:gd name="connsiteY129" fmla="*/ 124304 h 447676"/>
              <a:gd name="connsiteX130" fmla="*/ 318088 w 447676"/>
              <a:gd name="connsiteY130" fmla="*/ 136067 h 447676"/>
              <a:gd name="connsiteX131" fmla="*/ 345329 w 447676"/>
              <a:gd name="connsiteY131" fmla="*/ 136067 h 447676"/>
              <a:gd name="connsiteX132" fmla="*/ 349106 w 447676"/>
              <a:gd name="connsiteY132" fmla="*/ 137677 h 447676"/>
              <a:gd name="connsiteX133" fmla="*/ 350654 w 447676"/>
              <a:gd name="connsiteY133" fmla="*/ 141640 h 447676"/>
              <a:gd name="connsiteX134" fmla="*/ 350654 w 447676"/>
              <a:gd name="connsiteY134" fmla="*/ 215192 h 447676"/>
              <a:gd name="connsiteX135" fmla="*/ 339881 w 447676"/>
              <a:gd name="connsiteY135" fmla="*/ 215192 h 447676"/>
              <a:gd name="connsiteX136" fmla="*/ 339881 w 447676"/>
              <a:gd name="connsiteY136" fmla="*/ 210734 h 447676"/>
              <a:gd name="connsiteX137" fmla="*/ 260138 w 447676"/>
              <a:gd name="connsiteY137" fmla="*/ 210734 h 447676"/>
              <a:gd name="connsiteX138" fmla="*/ 260138 w 447676"/>
              <a:gd name="connsiteY138" fmla="*/ 215192 h 447676"/>
              <a:gd name="connsiteX139" fmla="*/ 249117 w 447676"/>
              <a:gd name="connsiteY139" fmla="*/ 215192 h 447676"/>
              <a:gd name="connsiteX140" fmla="*/ 249117 w 447676"/>
              <a:gd name="connsiteY140" fmla="*/ 141640 h 447676"/>
              <a:gd name="connsiteX141" fmla="*/ 250727 w 447676"/>
              <a:gd name="connsiteY141" fmla="*/ 137677 h 447676"/>
              <a:gd name="connsiteX142" fmla="*/ 254566 w 447676"/>
              <a:gd name="connsiteY142" fmla="*/ 136067 h 447676"/>
              <a:gd name="connsiteX143" fmla="*/ 280940 w 447676"/>
              <a:gd name="connsiteY143" fmla="*/ 136067 h 447676"/>
              <a:gd name="connsiteX144" fmla="*/ 280940 w 447676"/>
              <a:gd name="connsiteY144" fmla="*/ 124304 h 447676"/>
              <a:gd name="connsiteX145" fmla="*/ 244784 w 447676"/>
              <a:gd name="connsiteY145" fmla="*/ 124304 h 447676"/>
              <a:gd name="connsiteX146" fmla="*/ 107481 w 447676"/>
              <a:gd name="connsiteY146" fmla="*/ 113036 h 447676"/>
              <a:gd name="connsiteX147" fmla="*/ 133732 w 447676"/>
              <a:gd name="connsiteY147" fmla="*/ 113036 h 447676"/>
              <a:gd name="connsiteX148" fmla="*/ 138065 w 447676"/>
              <a:gd name="connsiteY148" fmla="*/ 115141 h 447676"/>
              <a:gd name="connsiteX149" fmla="*/ 139180 w 447676"/>
              <a:gd name="connsiteY149" fmla="*/ 118484 h 447676"/>
              <a:gd name="connsiteX150" fmla="*/ 139056 w 447676"/>
              <a:gd name="connsiteY150" fmla="*/ 119846 h 447676"/>
              <a:gd name="connsiteX151" fmla="*/ 130884 w 447676"/>
              <a:gd name="connsiteY151" fmla="*/ 152660 h 447676"/>
              <a:gd name="connsiteX152" fmla="*/ 136146 w 447676"/>
              <a:gd name="connsiteY152" fmla="*/ 163309 h 447676"/>
              <a:gd name="connsiteX153" fmla="*/ 138561 w 447676"/>
              <a:gd name="connsiteY153" fmla="*/ 175939 h 447676"/>
              <a:gd name="connsiteX154" fmla="*/ 137446 w 447676"/>
              <a:gd name="connsiteY154" fmla="*/ 183492 h 447676"/>
              <a:gd name="connsiteX155" fmla="*/ 117882 w 447676"/>
              <a:gd name="connsiteY155" fmla="*/ 202066 h 447676"/>
              <a:gd name="connsiteX156" fmla="*/ 113920 w 447676"/>
              <a:gd name="connsiteY156" fmla="*/ 191912 h 447676"/>
              <a:gd name="connsiteX157" fmla="*/ 127045 w 447676"/>
              <a:gd name="connsiteY157" fmla="*/ 180521 h 447676"/>
              <a:gd name="connsiteX158" fmla="*/ 127664 w 447676"/>
              <a:gd name="connsiteY158" fmla="*/ 176063 h 447676"/>
              <a:gd name="connsiteX159" fmla="*/ 125373 w 447676"/>
              <a:gd name="connsiteY159" fmla="*/ 165414 h 447676"/>
              <a:gd name="connsiteX160" fmla="*/ 120730 w 447676"/>
              <a:gd name="connsiteY160" fmla="*/ 156870 h 447676"/>
              <a:gd name="connsiteX161" fmla="*/ 119616 w 447676"/>
              <a:gd name="connsiteY161" fmla="*/ 153898 h 447676"/>
              <a:gd name="connsiteX162" fmla="*/ 119863 w 447676"/>
              <a:gd name="connsiteY162" fmla="*/ 152288 h 447676"/>
              <a:gd name="connsiteX163" fmla="*/ 126797 w 447676"/>
              <a:gd name="connsiteY163" fmla="*/ 123933 h 447676"/>
              <a:gd name="connsiteX164" fmla="*/ 112805 w 447676"/>
              <a:gd name="connsiteY164" fmla="*/ 123933 h 447676"/>
              <a:gd name="connsiteX165" fmla="*/ 112805 w 447676"/>
              <a:gd name="connsiteY165" fmla="*/ 219773 h 447676"/>
              <a:gd name="connsiteX166" fmla="*/ 102032 w 447676"/>
              <a:gd name="connsiteY166" fmla="*/ 219773 h 447676"/>
              <a:gd name="connsiteX167" fmla="*/ 102032 w 447676"/>
              <a:gd name="connsiteY167" fmla="*/ 118608 h 447676"/>
              <a:gd name="connsiteX168" fmla="*/ 103642 w 447676"/>
              <a:gd name="connsiteY168" fmla="*/ 114708 h 447676"/>
              <a:gd name="connsiteX169" fmla="*/ 107481 w 447676"/>
              <a:gd name="connsiteY169" fmla="*/ 113036 h 447676"/>
              <a:gd name="connsiteX170" fmla="*/ 159859 w 447676"/>
              <a:gd name="connsiteY170" fmla="*/ 108454 h 447676"/>
              <a:gd name="connsiteX171" fmla="*/ 170260 w 447676"/>
              <a:gd name="connsiteY171" fmla="*/ 111302 h 447676"/>
              <a:gd name="connsiteX172" fmla="*/ 167907 w 447676"/>
              <a:gd name="connsiteY172" fmla="*/ 118980 h 447676"/>
              <a:gd name="connsiteX173" fmla="*/ 208274 w 447676"/>
              <a:gd name="connsiteY173" fmla="*/ 118980 h 447676"/>
              <a:gd name="connsiteX174" fmla="*/ 208274 w 447676"/>
              <a:gd name="connsiteY174" fmla="*/ 129876 h 447676"/>
              <a:gd name="connsiteX175" fmla="*/ 164316 w 447676"/>
              <a:gd name="connsiteY175" fmla="*/ 129876 h 447676"/>
              <a:gd name="connsiteX176" fmla="*/ 152801 w 447676"/>
              <a:gd name="connsiteY176" fmla="*/ 156870 h 447676"/>
              <a:gd name="connsiteX177" fmla="*/ 168650 w 447676"/>
              <a:gd name="connsiteY177" fmla="*/ 156870 h 447676"/>
              <a:gd name="connsiteX178" fmla="*/ 168650 w 447676"/>
              <a:gd name="connsiteY178" fmla="*/ 139287 h 447676"/>
              <a:gd name="connsiteX179" fmla="*/ 179423 w 447676"/>
              <a:gd name="connsiteY179" fmla="*/ 139287 h 447676"/>
              <a:gd name="connsiteX180" fmla="*/ 179423 w 447676"/>
              <a:gd name="connsiteY180" fmla="*/ 156870 h 447676"/>
              <a:gd name="connsiteX181" fmla="*/ 206293 w 447676"/>
              <a:gd name="connsiteY181" fmla="*/ 156870 h 447676"/>
              <a:gd name="connsiteX182" fmla="*/ 206293 w 447676"/>
              <a:gd name="connsiteY182" fmla="*/ 167767 h 447676"/>
              <a:gd name="connsiteX183" fmla="*/ 179423 w 447676"/>
              <a:gd name="connsiteY183" fmla="*/ 167767 h 447676"/>
              <a:gd name="connsiteX184" fmla="*/ 179423 w 447676"/>
              <a:gd name="connsiteY184" fmla="*/ 202438 h 447676"/>
              <a:gd name="connsiteX185" fmla="*/ 174780 w 447676"/>
              <a:gd name="connsiteY185" fmla="*/ 212591 h 447676"/>
              <a:gd name="connsiteX186" fmla="*/ 165988 w 447676"/>
              <a:gd name="connsiteY186" fmla="*/ 217792 h 447676"/>
              <a:gd name="connsiteX187" fmla="*/ 156887 w 447676"/>
              <a:gd name="connsiteY187" fmla="*/ 220268 h 447676"/>
              <a:gd name="connsiteX188" fmla="*/ 155277 w 447676"/>
              <a:gd name="connsiteY188" fmla="*/ 209372 h 447676"/>
              <a:gd name="connsiteX189" fmla="*/ 164254 w 447676"/>
              <a:gd name="connsiteY189" fmla="*/ 206710 h 447676"/>
              <a:gd name="connsiteX190" fmla="*/ 168650 w 447676"/>
              <a:gd name="connsiteY190" fmla="*/ 202438 h 447676"/>
              <a:gd name="connsiteX191" fmla="*/ 168650 w 447676"/>
              <a:gd name="connsiteY191" fmla="*/ 167767 h 447676"/>
              <a:gd name="connsiteX192" fmla="*/ 145247 w 447676"/>
              <a:gd name="connsiteY192" fmla="*/ 167767 h 447676"/>
              <a:gd name="connsiteX193" fmla="*/ 141471 w 447676"/>
              <a:gd name="connsiteY193" fmla="*/ 166157 h 447676"/>
              <a:gd name="connsiteX194" fmla="*/ 139923 w 447676"/>
              <a:gd name="connsiteY194" fmla="*/ 162318 h 447676"/>
              <a:gd name="connsiteX195" fmla="*/ 139923 w 447676"/>
              <a:gd name="connsiteY195" fmla="*/ 159594 h 447676"/>
              <a:gd name="connsiteX196" fmla="*/ 140666 w 447676"/>
              <a:gd name="connsiteY196" fmla="*/ 156746 h 447676"/>
              <a:gd name="connsiteX197" fmla="*/ 152801 w 447676"/>
              <a:gd name="connsiteY197" fmla="*/ 129876 h 447676"/>
              <a:gd name="connsiteX198" fmla="*/ 140047 w 447676"/>
              <a:gd name="connsiteY198" fmla="*/ 129876 h 447676"/>
              <a:gd name="connsiteX199" fmla="*/ 140047 w 447676"/>
              <a:gd name="connsiteY199" fmla="*/ 118980 h 447676"/>
              <a:gd name="connsiteX200" fmla="*/ 156515 w 447676"/>
              <a:gd name="connsiteY200" fmla="*/ 118980 h 447676"/>
              <a:gd name="connsiteX201" fmla="*/ 158620 w 447676"/>
              <a:gd name="connsiteY201" fmla="*/ 112293 h 447676"/>
              <a:gd name="connsiteX202" fmla="*/ 223838 w 447676"/>
              <a:gd name="connsiteY202" fmla="*/ 14227 h 447676"/>
              <a:gd name="connsiteX203" fmla="*/ 14227 w 447676"/>
              <a:gd name="connsiteY203" fmla="*/ 223838 h 447676"/>
              <a:gd name="connsiteX204" fmla="*/ 223838 w 447676"/>
              <a:gd name="connsiteY204" fmla="*/ 433449 h 447676"/>
              <a:gd name="connsiteX205" fmla="*/ 433449 w 447676"/>
              <a:gd name="connsiteY205" fmla="*/ 223838 h 447676"/>
              <a:gd name="connsiteX206" fmla="*/ 223838 w 447676"/>
              <a:gd name="connsiteY206" fmla="*/ 14227 h 447676"/>
              <a:gd name="connsiteX207" fmla="*/ 223838 w 447676"/>
              <a:gd name="connsiteY207" fmla="*/ 0 h 447676"/>
              <a:gd name="connsiteX208" fmla="*/ 447676 w 447676"/>
              <a:gd name="connsiteY208" fmla="*/ 223838 h 447676"/>
              <a:gd name="connsiteX209" fmla="*/ 223838 w 447676"/>
              <a:gd name="connsiteY209" fmla="*/ 447676 h 447676"/>
              <a:gd name="connsiteX210" fmla="*/ 0 w 447676"/>
              <a:gd name="connsiteY210" fmla="*/ 223838 h 447676"/>
              <a:gd name="connsiteX211" fmla="*/ 223838 w 447676"/>
              <a:gd name="connsiteY211" fmla="*/ 0 h 447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</a:cxnLst>
            <a:rect l="l" t="t" r="r" b="b"/>
            <a:pathLst>
              <a:path w="447676" h="447676">
                <a:moveTo>
                  <a:pt x="136951" y="291530"/>
                </a:moveTo>
                <a:lnTo>
                  <a:pt x="200102" y="291530"/>
                </a:lnTo>
                <a:cubicBezTo>
                  <a:pt x="201670" y="291530"/>
                  <a:pt x="202970" y="292045"/>
                  <a:pt x="204002" y="293077"/>
                </a:cubicBezTo>
                <a:cubicBezTo>
                  <a:pt x="205034" y="294109"/>
                  <a:pt x="205550" y="295368"/>
                  <a:pt x="205550" y="296854"/>
                </a:cubicBezTo>
                <a:lnTo>
                  <a:pt x="205550" y="298711"/>
                </a:lnTo>
                <a:cubicBezTo>
                  <a:pt x="205550" y="299372"/>
                  <a:pt x="205509" y="299908"/>
                  <a:pt x="205426" y="300321"/>
                </a:cubicBezTo>
                <a:cubicBezTo>
                  <a:pt x="200556" y="312869"/>
                  <a:pt x="192260" y="323889"/>
                  <a:pt x="180537" y="333382"/>
                </a:cubicBezTo>
                <a:cubicBezTo>
                  <a:pt x="190443" y="339904"/>
                  <a:pt x="201175" y="344362"/>
                  <a:pt x="212732" y="346756"/>
                </a:cubicBezTo>
                <a:lnTo>
                  <a:pt x="210379" y="357281"/>
                </a:lnTo>
                <a:cubicBezTo>
                  <a:pt x="196016" y="354309"/>
                  <a:pt x="182931" y="348613"/>
                  <a:pt x="171127" y="340193"/>
                </a:cubicBezTo>
                <a:cubicBezTo>
                  <a:pt x="161386" y="346714"/>
                  <a:pt x="150118" y="351874"/>
                  <a:pt x="137323" y="355671"/>
                </a:cubicBezTo>
                <a:lnTo>
                  <a:pt x="134227" y="345270"/>
                </a:lnTo>
                <a:cubicBezTo>
                  <a:pt x="144298" y="342215"/>
                  <a:pt x="153626" y="338170"/>
                  <a:pt x="162211" y="333135"/>
                </a:cubicBezTo>
                <a:cubicBezTo>
                  <a:pt x="153956" y="325623"/>
                  <a:pt x="147270" y="317203"/>
                  <a:pt x="142152" y="307874"/>
                </a:cubicBezTo>
                <a:lnTo>
                  <a:pt x="151934" y="303169"/>
                </a:lnTo>
                <a:cubicBezTo>
                  <a:pt x="156722" y="311837"/>
                  <a:pt x="163285" y="319679"/>
                  <a:pt x="171622" y="326696"/>
                </a:cubicBezTo>
                <a:cubicBezTo>
                  <a:pt x="180868" y="319514"/>
                  <a:pt x="187926" y="311383"/>
                  <a:pt x="192796" y="302302"/>
                </a:cubicBezTo>
                <a:lnTo>
                  <a:pt x="136951" y="302302"/>
                </a:lnTo>
                <a:close/>
                <a:moveTo>
                  <a:pt x="101413" y="280014"/>
                </a:moveTo>
                <a:lnTo>
                  <a:pt x="119987" y="280014"/>
                </a:lnTo>
                <a:cubicBezTo>
                  <a:pt x="121473" y="280014"/>
                  <a:pt x="122752" y="280530"/>
                  <a:pt x="123826" y="281562"/>
                </a:cubicBezTo>
                <a:cubicBezTo>
                  <a:pt x="124899" y="282594"/>
                  <a:pt x="125435" y="283852"/>
                  <a:pt x="125435" y="285338"/>
                </a:cubicBezTo>
                <a:lnTo>
                  <a:pt x="125435" y="332887"/>
                </a:lnTo>
                <a:cubicBezTo>
                  <a:pt x="128242" y="330246"/>
                  <a:pt x="130884" y="327232"/>
                  <a:pt x="133360" y="323848"/>
                </a:cubicBezTo>
                <a:lnTo>
                  <a:pt x="142152" y="330163"/>
                </a:lnTo>
                <a:cubicBezTo>
                  <a:pt x="137281" y="336684"/>
                  <a:pt x="130966" y="343123"/>
                  <a:pt x="123206" y="349480"/>
                </a:cubicBezTo>
                <a:cubicBezTo>
                  <a:pt x="122051" y="350223"/>
                  <a:pt x="120978" y="350594"/>
                  <a:pt x="119987" y="350594"/>
                </a:cubicBezTo>
                <a:cubicBezTo>
                  <a:pt x="118996" y="350594"/>
                  <a:pt x="118171" y="350388"/>
                  <a:pt x="117511" y="349975"/>
                </a:cubicBezTo>
                <a:cubicBezTo>
                  <a:pt x="116602" y="349562"/>
                  <a:pt x="115880" y="348902"/>
                  <a:pt x="115344" y="347994"/>
                </a:cubicBezTo>
                <a:cubicBezTo>
                  <a:pt x="114807" y="347086"/>
                  <a:pt x="114539" y="346136"/>
                  <a:pt x="114539" y="345146"/>
                </a:cubicBezTo>
                <a:lnTo>
                  <a:pt x="114539" y="290787"/>
                </a:lnTo>
                <a:lnTo>
                  <a:pt x="101413" y="290787"/>
                </a:lnTo>
                <a:close/>
                <a:moveTo>
                  <a:pt x="243669" y="279642"/>
                </a:moveTo>
                <a:lnTo>
                  <a:pt x="265586" y="279642"/>
                </a:lnTo>
                <a:cubicBezTo>
                  <a:pt x="267072" y="279642"/>
                  <a:pt x="268331" y="280179"/>
                  <a:pt x="269363" y="281252"/>
                </a:cubicBezTo>
                <a:cubicBezTo>
                  <a:pt x="270395" y="282325"/>
                  <a:pt x="270911" y="283605"/>
                  <a:pt x="270911" y="285091"/>
                </a:cubicBezTo>
                <a:lnTo>
                  <a:pt x="270911" y="342793"/>
                </a:lnTo>
                <a:cubicBezTo>
                  <a:pt x="277515" y="338996"/>
                  <a:pt x="282509" y="335405"/>
                  <a:pt x="285893" y="332020"/>
                </a:cubicBezTo>
                <a:lnTo>
                  <a:pt x="293447" y="339945"/>
                </a:lnTo>
                <a:cubicBezTo>
                  <a:pt x="287173" y="345806"/>
                  <a:pt x="278629" y="351337"/>
                  <a:pt x="267815" y="356538"/>
                </a:cubicBezTo>
                <a:cubicBezTo>
                  <a:pt x="267237" y="356950"/>
                  <a:pt x="266494" y="357157"/>
                  <a:pt x="265586" y="357157"/>
                </a:cubicBezTo>
                <a:cubicBezTo>
                  <a:pt x="264513" y="357157"/>
                  <a:pt x="263564" y="356868"/>
                  <a:pt x="262738" y="356290"/>
                </a:cubicBezTo>
                <a:cubicBezTo>
                  <a:pt x="261913" y="355795"/>
                  <a:pt x="261273" y="355134"/>
                  <a:pt x="260819" y="354309"/>
                </a:cubicBezTo>
                <a:cubicBezTo>
                  <a:pt x="260365" y="353483"/>
                  <a:pt x="260138" y="352617"/>
                  <a:pt x="260138" y="351709"/>
                </a:cubicBezTo>
                <a:lnTo>
                  <a:pt x="260138" y="290539"/>
                </a:lnTo>
                <a:lnTo>
                  <a:pt x="243669" y="290539"/>
                </a:lnTo>
                <a:close/>
                <a:moveTo>
                  <a:pt x="150448" y="251039"/>
                </a:moveTo>
                <a:lnTo>
                  <a:pt x="191310" y="251039"/>
                </a:lnTo>
                <a:cubicBezTo>
                  <a:pt x="192796" y="251039"/>
                  <a:pt x="194076" y="251575"/>
                  <a:pt x="195149" y="252648"/>
                </a:cubicBezTo>
                <a:cubicBezTo>
                  <a:pt x="196222" y="253722"/>
                  <a:pt x="196759" y="255001"/>
                  <a:pt x="196759" y="256487"/>
                </a:cubicBezTo>
                <a:lnTo>
                  <a:pt x="196759" y="277166"/>
                </a:lnTo>
                <a:cubicBezTo>
                  <a:pt x="196924" y="277496"/>
                  <a:pt x="197419" y="277661"/>
                  <a:pt x="198244" y="277661"/>
                </a:cubicBezTo>
                <a:lnTo>
                  <a:pt x="211494" y="277661"/>
                </a:lnTo>
                <a:lnTo>
                  <a:pt x="211494" y="288558"/>
                </a:lnTo>
                <a:lnTo>
                  <a:pt x="198244" y="288558"/>
                </a:lnTo>
                <a:cubicBezTo>
                  <a:pt x="196098" y="288558"/>
                  <a:pt x="194241" y="288207"/>
                  <a:pt x="192672" y="287505"/>
                </a:cubicBezTo>
                <a:cubicBezTo>
                  <a:pt x="191104" y="286804"/>
                  <a:pt x="189907" y="285957"/>
                  <a:pt x="189081" y="284967"/>
                </a:cubicBezTo>
                <a:cubicBezTo>
                  <a:pt x="186935" y="282821"/>
                  <a:pt x="185862" y="280096"/>
                  <a:pt x="185862" y="276794"/>
                </a:cubicBezTo>
                <a:lnTo>
                  <a:pt x="185862" y="262059"/>
                </a:lnTo>
                <a:lnTo>
                  <a:pt x="155896" y="262059"/>
                </a:lnTo>
                <a:lnTo>
                  <a:pt x="155896" y="269984"/>
                </a:lnTo>
                <a:cubicBezTo>
                  <a:pt x="155896" y="275515"/>
                  <a:pt x="153915" y="280034"/>
                  <a:pt x="149953" y="283543"/>
                </a:cubicBezTo>
                <a:cubicBezTo>
                  <a:pt x="145990" y="287051"/>
                  <a:pt x="141739" y="289425"/>
                  <a:pt x="137199" y="290663"/>
                </a:cubicBezTo>
                <a:lnTo>
                  <a:pt x="134351" y="280138"/>
                </a:lnTo>
                <a:cubicBezTo>
                  <a:pt x="137240" y="279230"/>
                  <a:pt x="139716" y="277950"/>
                  <a:pt x="141780" y="276299"/>
                </a:cubicBezTo>
                <a:cubicBezTo>
                  <a:pt x="143844" y="274648"/>
                  <a:pt x="144917" y="272543"/>
                  <a:pt x="145000" y="269984"/>
                </a:cubicBezTo>
                <a:lnTo>
                  <a:pt x="145000" y="256487"/>
                </a:lnTo>
                <a:cubicBezTo>
                  <a:pt x="145000" y="255001"/>
                  <a:pt x="145536" y="253722"/>
                  <a:pt x="146609" y="252648"/>
                </a:cubicBezTo>
                <a:cubicBezTo>
                  <a:pt x="147683" y="251575"/>
                  <a:pt x="148962" y="251039"/>
                  <a:pt x="150448" y="251039"/>
                </a:cubicBezTo>
                <a:close/>
                <a:moveTo>
                  <a:pt x="118130" y="247200"/>
                </a:moveTo>
                <a:lnTo>
                  <a:pt x="130884" y="267507"/>
                </a:lnTo>
                <a:lnTo>
                  <a:pt x="121844" y="273451"/>
                </a:lnTo>
                <a:lnTo>
                  <a:pt x="108967" y="252896"/>
                </a:lnTo>
                <a:close/>
                <a:moveTo>
                  <a:pt x="313135" y="246829"/>
                </a:moveTo>
                <a:lnTo>
                  <a:pt x="323908" y="246829"/>
                </a:lnTo>
                <a:lnTo>
                  <a:pt x="323908" y="282490"/>
                </a:lnTo>
                <a:lnTo>
                  <a:pt x="356226" y="282490"/>
                </a:lnTo>
                <a:lnTo>
                  <a:pt x="356226" y="293387"/>
                </a:lnTo>
                <a:lnTo>
                  <a:pt x="323908" y="293387"/>
                </a:lnTo>
                <a:lnTo>
                  <a:pt x="323908" y="358271"/>
                </a:lnTo>
                <a:lnTo>
                  <a:pt x="313135" y="358271"/>
                </a:lnTo>
                <a:lnTo>
                  <a:pt x="313135" y="293387"/>
                </a:lnTo>
                <a:lnTo>
                  <a:pt x="280940" y="293387"/>
                </a:lnTo>
                <a:lnTo>
                  <a:pt x="280940" y="282490"/>
                </a:lnTo>
                <a:lnTo>
                  <a:pt x="313135" y="282490"/>
                </a:lnTo>
                <a:close/>
                <a:moveTo>
                  <a:pt x="262243" y="246210"/>
                </a:moveTo>
                <a:lnTo>
                  <a:pt x="277473" y="266888"/>
                </a:lnTo>
                <a:lnTo>
                  <a:pt x="268806" y="273203"/>
                </a:lnTo>
                <a:lnTo>
                  <a:pt x="253575" y="252648"/>
                </a:lnTo>
                <a:close/>
                <a:moveTo>
                  <a:pt x="197997" y="175939"/>
                </a:moveTo>
                <a:cubicBezTo>
                  <a:pt x="199565" y="182543"/>
                  <a:pt x="201464" y="188569"/>
                  <a:pt x="203693" y="194018"/>
                </a:cubicBezTo>
                <a:cubicBezTo>
                  <a:pt x="205922" y="199466"/>
                  <a:pt x="208811" y="204336"/>
                  <a:pt x="212360" y="208629"/>
                </a:cubicBezTo>
                <a:lnTo>
                  <a:pt x="204064" y="215811"/>
                </a:lnTo>
                <a:cubicBezTo>
                  <a:pt x="199854" y="210693"/>
                  <a:pt x="196449" y="205017"/>
                  <a:pt x="193849" y="198785"/>
                </a:cubicBezTo>
                <a:cubicBezTo>
                  <a:pt x="191248" y="192552"/>
                  <a:pt x="189081" y="185639"/>
                  <a:pt x="187348" y="178044"/>
                </a:cubicBezTo>
                <a:close/>
                <a:moveTo>
                  <a:pt x="147724" y="175939"/>
                </a:moveTo>
                <a:lnTo>
                  <a:pt x="158373" y="178044"/>
                </a:lnTo>
                <a:cubicBezTo>
                  <a:pt x="156639" y="185639"/>
                  <a:pt x="154452" y="192594"/>
                  <a:pt x="151810" y="198909"/>
                </a:cubicBezTo>
                <a:cubicBezTo>
                  <a:pt x="149168" y="205224"/>
                  <a:pt x="145784" y="210858"/>
                  <a:pt x="141656" y="215811"/>
                </a:cubicBezTo>
                <a:lnTo>
                  <a:pt x="133360" y="208629"/>
                </a:lnTo>
                <a:cubicBezTo>
                  <a:pt x="136910" y="204254"/>
                  <a:pt x="139799" y="199383"/>
                  <a:pt x="142028" y="194018"/>
                </a:cubicBezTo>
                <a:cubicBezTo>
                  <a:pt x="144257" y="188652"/>
                  <a:pt x="146155" y="182626"/>
                  <a:pt x="147724" y="175939"/>
                </a:cubicBezTo>
                <a:close/>
                <a:moveTo>
                  <a:pt x="318088" y="147088"/>
                </a:moveTo>
                <a:lnTo>
                  <a:pt x="318088" y="172596"/>
                </a:lnTo>
                <a:cubicBezTo>
                  <a:pt x="318253" y="174082"/>
                  <a:pt x="319533" y="174825"/>
                  <a:pt x="321927" y="174825"/>
                </a:cubicBezTo>
                <a:lnTo>
                  <a:pt x="339881" y="174825"/>
                </a:lnTo>
                <a:lnTo>
                  <a:pt x="339881" y="147088"/>
                </a:lnTo>
                <a:close/>
                <a:moveTo>
                  <a:pt x="291713" y="147088"/>
                </a:moveTo>
                <a:lnTo>
                  <a:pt x="291713" y="156622"/>
                </a:lnTo>
                <a:cubicBezTo>
                  <a:pt x="291135" y="170821"/>
                  <a:pt x="280610" y="181841"/>
                  <a:pt x="260138" y="189684"/>
                </a:cubicBezTo>
                <a:lnTo>
                  <a:pt x="260138" y="199837"/>
                </a:lnTo>
                <a:lnTo>
                  <a:pt x="339881" y="199837"/>
                </a:lnTo>
                <a:lnTo>
                  <a:pt x="339881" y="185597"/>
                </a:lnTo>
                <a:lnTo>
                  <a:pt x="321927" y="185597"/>
                </a:lnTo>
                <a:cubicBezTo>
                  <a:pt x="317221" y="185597"/>
                  <a:pt x="313506" y="184235"/>
                  <a:pt x="310782" y="181511"/>
                </a:cubicBezTo>
                <a:cubicBezTo>
                  <a:pt x="308471" y="179035"/>
                  <a:pt x="307315" y="176022"/>
                  <a:pt x="307315" y="172472"/>
                </a:cubicBezTo>
                <a:lnTo>
                  <a:pt x="307315" y="147088"/>
                </a:lnTo>
                <a:close/>
                <a:moveTo>
                  <a:pt x="260138" y="147088"/>
                </a:moveTo>
                <a:lnTo>
                  <a:pt x="260138" y="178168"/>
                </a:lnTo>
                <a:cubicBezTo>
                  <a:pt x="265669" y="175691"/>
                  <a:pt x="270519" y="172596"/>
                  <a:pt x="274687" y="168881"/>
                </a:cubicBezTo>
                <a:cubicBezTo>
                  <a:pt x="278856" y="165166"/>
                  <a:pt x="280940" y="161080"/>
                  <a:pt x="280940" y="156622"/>
                </a:cubicBezTo>
                <a:lnTo>
                  <a:pt x="280940" y="147088"/>
                </a:lnTo>
                <a:close/>
                <a:moveTo>
                  <a:pt x="291713" y="124304"/>
                </a:moveTo>
                <a:lnTo>
                  <a:pt x="291713" y="136067"/>
                </a:lnTo>
                <a:lnTo>
                  <a:pt x="307315" y="136067"/>
                </a:lnTo>
                <a:lnTo>
                  <a:pt x="307315" y="124304"/>
                </a:lnTo>
                <a:close/>
                <a:moveTo>
                  <a:pt x="244784" y="113407"/>
                </a:moveTo>
                <a:lnTo>
                  <a:pt x="355235" y="113407"/>
                </a:lnTo>
                <a:lnTo>
                  <a:pt x="355235" y="124304"/>
                </a:lnTo>
                <a:lnTo>
                  <a:pt x="318088" y="124304"/>
                </a:lnTo>
                <a:lnTo>
                  <a:pt x="318088" y="136067"/>
                </a:lnTo>
                <a:lnTo>
                  <a:pt x="345329" y="136067"/>
                </a:lnTo>
                <a:cubicBezTo>
                  <a:pt x="346815" y="136067"/>
                  <a:pt x="348074" y="136604"/>
                  <a:pt x="349106" y="137677"/>
                </a:cubicBezTo>
                <a:cubicBezTo>
                  <a:pt x="350138" y="138750"/>
                  <a:pt x="350654" y="140071"/>
                  <a:pt x="350654" y="141640"/>
                </a:cubicBezTo>
                <a:lnTo>
                  <a:pt x="350654" y="215192"/>
                </a:lnTo>
                <a:lnTo>
                  <a:pt x="339881" y="215192"/>
                </a:lnTo>
                <a:lnTo>
                  <a:pt x="339881" y="210734"/>
                </a:lnTo>
                <a:lnTo>
                  <a:pt x="260138" y="210734"/>
                </a:lnTo>
                <a:lnTo>
                  <a:pt x="260138" y="215192"/>
                </a:lnTo>
                <a:lnTo>
                  <a:pt x="249117" y="215192"/>
                </a:lnTo>
                <a:lnTo>
                  <a:pt x="249117" y="141640"/>
                </a:lnTo>
                <a:cubicBezTo>
                  <a:pt x="249117" y="140071"/>
                  <a:pt x="249654" y="138750"/>
                  <a:pt x="250727" y="137677"/>
                </a:cubicBezTo>
                <a:cubicBezTo>
                  <a:pt x="251800" y="136604"/>
                  <a:pt x="253080" y="136067"/>
                  <a:pt x="254566" y="136067"/>
                </a:cubicBezTo>
                <a:lnTo>
                  <a:pt x="280940" y="136067"/>
                </a:lnTo>
                <a:lnTo>
                  <a:pt x="280940" y="124304"/>
                </a:lnTo>
                <a:lnTo>
                  <a:pt x="244784" y="124304"/>
                </a:lnTo>
                <a:close/>
                <a:moveTo>
                  <a:pt x="107481" y="113036"/>
                </a:moveTo>
                <a:lnTo>
                  <a:pt x="133732" y="113036"/>
                </a:lnTo>
                <a:cubicBezTo>
                  <a:pt x="135465" y="113036"/>
                  <a:pt x="136910" y="113738"/>
                  <a:pt x="138065" y="115141"/>
                </a:cubicBezTo>
                <a:cubicBezTo>
                  <a:pt x="138808" y="116132"/>
                  <a:pt x="139180" y="117246"/>
                  <a:pt x="139180" y="118484"/>
                </a:cubicBezTo>
                <a:cubicBezTo>
                  <a:pt x="139180" y="119062"/>
                  <a:pt x="139139" y="119516"/>
                  <a:pt x="139056" y="119846"/>
                </a:cubicBezTo>
                <a:lnTo>
                  <a:pt x="130884" y="152660"/>
                </a:lnTo>
                <a:cubicBezTo>
                  <a:pt x="132782" y="155714"/>
                  <a:pt x="134536" y="159264"/>
                  <a:pt x="136146" y="163309"/>
                </a:cubicBezTo>
                <a:cubicBezTo>
                  <a:pt x="137756" y="167354"/>
                  <a:pt x="138561" y="171564"/>
                  <a:pt x="138561" y="175939"/>
                </a:cubicBezTo>
                <a:cubicBezTo>
                  <a:pt x="138561" y="178498"/>
                  <a:pt x="138189" y="181016"/>
                  <a:pt x="137446" y="183492"/>
                </a:cubicBezTo>
                <a:cubicBezTo>
                  <a:pt x="134970" y="191995"/>
                  <a:pt x="128448" y="198186"/>
                  <a:pt x="117882" y="202066"/>
                </a:cubicBezTo>
                <a:lnTo>
                  <a:pt x="113920" y="191912"/>
                </a:lnTo>
                <a:cubicBezTo>
                  <a:pt x="121184" y="189188"/>
                  <a:pt x="125559" y="185391"/>
                  <a:pt x="127045" y="180521"/>
                </a:cubicBezTo>
                <a:cubicBezTo>
                  <a:pt x="127458" y="178870"/>
                  <a:pt x="127664" y="177384"/>
                  <a:pt x="127664" y="176063"/>
                </a:cubicBezTo>
                <a:cubicBezTo>
                  <a:pt x="127664" y="172596"/>
                  <a:pt x="126901" y="169046"/>
                  <a:pt x="125373" y="165414"/>
                </a:cubicBezTo>
                <a:cubicBezTo>
                  <a:pt x="123846" y="161782"/>
                  <a:pt x="122298" y="158934"/>
                  <a:pt x="120730" y="156870"/>
                </a:cubicBezTo>
                <a:cubicBezTo>
                  <a:pt x="119987" y="155962"/>
                  <a:pt x="119616" y="154971"/>
                  <a:pt x="119616" y="153898"/>
                </a:cubicBezTo>
                <a:cubicBezTo>
                  <a:pt x="119616" y="153485"/>
                  <a:pt x="119698" y="152949"/>
                  <a:pt x="119863" y="152288"/>
                </a:cubicBezTo>
                <a:lnTo>
                  <a:pt x="126797" y="123933"/>
                </a:lnTo>
                <a:lnTo>
                  <a:pt x="112805" y="123933"/>
                </a:lnTo>
                <a:lnTo>
                  <a:pt x="112805" y="219773"/>
                </a:lnTo>
                <a:lnTo>
                  <a:pt x="102032" y="219773"/>
                </a:lnTo>
                <a:lnTo>
                  <a:pt x="102032" y="118608"/>
                </a:lnTo>
                <a:cubicBezTo>
                  <a:pt x="102032" y="117122"/>
                  <a:pt x="102569" y="115822"/>
                  <a:pt x="103642" y="114708"/>
                </a:cubicBezTo>
                <a:cubicBezTo>
                  <a:pt x="104715" y="113593"/>
                  <a:pt x="105995" y="113036"/>
                  <a:pt x="107481" y="113036"/>
                </a:cubicBezTo>
                <a:close/>
                <a:moveTo>
                  <a:pt x="159859" y="108454"/>
                </a:moveTo>
                <a:lnTo>
                  <a:pt x="170260" y="111302"/>
                </a:lnTo>
                <a:cubicBezTo>
                  <a:pt x="169434" y="114192"/>
                  <a:pt x="168650" y="116751"/>
                  <a:pt x="167907" y="118980"/>
                </a:cubicBezTo>
                <a:lnTo>
                  <a:pt x="208274" y="118980"/>
                </a:lnTo>
                <a:lnTo>
                  <a:pt x="208274" y="129876"/>
                </a:lnTo>
                <a:lnTo>
                  <a:pt x="164316" y="129876"/>
                </a:lnTo>
                <a:cubicBezTo>
                  <a:pt x="160437" y="140443"/>
                  <a:pt x="156598" y="149441"/>
                  <a:pt x="152801" y="156870"/>
                </a:cubicBezTo>
                <a:lnTo>
                  <a:pt x="168650" y="156870"/>
                </a:lnTo>
                <a:lnTo>
                  <a:pt x="168650" y="139287"/>
                </a:lnTo>
                <a:lnTo>
                  <a:pt x="179423" y="139287"/>
                </a:lnTo>
                <a:lnTo>
                  <a:pt x="179423" y="156870"/>
                </a:lnTo>
                <a:lnTo>
                  <a:pt x="206293" y="156870"/>
                </a:lnTo>
                <a:lnTo>
                  <a:pt x="206293" y="167767"/>
                </a:lnTo>
                <a:lnTo>
                  <a:pt x="179423" y="167767"/>
                </a:lnTo>
                <a:lnTo>
                  <a:pt x="179423" y="202438"/>
                </a:lnTo>
                <a:cubicBezTo>
                  <a:pt x="179423" y="206648"/>
                  <a:pt x="177875" y="210032"/>
                  <a:pt x="174780" y="212591"/>
                </a:cubicBezTo>
                <a:cubicBezTo>
                  <a:pt x="171684" y="215150"/>
                  <a:pt x="168753" y="216884"/>
                  <a:pt x="165988" y="217792"/>
                </a:cubicBezTo>
                <a:cubicBezTo>
                  <a:pt x="163223" y="218700"/>
                  <a:pt x="160189" y="219525"/>
                  <a:pt x="156887" y="220268"/>
                </a:cubicBezTo>
                <a:lnTo>
                  <a:pt x="155277" y="209372"/>
                </a:lnTo>
                <a:cubicBezTo>
                  <a:pt x="158332" y="208959"/>
                  <a:pt x="161324" y="208072"/>
                  <a:pt x="164254" y="206710"/>
                </a:cubicBezTo>
                <a:cubicBezTo>
                  <a:pt x="167185" y="205347"/>
                  <a:pt x="168650" y="203924"/>
                  <a:pt x="168650" y="202438"/>
                </a:cubicBezTo>
                <a:lnTo>
                  <a:pt x="168650" y="167767"/>
                </a:lnTo>
                <a:lnTo>
                  <a:pt x="145247" y="167767"/>
                </a:lnTo>
                <a:cubicBezTo>
                  <a:pt x="143761" y="167767"/>
                  <a:pt x="142503" y="167230"/>
                  <a:pt x="141471" y="166157"/>
                </a:cubicBezTo>
                <a:cubicBezTo>
                  <a:pt x="140439" y="165084"/>
                  <a:pt x="139923" y="163804"/>
                  <a:pt x="139923" y="162318"/>
                </a:cubicBezTo>
                <a:lnTo>
                  <a:pt x="139923" y="159594"/>
                </a:lnTo>
                <a:cubicBezTo>
                  <a:pt x="139923" y="158356"/>
                  <a:pt x="140171" y="157407"/>
                  <a:pt x="140666" y="156746"/>
                </a:cubicBezTo>
                <a:cubicBezTo>
                  <a:pt x="145206" y="148656"/>
                  <a:pt x="149251" y="139700"/>
                  <a:pt x="152801" y="129876"/>
                </a:cubicBezTo>
                <a:lnTo>
                  <a:pt x="140047" y="129876"/>
                </a:lnTo>
                <a:lnTo>
                  <a:pt x="140047" y="118980"/>
                </a:lnTo>
                <a:lnTo>
                  <a:pt x="156515" y="118980"/>
                </a:lnTo>
                <a:cubicBezTo>
                  <a:pt x="157506" y="116008"/>
                  <a:pt x="158208" y="113779"/>
                  <a:pt x="158620" y="112293"/>
                </a:cubicBezTo>
                <a:close/>
                <a:moveTo>
                  <a:pt x="223838" y="14227"/>
                </a:moveTo>
                <a:cubicBezTo>
                  <a:pt x="108073" y="14227"/>
                  <a:pt x="14227" y="108073"/>
                  <a:pt x="14227" y="223838"/>
                </a:cubicBezTo>
                <a:cubicBezTo>
                  <a:pt x="14227" y="339603"/>
                  <a:pt x="108073" y="433449"/>
                  <a:pt x="223838" y="433449"/>
                </a:cubicBezTo>
                <a:cubicBezTo>
                  <a:pt x="339603" y="433449"/>
                  <a:pt x="433449" y="339603"/>
                  <a:pt x="433449" y="223838"/>
                </a:cubicBezTo>
                <a:cubicBezTo>
                  <a:pt x="433449" y="108073"/>
                  <a:pt x="339603" y="14227"/>
                  <a:pt x="223838" y="14227"/>
                </a:cubicBezTo>
                <a:close/>
                <a:moveTo>
                  <a:pt x="223838" y="0"/>
                </a:moveTo>
                <a:cubicBezTo>
                  <a:pt x="347460" y="0"/>
                  <a:pt x="447676" y="100216"/>
                  <a:pt x="447676" y="223838"/>
                </a:cubicBezTo>
                <a:cubicBezTo>
                  <a:pt x="447676" y="347460"/>
                  <a:pt x="347460" y="447676"/>
                  <a:pt x="223838" y="447676"/>
                </a:cubicBezTo>
                <a:cubicBezTo>
                  <a:pt x="100216" y="447676"/>
                  <a:pt x="0" y="347460"/>
                  <a:pt x="0" y="223838"/>
                </a:cubicBezTo>
                <a:cubicBezTo>
                  <a:pt x="0" y="100216"/>
                  <a:pt x="100216" y="0"/>
                  <a:pt x="223838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gradFill>
                <a:gsLst>
                  <a:gs pos="0">
                    <a:srgbClr val="515FFE"/>
                  </a:gs>
                  <a:gs pos="100000">
                    <a:srgbClr val="5D0FEE"/>
                  </a:gs>
                </a:gsLst>
                <a:lin ang="2700000" scaled="1"/>
              </a:gra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BD0267B-1394-66FA-9263-BDC9BAC556FB}"/>
              </a:ext>
            </a:extLst>
          </p:cNvPr>
          <p:cNvSpPr txBox="1"/>
          <p:nvPr/>
        </p:nvSpPr>
        <p:spPr>
          <a:xfrm>
            <a:off x="591849" y="125609"/>
            <a:ext cx="34251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200" dirty="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添加你的标题</a:t>
            </a:r>
          </a:p>
        </p:txBody>
      </p:sp>
      <p:sp>
        <p:nvSpPr>
          <p:cNvPr id="4" name="矩形 51">
            <a:extLst>
              <a:ext uri="{FF2B5EF4-FFF2-40B4-BE49-F238E27FC236}">
                <a16:creationId xmlns:a16="http://schemas.microsoft.com/office/drawing/2014/main" id="{A3D0AC61-51AB-B613-5F49-56369B6A755E}"/>
              </a:ext>
            </a:extLst>
          </p:cNvPr>
          <p:cNvSpPr/>
          <p:nvPr/>
        </p:nvSpPr>
        <p:spPr>
          <a:xfrm rot="18900000">
            <a:off x="1124519" y="3282031"/>
            <a:ext cx="1124526" cy="1124526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>
            <a:noFill/>
          </a:ln>
          <a:effectLst>
            <a:outerShdw blurRad="101600" dist="63500" dir="2700000" algn="tl" rotWithShape="0">
              <a:schemeClr val="accent3"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sym typeface="Verdana" panose="020B0604030504040204" pitchFamily="34" charset="0"/>
            </a:endParaRPr>
          </a:p>
        </p:txBody>
      </p:sp>
      <p:sp>
        <p:nvSpPr>
          <p:cNvPr id="7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AB870C71-A702-4DAD-60A7-105A694883BB}"/>
              </a:ext>
            </a:extLst>
          </p:cNvPr>
          <p:cNvSpPr/>
          <p:nvPr/>
        </p:nvSpPr>
        <p:spPr>
          <a:xfrm rot="18900000">
            <a:off x="1015633" y="3173145"/>
            <a:ext cx="1342298" cy="1342298"/>
          </a:xfrm>
          <a:prstGeom prst="rect">
            <a:avLst/>
          </a:prstGeom>
          <a:noFill/>
          <a:ln w="15875" cap="rnd">
            <a:solidFill>
              <a:schemeClr val="accent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7" name="矩形 51">
            <a:extLst>
              <a:ext uri="{FF2B5EF4-FFF2-40B4-BE49-F238E27FC236}">
                <a16:creationId xmlns:a16="http://schemas.microsoft.com/office/drawing/2014/main" id="{D8D049BB-360E-9475-D151-C6959298A54E}"/>
              </a:ext>
            </a:extLst>
          </p:cNvPr>
          <p:cNvSpPr/>
          <p:nvPr/>
        </p:nvSpPr>
        <p:spPr>
          <a:xfrm rot="18900000">
            <a:off x="9972747" y="3282031"/>
            <a:ext cx="1124526" cy="1124526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>
            <a:noFill/>
          </a:ln>
          <a:effectLst>
            <a:outerShdw blurRad="101600" dist="63500" dir="2700000" algn="tl" rotWithShape="0">
              <a:schemeClr val="accent3"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sym typeface="Verdana" panose="020B0604030504040204" pitchFamily="34" charset="0"/>
            </a:endParaRPr>
          </a:p>
        </p:txBody>
      </p:sp>
      <p:sp>
        <p:nvSpPr>
          <p:cNvPr id="18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3BB636CC-3B3D-0B89-0139-E75211C1452A}"/>
              </a:ext>
            </a:extLst>
          </p:cNvPr>
          <p:cNvSpPr/>
          <p:nvPr/>
        </p:nvSpPr>
        <p:spPr>
          <a:xfrm rot="18900000">
            <a:off x="9863861" y="3173145"/>
            <a:ext cx="1342298" cy="1342298"/>
          </a:xfrm>
          <a:prstGeom prst="rect">
            <a:avLst/>
          </a:prstGeom>
          <a:noFill/>
          <a:ln w="15875" cap="rnd">
            <a:solidFill>
              <a:schemeClr val="accent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9F0120E6-E5FF-9EE6-6EB1-A67BE2027B5A}"/>
              </a:ext>
            </a:extLst>
          </p:cNvPr>
          <p:cNvSpPr txBox="1"/>
          <p:nvPr/>
        </p:nvSpPr>
        <p:spPr>
          <a:xfrm>
            <a:off x="943448" y="3582685"/>
            <a:ext cx="15068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spc="200" dirty="0">
                <a:solidFill>
                  <a:schemeClr val="bg1"/>
                </a:solidFill>
                <a:latin typeface="+mj-ea"/>
                <a:ea typeface="+mj-ea"/>
              </a:rPr>
              <a:t>搜索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1EFFC202-BBB3-B52B-96D1-3225B980C87D}"/>
              </a:ext>
            </a:extLst>
          </p:cNvPr>
          <p:cNvSpPr txBox="1"/>
          <p:nvPr/>
        </p:nvSpPr>
        <p:spPr>
          <a:xfrm>
            <a:off x="9775860" y="3582685"/>
            <a:ext cx="15068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spc="200" dirty="0">
                <a:solidFill>
                  <a:schemeClr val="bg1"/>
                </a:solidFill>
                <a:latin typeface="+mj-ea"/>
                <a:ea typeface="+mj-ea"/>
              </a:rPr>
              <a:t>陈西</a:t>
            </a:r>
          </a:p>
        </p:txBody>
      </p:sp>
      <p:sp>
        <p:nvSpPr>
          <p:cNvPr id="21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F6205EF5-8BB5-479D-39FE-872B12AC588B}"/>
              </a:ext>
            </a:extLst>
          </p:cNvPr>
          <p:cNvSpPr txBox="1"/>
          <p:nvPr/>
        </p:nvSpPr>
        <p:spPr>
          <a:xfrm flipH="1">
            <a:off x="2653639" y="3344958"/>
            <a:ext cx="6884722" cy="99867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承接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定制。搜索：陈西设计之家。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高端定制设计。更多免费高端优质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模板浏览器搜索网站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。搜索：陈西设计之家。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高端定制设计。更多免费高端优质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模板浏览器搜索网站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  <a:endParaRPr lang="zh-CN" altLang="en-US" sz="1400" dirty="0">
              <a:solidFill>
                <a:schemeClr val="accent4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F011CC11-6D2A-8479-2C07-9FDDCD4AB9C6}"/>
              </a:ext>
            </a:extLst>
          </p:cNvPr>
          <p:cNvSpPr txBox="1"/>
          <p:nvPr/>
        </p:nvSpPr>
        <p:spPr>
          <a:xfrm flipH="1">
            <a:off x="5140914" y="1535657"/>
            <a:ext cx="1912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spc="200" dirty="0">
                <a:gradFill>
                  <a:gsLst>
                    <a:gs pos="100000">
                      <a:schemeClr val="accent3"/>
                    </a:gs>
                    <a:gs pos="0">
                      <a:schemeClr val="accent2"/>
                    </a:gs>
                  </a:gsLst>
                  <a:lin ang="2700000" scaled="1"/>
                </a:gradFill>
                <a:latin typeface="+mj-ea"/>
                <a:ea typeface="+mj-ea"/>
              </a:rPr>
              <a:t>高端定制</a:t>
            </a:r>
          </a:p>
        </p:txBody>
      </p:sp>
      <p:sp>
        <p:nvSpPr>
          <p:cNvPr id="23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10B9CAD5-D870-F778-E96C-8EAB68715B27}"/>
              </a:ext>
            </a:extLst>
          </p:cNvPr>
          <p:cNvSpPr txBox="1"/>
          <p:nvPr/>
        </p:nvSpPr>
        <p:spPr>
          <a:xfrm flipH="1">
            <a:off x="3619202" y="2108608"/>
            <a:ext cx="4956316" cy="37388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陈西设计，免费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模板搜索网站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24" name="文本框 2">
            <a:extLst>
              <a:ext uri="{FF2B5EF4-FFF2-40B4-BE49-F238E27FC236}">
                <a16:creationId xmlns:a16="http://schemas.microsoft.com/office/drawing/2014/main" id="{50549F77-8329-0DEB-AA72-09EFC81D7E6D}"/>
              </a:ext>
            </a:extLst>
          </p:cNvPr>
          <p:cNvSpPr txBox="1"/>
          <p:nvPr/>
        </p:nvSpPr>
        <p:spPr>
          <a:xfrm>
            <a:off x="2555244" y="5305183"/>
            <a:ext cx="1974306" cy="59148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 w="9525">
            <a:noFill/>
          </a:ln>
          <a:effectLst>
            <a:outerShdw blurRad="101600" dist="63500" dir="2700000" algn="tl" rotWithShape="0">
              <a:schemeClr val="accent2">
                <a:alpha val="35000"/>
              </a:schemeClr>
            </a:outerShdw>
          </a:effec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CE1B5CE7-A644-57BD-73BC-D8C951F649B6}"/>
              </a:ext>
            </a:extLst>
          </p:cNvPr>
          <p:cNvSpPr txBox="1"/>
          <p:nvPr/>
        </p:nvSpPr>
        <p:spPr>
          <a:xfrm>
            <a:off x="2812897" y="5379660"/>
            <a:ext cx="15068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200" dirty="0">
                <a:solidFill>
                  <a:schemeClr val="bg1"/>
                </a:solidFill>
                <a:latin typeface="+mj-ea"/>
                <a:ea typeface="+mj-ea"/>
              </a:rPr>
              <a:t>搜索陈西</a:t>
            </a:r>
          </a:p>
        </p:txBody>
      </p:sp>
      <p:sp>
        <p:nvSpPr>
          <p:cNvPr id="26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73985E1F-A553-EEAF-9174-B1A10E4DC463}"/>
              </a:ext>
            </a:extLst>
          </p:cNvPr>
          <p:cNvSpPr txBox="1"/>
          <p:nvPr/>
        </p:nvSpPr>
        <p:spPr>
          <a:xfrm>
            <a:off x="5109978" y="5305183"/>
            <a:ext cx="1974306" cy="59148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 w="9525">
            <a:noFill/>
          </a:ln>
          <a:effectLst>
            <a:outerShdw blurRad="101600" dist="63500" dir="2700000" algn="tl" rotWithShape="0">
              <a:schemeClr val="accent2">
                <a:alpha val="35000"/>
              </a:schemeClr>
            </a:outerShdw>
          </a:effec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6B01179D-92AC-5765-642D-16B53332CDBB}"/>
              </a:ext>
            </a:extLst>
          </p:cNvPr>
          <p:cNvSpPr txBox="1"/>
          <p:nvPr/>
        </p:nvSpPr>
        <p:spPr>
          <a:xfrm>
            <a:off x="5314403" y="5379660"/>
            <a:ext cx="16132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pc="200" dirty="0">
                <a:solidFill>
                  <a:schemeClr val="bg1"/>
                </a:solidFill>
                <a:latin typeface="+mj-ea"/>
                <a:ea typeface="+mj-ea"/>
              </a:rPr>
              <a:t>PPT</a:t>
            </a:r>
            <a:r>
              <a:rPr lang="zh-CN" altLang="en-US" sz="2400" spc="200" dirty="0">
                <a:solidFill>
                  <a:schemeClr val="bg1"/>
                </a:solidFill>
                <a:latin typeface="+mj-ea"/>
                <a:ea typeface="+mj-ea"/>
              </a:rPr>
              <a:t>定制</a:t>
            </a:r>
          </a:p>
        </p:txBody>
      </p:sp>
      <p:sp>
        <p:nvSpPr>
          <p:cNvPr id="28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D786DB99-FCBD-40A6-F273-44586ADD6E73}"/>
              </a:ext>
            </a:extLst>
          </p:cNvPr>
          <p:cNvSpPr txBox="1"/>
          <p:nvPr/>
        </p:nvSpPr>
        <p:spPr>
          <a:xfrm>
            <a:off x="7662450" y="5305183"/>
            <a:ext cx="1974306" cy="59148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 w="9525">
            <a:noFill/>
          </a:ln>
          <a:effectLst>
            <a:outerShdw blurRad="101600" dist="63500" dir="2700000" algn="tl" rotWithShape="0">
              <a:schemeClr val="accent2">
                <a:alpha val="35000"/>
              </a:schemeClr>
            </a:outerShdw>
          </a:effec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D67CFDB3-41C8-698C-F70A-7723163FA673}"/>
              </a:ext>
            </a:extLst>
          </p:cNvPr>
          <p:cNvSpPr txBox="1"/>
          <p:nvPr/>
        </p:nvSpPr>
        <p:spPr>
          <a:xfrm>
            <a:off x="7920103" y="5379660"/>
            <a:ext cx="15068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200" dirty="0">
                <a:solidFill>
                  <a:schemeClr val="bg1"/>
                </a:solidFill>
                <a:latin typeface="+mj-ea"/>
                <a:ea typeface="+mj-ea"/>
              </a:rPr>
              <a:t>高端创意</a:t>
            </a:r>
          </a:p>
        </p:txBody>
      </p:sp>
    </p:spTree>
    <p:extLst>
      <p:ext uri="{BB962C8B-B14F-4D97-AF65-F5344CB8AC3E}">
        <p14:creationId xmlns:p14="http://schemas.microsoft.com/office/powerpoint/2010/main" val="11444103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9" presetClass="entr" presetSubtype="0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9" presetClass="entr" presetSubtype="0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4" grpId="0" animBg="1"/>
      <p:bldP spid="7" grpId="0" animBg="1"/>
      <p:bldP spid="17" grpId="0" animBg="1"/>
      <p:bldP spid="18" grpId="0" animBg="1"/>
      <p:bldP spid="19" grpId="0"/>
      <p:bldP spid="20" grpId="0"/>
      <p:bldP spid="21" grpId="0"/>
      <p:bldP spid="22" grpId="0"/>
      <p:bldP spid="23" grpId="0"/>
      <p:bldP spid="24" grpId="0" animBg="1"/>
      <p:bldP spid="25" grpId="0"/>
      <p:bldP spid="26" grpId="0" animBg="1"/>
      <p:bldP spid="27" grpId="0"/>
      <p:bldP spid="28" grpId="0" animBg="1"/>
      <p:bldP spid="2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微信：2090298045【陈西】" hidden="1">
            <a:extLst>
              <a:ext uri="{FF2B5EF4-FFF2-40B4-BE49-F238E27FC236}">
                <a16:creationId xmlns:a16="http://schemas.microsoft.com/office/drawing/2014/main" id="{5B6F6B9F-2DA7-3C89-B055-1AD1BBEA83C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微信：2090298045【陈西】" hidden="1">
            <a:extLst>
              <a:ext uri="{FF2B5EF4-FFF2-40B4-BE49-F238E27FC236}">
                <a16:creationId xmlns:a16="http://schemas.microsoft.com/office/drawing/2014/main" id="{58969293-27BD-507D-F254-9AFBF57271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7000660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!微信：2090298045【陈西】">
            <a:extLst>
              <a:ext uri="{FF2B5EF4-FFF2-40B4-BE49-F238E27FC236}">
                <a16:creationId xmlns:a16="http://schemas.microsoft.com/office/drawing/2014/main" id="{C2DB0AD5-F937-1BD4-E01E-FBC7D2E0C90C}"/>
              </a:ext>
            </a:extLst>
          </p:cNvPr>
          <p:cNvSpPr>
            <a:spLocks/>
          </p:cNvSpPr>
          <p:nvPr/>
        </p:nvSpPr>
        <p:spPr>
          <a:xfrm>
            <a:off x="3320143" y="-1216547"/>
            <a:ext cx="5551714" cy="1085408"/>
          </a:xfrm>
          <a:prstGeom prst="rect">
            <a:avLst/>
          </a:prstGeom>
          <a:solidFill>
            <a:srgbClr val="00B0F0">
              <a:alpha val="0"/>
            </a:srgb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" name="PPT封面_1">
            <a:extLst>
              <a:ext uri="{FF2B5EF4-FFF2-40B4-BE49-F238E27FC236}">
                <a16:creationId xmlns:a16="http://schemas.microsoft.com/office/drawing/2014/main" id="{E0667101-997C-756F-28E5-8B571C5FC018}"/>
              </a:ext>
            </a:extLst>
          </p:cNvPr>
          <p:cNvSpPr/>
          <p:nvPr/>
        </p:nvSpPr>
        <p:spPr>
          <a:xfrm>
            <a:off x="1" y="0"/>
            <a:ext cx="12191998" cy="6858000"/>
          </a:xfrm>
          <a:prstGeom prst="rect">
            <a:avLst/>
          </a:prstGeom>
          <a:solidFill>
            <a:schemeClr val="accent1"/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60959" tIns="60959" rIns="60959" bIns="60959" numCol="1" spcCol="38100" rtlCol="0" anchor="t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1084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ea"/>
              <a:sym typeface="+mn-lt"/>
            </a:endParaRPr>
          </a:p>
        </p:txBody>
      </p:sp>
      <p:sp>
        <p:nvSpPr>
          <p:cNvPr id="6" name="PA-过渡页_2">
            <a:extLst>
              <a:ext uri="{FF2B5EF4-FFF2-40B4-BE49-F238E27FC236}">
                <a16:creationId xmlns:a16="http://schemas.microsoft.com/office/drawing/2014/main" id="{BB38AEA4-0954-6F6A-69EB-E6523999AD49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592580" y="1885769"/>
            <a:ext cx="9006840" cy="3086463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ea"/>
              <a:sym typeface="+mn-lt"/>
            </a:endParaRPr>
          </a:p>
        </p:txBody>
      </p:sp>
      <p:sp>
        <p:nvSpPr>
          <p:cNvPr id="7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22C23541-7FE2-9E84-4594-C2A91B6EAB6E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538399" y="2573357"/>
            <a:ext cx="5337439" cy="13542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defTabSz="457200">
              <a:defRPr/>
            </a:pPr>
            <a:r>
              <a:rPr lang="zh-CN" altLang="en-US" sz="8800" dirty="0">
                <a:solidFill>
                  <a:prstClr val="white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+mn-lt"/>
              </a:rPr>
              <a:t>经验总结</a:t>
            </a:r>
          </a:p>
        </p:txBody>
      </p:sp>
      <p:sp>
        <p:nvSpPr>
          <p:cNvPr id="9" name="PA-过渡页_4">
            <a:extLst>
              <a:ext uri="{FF2B5EF4-FFF2-40B4-BE49-F238E27FC236}">
                <a16:creationId xmlns:a16="http://schemas.microsoft.com/office/drawing/2014/main" id="{0B6BB177-32B5-F27F-0E10-D9BE7F626988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2971257" y="2344119"/>
            <a:ext cx="1179810" cy="232371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5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+mn-lt"/>
              </a:rPr>
              <a:t>3</a:t>
            </a:r>
          </a:p>
        </p:txBody>
      </p:sp>
      <p:sp>
        <p:nvSpPr>
          <p:cNvPr id="12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9C33C5D4-842C-892A-4D1E-91CADC4B8EDC}"/>
              </a:ext>
            </a:extLst>
          </p:cNvPr>
          <p:cNvSpPr/>
          <p:nvPr/>
        </p:nvSpPr>
        <p:spPr>
          <a:xfrm>
            <a:off x="501174" y="515515"/>
            <a:ext cx="11017250" cy="5653087"/>
          </a:xfrm>
          <a:prstGeom prst="rect">
            <a:avLst/>
          </a:prstGeom>
          <a:noFill/>
          <a:ln w="25400">
            <a:gradFill flip="none" rotWithShape="1">
              <a:gsLst>
                <a:gs pos="49540">
                  <a:srgbClr val="FFFFFF">
                    <a:alpha val="2000"/>
                  </a:srgbClr>
                </a:gs>
                <a:gs pos="40000">
                  <a:schemeClr val="bg1">
                    <a:alpha val="0"/>
                  </a:schemeClr>
                </a:gs>
                <a:gs pos="100000">
                  <a:schemeClr val="bg1">
                    <a:alpha val="9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ea"/>
              <a:sym typeface="+mn-lt"/>
            </a:endParaRPr>
          </a:p>
        </p:txBody>
      </p:sp>
      <p:sp>
        <p:nvSpPr>
          <p:cNvPr id="13" name="PPT封面_3">
            <a:extLst>
              <a:ext uri="{FF2B5EF4-FFF2-40B4-BE49-F238E27FC236}">
                <a16:creationId xmlns:a16="http://schemas.microsoft.com/office/drawing/2014/main" id="{417929B6-95E3-5AC2-83B1-F88D0B169CFE}"/>
              </a:ext>
            </a:extLst>
          </p:cNvPr>
          <p:cNvSpPr/>
          <p:nvPr/>
        </p:nvSpPr>
        <p:spPr>
          <a:xfrm>
            <a:off x="673577" y="689398"/>
            <a:ext cx="11017250" cy="5653087"/>
          </a:xfrm>
          <a:prstGeom prst="rect">
            <a:avLst/>
          </a:prstGeom>
          <a:noFill/>
          <a:ln w="25400">
            <a:gradFill flip="none" rotWithShape="1">
              <a:gsLst>
                <a:gs pos="49540">
                  <a:srgbClr val="FFFFFF">
                    <a:alpha val="2000"/>
                  </a:srgbClr>
                </a:gs>
                <a:gs pos="40000">
                  <a:schemeClr val="bg1">
                    <a:alpha val="0"/>
                  </a:schemeClr>
                </a:gs>
                <a:gs pos="100000">
                  <a:schemeClr val="bg1">
                    <a:alpha val="9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ea"/>
              <a:sym typeface="+mn-lt"/>
            </a:endParaRPr>
          </a:p>
        </p:txBody>
      </p:sp>
      <p:sp>
        <p:nvSpPr>
          <p:cNvPr id="14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CF7F4198-1887-DDF0-758B-D1C9651ECCA8}"/>
              </a:ext>
            </a:extLst>
          </p:cNvPr>
          <p:cNvSpPr txBox="1"/>
          <p:nvPr/>
        </p:nvSpPr>
        <p:spPr>
          <a:xfrm>
            <a:off x="4487855" y="3811446"/>
            <a:ext cx="4864449" cy="37388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陈西设计之家。免费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模板搜索网站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</p:spTree>
    <p:extLst>
      <p:ext uri="{BB962C8B-B14F-4D97-AF65-F5344CB8AC3E}">
        <p14:creationId xmlns:p14="http://schemas.microsoft.com/office/powerpoint/2010/main" val="11193315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5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0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9" grpId="0"/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图片 87">
            <a:extLst>
              <a:ext uri="{FF2B5EF4-FFF2-40B4-BE49-F238E27FC236}">
                <a16:creationId xmlns:a16="http://schemas.microsoft.com/office/drawing/2014/main" id="{9798F96A-C76F-47C7-2DD3-170A2E23B7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671326" y="2630280"/>
            <a:ext cx="2519115" cy="1501107"/>
          </a:xfrm>
          <a:custGeom>
            <a:avLst/>
            <a:gdLst>
              <a:gd name="connsiteX0" fmla="*/ 0 w 2519115"/>
              <a:gd name="connsiteY0" fmla="*/ 0 h 1501107"/>
              <a:gd name="connsiteX1" fmla="*/ 2519115 w 2519115"/>
              <a:gd name="connsiteY1" fmla="*/ 0 h 1501107"/>
              <a:gd name="connsiteX2" fmla="*/ 2519115 w 2519115"/>
              <a:gd name="connsiteY2" fmla="*/ 1501107 h 1501107"/>
              <a:gd name="connsiteX3" fmla="*/ 0 w 2519115"/>
              <a:gd name="connsiteY3" fmla="*/ 1501107 h 1501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19115" h="1501107">
                <a:moveTo>
                  <a:pt x="0" y="0"/>
                </a:moveTo>
                <a:lnTo>
                  <a:pt x="2519115" y="0"/>
                </a:lnTo>
                <a:lnTo>
                  <a:pt x="2519115" y="1501107"/>
                </a:lnTo>
                <a:lnTo>
                  <a:pt x="0" y="1501107"/>
                </a:lnTo>
                <a:close/>
              </a:path>
            </a:pathLst>
          </a:custGeom>
        </p:spPr>
      </p:pic>
      <p:pic>
        <p:nvPicPr>
          <p:cNvPr id="83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AA2F9AAE-CBD3-741C-2C4C-3F7AF72A24C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559694" y="2187775"/>
            <a:ext cx="3071192" cy="1983864"/>
          </a:xfrm>
          <a:custGeom>
            <a:avLst/>
            <a:gdLst>
              <a:gd name="connsiteX0" fmla="*/ 0 w 3071192"/>
              <a:gd name="connsiteY0" fmla="*/ 0 h 1983864"/>
              <a:gd name="connsiteX1" fmla="*/ 3071192 w 3071192"/>
              <a:gd name="connsiteY1" fmla="*/ 0 h 1983864"/>
              <a:gd name="connsiteX2" fmla="*/ 3071192 w 3071192"/>
              <a:gd name="connsiteY2" fmla="*/ 1983864 h 1983864"/>
              <a:gd name="connsiteX3" fmla="*/ 0 w 3071192"/>
              <a:gd name="connsiteY3" fmla="*/ 1983864 h 1983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71192" h="1983864">
                <a:moveTo>
                  <a:pt x="0" y="0"/>
                </a:moveTo>
                <a:lnTo>
                  <a:pt x="3071192" y="0"/>
                </a:lnTo>
                <a:lnTo>
                  <a:pt x="3071192" y="1983864"/>
                </a:lnTo>
                <a:lnTo>
                  <a:pt x="0" y="1983864"/>
                </a:lnTo>
                <a:close/>
              </a:path>
            </a:pathLst>
          </a:cu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83E09F70-93B2-B219-CD12-7447082D720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11086" y="2630280"/>
            <a:ext cx="2519115" cy="1501107"/>
          </a:xfrm>
          <a:custGeom>
            <a:avLst/>
            <a:gdLst>
              <a:gd name="connsiteX0" fmla="*/ 0 w 2519115"/>
              <a:gd name="connsiteY0" fmla="*/ 0 h 1501107"/>
              <a:gd name="connsiteX1" fmla="*/ 2519115 w 2519115"/>
              <a:gd name="connsiteY1" fmla="*/ 0 h 1501107"/>
              <a:gd name="connsiteX2" fmla="*/ 2519115 w 2519115"/>
              <a:gd name="connsiteY2" fmla="*/ 1501107 h 1501107"/>
              <a:gd name="connsiteX3" fmla="*/ 0 w 2519115"/>
              <a:gd name="connsiteY3" fmla="*/ 1501107 h 1501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19115" h="1501107">
                <a:moveTo>
                  <a:pt x="0" y="0"/>
                </a:moveTo>
                <a:lnTo>
                  <a:pt x="2519115" y="0"/>
                </a:lnTo>
                <a:lnTo>
                  <a:pt x="2519115" y="1501107"/>
                </a:lnTo>
                <a:lnTo>
                  <a:pt x="0" y="1501107"/>
                </a:lnTo>
                <a:close/>
              </a:path>
            </a:pathLst>
          </a:custGeom>
        </p:spPr>
      </p:pic>
      <p:sp>
        <p:nvSpPr>
          <p:cNvPr id="10" name="微信：2090298045【陈西】" hidden="1">
            <a:extLst>
              <a:ext uri="{FF2B5EF4-FFF2-40B4-BE49-F238E27FC236}">
                <a16:creationId xmlns:a16="http://schemas.microsoft.com/office/drawing/2014/main" id="{5B6F6B9F-2DA7-3C89-B055-1AD1BBEA83C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微信：2090298045【陈西】" hidden="1">
            <a:extLst>
              <a:ext uri="{FF2B5EF4-FFF2-40B4-BE49-F238E27FC236}">
                <a16:creationId xmlns:a16="http://schemas.microsoft.com/office/drawing/2014/main" id="{58969293-27BD-507D-F254-9AFBF57271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7000660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!微信：2090298045【陈西】">
            <a:extLst>
              <a:ext uri="{FF2B5EF4-FFF2-40B4-BE49-F238E27FC236}">
                <a16:creationId xmlns:a16="http://schemas.microsoft.com/office/drawing/2014/main" id="{C2DB0AD5-F937-1BD4-E01E-FBC7D2E0C90C}"/>
              </a:ext>
            </a:extLst>
          </p:cNvPr>
          <p:cNvSpPr>
            <a:spLocks/>
          </p:cNvSpPr>
          <p:nvPr/>
        </p:nvSpPr>
        <p:spPr>
          <a:xfrm>
            <a:off x="3320143" y="-1216547"/>
            <a:ext cx="5551714" cy="1085408"/>
          </a:xfrm>
          <a:prstGeom prst="rect">
            <a:avLst/>
          </a:prstGeom>
          <a:solidFill>
            <a:srgbClr val="00B0F0">
              <a:alpha val="0"/>
            </a:srgb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5" name="矩形 5">
            <a:extLst>
              <a:ext uri="{FF2B5EF4-FFF2-40B4-BE49-F238E27FC236}">
                <a16:creationId xmlns:a16="http://schemas.microsoft.com/office/drawing/2014/main" id="{BA512123-BFDD-0ADF-4A96-0F4793294A4D}"/>
              </a:ext>
            </a:extLst>
          </p:cNvPr>
          <p:cNvSpPr/>
          <p:nvPr/>
        </p:nvSpPr>
        <p:spPr>
          <a:xfrm>
            <a:off x="0" y="216355"/>
            <a:ext cx="352425" cy="432444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 w="9525"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Normal" panose="020B0400000000000000" pitchFamily="34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6" name="矩形 6">
            <a:extLst>
              <a:ext uri="{FF2B5EF4-FFF2-40B4-BE49-F238E27FC236}">
                <a16:creationId xmlns:a16="http://schemas.microsoft.com/office/drawing/2014/main" id="{27E02CA4-6D6E-6440-77D7-98BBDCB8D073}"/>
              </a:ext>
            </a:extLst>
          </p:cNvPr>
          <p:cNvSpPr/>
          <p:nvPr/>
        </p:nvSpPr>
        <p:spPr>
          <a:xfrm>
            <a:off x="419100" y="216355"/>
            <a:ext cx="123825" cy="432444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 w="9525"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Normal" panose="020B0400000000000000" pitchFamily="34" charset="-122"/>
              <a:cs typeface="+mn-cs"/>
              <a:sym typeface="Verdana" panose="020B0604030504040204" pitchFamily="34" charset="0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7504BCE7-53B9-05E6-ABAB-CC1508647EA9}"/>
              </a:ext>
            </a:extLst>
          </p:cNvPr>
          <p:cNvCxnSpPr>
            <a:cxnSpLocks/>
          </p:cNvCxnSpPr>
          <p:nvPr/>
        </p:nvCxnSpPr>
        <p:spPr>
          <a:xfrm>
            <a:off x="-6803" y="812437"/>
            <a:ext cx="12201525" cy="0"/>
          </a:xfrm>
          <a:prstGeom prst="line">
            <a:avLst/>
          </a:prstGeom>
          <a:ln w="28575" cmpd="sng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CC24D663-5150-2DA0-13F5-8B9666CE42BA}"/>
              </a:ext>
            </a:extLst>
          </p:cNvPr>
          <p:cNvSpPr/>
          <p:nvPr/>
        </p:nvSpPr>
        <p:spPr>
          <a:xfrm>
            <a:off x="11552317" y="261578"/>
            <a:ext cx="420061" cy="420061"/>
          </a:xfrm>
          <a:custGeom>
            <a:avLst/>
            <a:gdLst>
              <a:gd name="connsiteX0" fmla="*/ 136951 w 447676"/>
              <a:gd name="connsiteY0" fmla="*/ 291530 h 447676"/>
              <a:gd name="connsiteX1" fmla="*/ 200102 w 447676"/>
              <a:gd name="connsiteY1" fmla="*/ 291530 h 447676"/>
              <a:gd name="connsiteX2" fmla="*/ 204002 w 447676"/>
              <a:gd name="connsiteY2" fmla="*/ 293077 h 447676"/>
              <a:gd name="connsiteX3" fmla="*/ 205550 w 447676"/>
              <a:gd name="connsiteY3" fmla="*/ 296854 h 447676"/>
              <a:gd name="connsiteX4" fmla="*/ 205550 w 447676"/>
              <a:gd name="connsiteY4" fmla="*/ 298711 h 447676"/>
              <a:gd name="connsiteX5" fmla="*/ 205426 w 447676"/>
              <a:gd name="connsiteY5" fmla="*/ 300321 h 447676"/>
              <a:gd name="connsiteX6" fmla="*/ 180537 w 447676"/>
              <a:gd name="connsiteY6" fmla="*/ 333382 h 447676"/>
              <a:gd name="connsiteX7" fmla="*/ 212732 w 447676"/>
              <a:gd name="connsiteY7" fmla="*/ 346756 h 447676"/>
              <a:gd name="connsiteX8" fmla="*/ 210379 w 447676"/>
              <a:gd name="connsiteY8" fmla="*/ 357281 h 447676"/>
              <a:gd name="connsiteX9" fmla="*/ 171127 w 447676"/>
              <a:gd name="connsiteY9" fmla="*/ 340193 h 447676"/>
              <a:gd name="connsiteX10" fmla="*/ 137323 w 447676"/>
              <a:gd name="connsiteY10" fmla="*/ 355671 h 447676"/>
              <a:gd name="connsiteX11" fmla="*/ 134227 w 447676"/>
              <a:gd name="connsiteY11" fmla="*/ 345270 h 447676"/>
              <a:gd name="connsiteX12" fmla="*/ 162211 w 447676"/>
              <a:gd name="connsiteY12" fmla="*/ 333135 h 447676"/>
              <a:gd name="connsiteX13" fmla="*/ 142152 w 447676"/>
              <a:gd name="connsiteY13" fmla="*/ 307874 h 447676"/>
              <a:gd name="connsiteX14" fmla="*/ 151934 w 447676"/>
              <a:gd name="connsiteY14" fmla="*/ 303169 h 447676"/>
              <a:gd name="connsiteX15" fmla="*/ 171622 w 447676"/>
              <a:gd name="connsiteY15" fmla="*/ 326696 h 447676"/>
              <a:gd name="connsiteX16" fmla="*/ 192796 w 447676"/>
              <a:gd name="connsiteY16" fmla="*/ 302302 h 447676"/>
              <a:gd name="connsiteX17" fmla="*/ 136951 w 447676"/>
              <a:gd name="connsiteY17" fmla="*/ 302302 h 447676"/>
              <a:gd name="connsiteX18" fmla="*/ 101413 w 447676"/>
              <a:gd name="connsiteY18" fmla="*/ 280014 h 447676"/>
              <a:gd name="connsiteX19" fmla="*/ 119987 w 447676"/>
              <a:gd name="connsiteY19" fmla="*/ 280014 h 447676"/>
              <a:gd name="connsiteX20" fmla="*/ 123826 w 447676"/>
              <a:gd name="connsiteY20" fmla="*/ 281562 h 447676"/>
              <a:gd name="connsiteX21" fmla="*/ 125435 w 447676"/>
              <a:gd name="connsiteY21" fmla="*/ 285338 h 447676"/>
              <a:gd name="connsiteX22" fmla="*/ 125435 w 447676"/>
              <a:gd name="connsiteY22" fmla="*/ 332887 h 447676"/>
              <a:gd name="connsiteX23" fmla="*/ 133360 w 447676"/>
              <a:gd name="connsiteY23" fmla="*/ 323848 h 447676"/>
              <a:gd name="connsiteX24" fmla="*/ 142152 w 447676"/>
              <a:gd name="connsiteY24" fmla="*/ 330163 h 447676"/>
              <a:gd name="connsiteX25" fmla="*/ 123206 w 447676"/>
              <a:gd name="connsiteY25" fmla="*/ 349480 h 447676"/>
              <a:gd name="connsiteX26" fmla="*/ 119987 w 447676"/>
              <a:gd name="connsiteY26" fmla="*/ 350594 h 447676"/>
              <a:gd name="connsiteX27" fmla="*/ 117511 w 447676"/>
              <a:gd name="connsiteY27" fmla="*/ 349975 h 447676"/>
              <a:gd name="connsiteX28" fmla="*/ 115344 w 447676"/>
              <a:gd name="connsiteY28" fmla="*/ 347994 h 447676"/>
              <a:gd name="connsiteX29" fmla="*/ 114539 w 447676"/>
              <a:gd name="connsiteY29" fmla="*/ 345146 h 447676"/>
              <a:gd name="connsiteX30" fmla="*/ 114539 w 447676"/>
              <a:gd name="connsiteY30" fmla="*/ 290787 h 447676"/>
              <a:gd name="connsiteX31" fmla="*/ 101413 w 447676"/>
              <a:gd name="connsiteY31" fmla="*/ 290787 h 447676"/>
              <a:gd name="connsiteX32" fmla="*/ 243669 w 447676"/>
              <a:gd name="connsiteY32" fmla="*/ 279642 h 447676"/>
              <a:gd name="connsiteX33" fmla="*/ 265586 w 447676"/>
              <a:gd name="connsiteY33" fmla="*/ 279642 h 447676"/>
              <a:gd name="connsiteX34" fmla="*/ 269363 w 447676"/>
              <a:gd name="connsiteY34" fmla="*/ 281252 h 447676"/>
              <a:gd name="connsiteX35" fmla="*/ 270911 w 447676"/>
              <a:gd name="connsiteY35" fmla="*/ 285091 h 447676"/>
              <a:gd name="connsiteX36" fmla="*/ 270911 w 447676"/>
              <a:gd name="connsiteY36" fmla="*/ 342793 h 447676"/>
              <a:gd name="connsiteX37" fmla="*/ 285893 w 447676"/>
              <a:gd name="connsiteY37" fmla="*/ 332020 h 447676"/>
              <a:gd name="connsiteX38" fmla="*/ 293447 w 447676"/>
              <a:gd name="connsiteY38" fmla="*/ 339945 h 447676"/>
              <a:gd name="connsiteX39" fmla="*/ 267815 w 447676"/>
              <a:gd name="connsiteY39" fmla="*/ 356538 h 447676"/>
              <a:gd name="connsiteX40" fmla="*/ 265586 w 447676"/>
              <a:gd name="connsiteY40" fmla="*/ 357157 h 447676"/>
              <a:gd name="connsiteX41" fmla="*/ 262738 w 447676"/>
              <a:gd name="connsiteY41" fmla="*/ 356290 h 447676"/>
              <a:gd name="connsiteX42" fmla="*/ 260819 w 447676"/>
              <a:gd name="connsiteY42" fmla="*/ 354309 h 447676"/>
              <a:gd name="connsiteX43" fmla="*/ 260138 w 447676"/>
              <a:gd name="connsiteY43" fmla="*/ 351709 h 447676"/>
              <a:gd name="connsiteX44" fmla="*/ 260138 w 447676"/>
              <a:gd name="connsiteY44" fmla="*/ 290539 h 447676"/>
              <a:gd name="connsiteX45" fmla="*/ 243669 w 447676"/>
              <a:gd name="connsiteY45" fmla="*/ 290539 h 447676"/>
              <a:gd name="connsiteX46" fmla="*/ 150448 w 447676"/>
              <a:gd name="connsiteY46" fmla="*/ 251039 h 447676"/>
              <a:gd name="connsiteX47" fmla="*/ 191310 w 447676"/>
              <a:gd name="connsiteY47" fmla="*/ 251039 h 447676"/>
              <a:gd name="connsiteX48" fmla="*/ 195149 w 447676"/>
              <a:gd name="connsiteY48" fmla="*/ 252648 h 447676"/>
              <a:gd name="connsiteX49" fmla="*/ 196759 w 447676"/>
              <a:gd name="connsiteY49" fmla="*/ 256487 h 447676"/>
              <a:gd name="connsiteX50" fmla="*/ 196759 w 447676"/>
              <a:gd name="connsiteY50" fmla="*/ 277166 h 447676"/>
              <a:gd name="connsiteX51" fmla="*/ 198244 w 447676"/>
              <a:gd name="connsiteY51" fmla="*/ 277661 h 447676"/>
              <a:gd name="connsiteX52" fmla="*/ 211494 w 447676"/>
              <a:gd name="connsiteY52" fmla="*/ 277661 h 447676"/>
              <a:gd name="connsiteX53" fmla="*/ 211494 w 447676"/>
              <a:gd name="connsiteY53" fmla="*/ 288558 h 447676"/>
              <a:gd name="connsiteX54" fmla="*/ 198244 w 447676"/>
              <a:gd name="connsiteY54" fmla="*/ 288558 h 447676"/>
              <a:gd name="connsiteX55" fmla="*/ 192672 w 447676"/>
              <a:gd name="connsiteY55" fmla="*/ 287505 h 447676"/>
              <a:gd name="connsiteX56" fmla="*/ 189081 w 447676"/>
              <a:gd name="connsiteY56" fmla="*/ 284967 h 447676"/>
              <a:gd name="connsiteX57" fmla="*/ 185862 w 447676"/>
              <a:gd name="connsiteY57" fmla="*/ 276794 h 447676"/>
              <a:gd name="connsiteX58" fmla="*/ 185862 w 447676"/>
              <a:gd name="connsiteY58" fmla="*/ 262059 h 447676"/>
              <a:gd name="connsiteX59" fmla="*/ 155896 w 447676"/>
              <a:gd name="connsiteY59" fmla="*/ 262059 h 447676"/>
              <a:gd name="connsiteX60" fmla="*/ 155896 w 447676"/>
              <a:gd name="connsiteY60" fmla="*/ 269984 h 447676"/>
              <a:gd name="connsiteX61" fmla="*/ 149953 w 447676"/>
              <a:gd name="connsiteY61" fmla="*/ 283543 h 447676"/>
              <a:gd name="connsiteX62" fmla="*/ 137199 w 447676"/>
              <a:gd name="connsiteY62" fmla="*/ 290663 h 447676"/>
              <a:gd name="connsiteX63" fmla="*/ 134351 w 447676"/>
              <a:gd name="connsiteY63" fmla="*/ 280138 h 447676"/>
              <a:gd name="connsiteX64" fmla="*/ 141780 w 447676"/>
              <a:gd name="connsiteY64" fmla="*/ 276299 h 447676"/>
              <a:gd name="connsiteX65" fmla="*/ 145000 w 447676"/>
              <a:gd name="connsiteY65" fmla="*/ 269984 h 447676"/>
              <a:gd name="connsiteX66" fmla="*/ 145000 w 447676"/>
              <a:gd name="connsiteY66" fmla="*/ 256487 h 447676"/>
              <a:gd name="connsiteX67" fmla="*/ 146609 w 447676"/>
              <a:gd name="connsiteY67" fmla="*/ 252648 h 447676"/>
              <a:gd name="connsiteX68" fmla="*/ 150448 w 447676"/>
              <a:gd name="connsiteY68" fmla="*/ 251039 h 447676"/>
              <a:gd name="connsiteX69" fmla="*/ 118130 w 447676"/>
              <a:gd name="connsiteY69" fmla="*/ 247200 h 447676"/>
              <a:gd name="connsiteX70" fmla="*/ 130884 w 447676"/>
              <a:gd name="connsiteY70" fmla="*/ 267507 h 447676"/>
              <a:gd name="connsiteX71" fmla="*/ 121844 w 447676"/>
              <a:gd name="connsiteY71" fmla="*/ 273451 h 447676"/>
              <a:gd name="connsiteX72" fmla="*/ 108967 w 447676"/>
              <a:gd name="connsiteY72" fmla="*/ 252896 h 447676"/>
              <a:gd name="connsiteX73" fmla="*/ 313135 w 447676"/>
              <a:gd name="connsiteY73" fmla="*/ 246829 h 447676"/>
              <a:gd name="connsiteX74" fmla="*/ 323908 w 447676"/>
              <a:gd name="connsiteY74" fmla="*/ 246829 h 447676"/>
              <a:gd name="connsiteX75" fmla="*/ 323908 w 447676"/>
              <a:gd name="connsiteY75" fmla="*/ 282490 h 447676"/>
              <a:gd name="connsiteX76" fmla="*/ 356226 w 447676"/>
              <a:gd name="connsiteY76" fmla="*/ 282490 h 447676"/>
              <a:gd name="connsiteX77" fmla="*/ 356226 w 447676"/>
              <a:gd name="connsiteY77" fmla="*/ 293387 h 447676"/>
              <a:gd name="connsiteX78" fmla="*/ 323908 w 447676"/>
              <a:gd name="connsiteY78" fmla="*/ 293387 h 447676"/>
              <a:gd name="connsiteX79" fmla="*/ 323908 w 447676"/>
              <a:gd name="connsiteY79" fmla="*/ 358271 h 447676"/>
              <a:gd name="connsiteX80" fmla="*/ 313135 w 447676"/>
              <a:gd name="connsiteY80" fmla="*/ 358271 h 447676"/>
              <a:gd name="connsiteX81" fmla="*/ 313135 w 447676"/>
              <a:gd name="connsiteY81" fmla="*/ 293387 h 447676"/>
              <a:gd name="connsiteX82" fmla="*/ 280940 w 447676"/>
              <a:gd name="connsiteY82" fmla="*/ 293387 h 447676"/>
              <a:gd name="connsiteX83" fmla="*/ 280940 w 447676"/>
              <a:gd name="connsiteY83" fmla="*/ 282490 h 447676"/>
              <a:gd name="connsiteX84" fmla="*/ 313135 w 447676"/>
              <a:gd name="connsiteY84" fmla="*/ 282490 h 447676"/>
              <a:gd name="connsiteX85" fmla="*/ 262243 w 447676"/>
              <a:gd name="connsiteY85" fmla="*/ 246210 h 447676"/>
              <a:gd name="connsiteX86" fmla="*/ 277473 w 447676"/>
              <a:gd name="connsiteY86" fmla="*/ 266888 h 447676"/>
              <a:gd name="connsiteX87" fmla="*/ 268806 w 447676"/>
              <a:gd name="connsiteY87" fmla="*/ 273203 h 447676"/>
              <a:gd name="connsiteX88" fmla="*/ 253575 w 447676"/>
              <a:gd name="connsiteY88" fmla="*/ 252648 h 447676"/>
              <a:gd name="connsiteX89" fmla="*/ 197997 w 447676"/>
              <a:gd name="connsiteY89" fmla="*/ 175939 h 447676"/>
              <a:gd name="connsiteX90" fmla="*/ 203693 w 447676"/>
              <a:gd name="connsiteY90" fmla="*/ 194018 h 447676"/>
              <a:gd name="connsiteX91" fmla="*/ 212360 w 447676"/>
              <a:gd name="connsiteY91" fmla="*/ 208629 h 447676"/>
              <a:gd name="connsiteX92" fmla="*/ 204064 w 447676"/>
              <a:gd name="connsiteY92" fmla="*/ 215811 h 447676"/>
              <a:gd name="connsiteX93" fmla="*/ 193849 w 447676"/>
              <a:gd name="connsiteY93" fmla="*/ 198785 h 447676"/>
              <a:gd name="connsiteX94" fmla="*/ 187348 w 447676"/>
              <a:gd name="connsiteY94" fmla="*/ 178044 h 447676"/>
              <a:gd name="connsiteX95" fmla="*/ 147724 w 447676"/>
              <a:gd name="connsiteY95" fmla="*/ 175939 h 447676"/>
              <a:gd name="connsiteX96" fmla="*/ 158373 w 447676"/>
              <a:gd name="connsiteY96" fmla="*/ 178044 h 447676"/>
              <a:gd name="connsiteX97" fmla="*/ 151810 w 447676"/>
              <a:gd name="connsiteY97" fmla="*/ 198909 h 447676"/>
              <a:gd name="connsiteX98" fmla="*/ 141656 w 447676"/>
              <a:gd name="connsiteY98" fmla="*/ 215811 h 447676"/>
              <a:gd name="connsiteX99" fmla="*/ 133360 w 447676"/>
              <a:gd name="connsiteY99" fmla="*/ 208629 h 447676"/>
              <a:gd name="connsiteX100" fmla="*/ 142028 w 447676"/>
              <a:gd name="connsiteY100" fmla="*/ 194018 h 447676"/>
              <a:gd name="connsiteX101" fmla="*/ 147724 w 447676"/>
              <a:gd name="connsiteY101" fmla="*/ 175939 h 447676"/>
              <a:gd name="connsiteX102" fmla="*/ 318088 w 447676"/>
              <a:gd name="connsiteY102" fmla="*/ 147088 h 447676"/>
              <a:gd name="connsiteX103" fmla="*/ 318088 w 447676"/>
              <a:gd name="connsiteY103" fmla="*/ 172596 h 447676"/>
              <a:gd name="connsiteX104" fmla="*/ 321927 w 447676"/>
              <a:gd name="connsiteY104" fmla="*/ 174825 h 447676"/>
              <a:gd name="connsiteX105" fmla="*/ 339881 w 447676"/>
              <a:gd name="connsiteY105" fmla="*/ 174825 h 447676"/>
              <a:gd name="connsiteX106" fmla="*/ 339881 w 447676"/>
              <a:gd name="connsiteY106" fmla="*/ 147088 h 447676"/>
              <a:gd name="connsiteX107" fmla="*/ 291713 w 447676"/>
              <a:gd name="connsiteY107" fmla="*/ 147088 h 447676"/>
              <a:gd name="connsiteX108" fmla="*/ 291713 w 447676"/>
              <a:gd name="connsiteY108" fmla="*/ 156622 h 447676"/>
              <a:gd name="connsiteX109" fmla="*/ 260138 w 447676"/>
              <a:gd name="connsiteY109" fmla="*/ 189684 h 447676"/>
              <a:gd name="connsiteX110" fmla="*/ 260138 w 447676"/>
              <a:gd name="connsiteY110" fmla="*/ 199837 h 447676"/>
              <a:gd name="connsiteX111" fmla="*/ 339881 w 447676"/>
              <a:gd name="connsiteY111" fmla="*/ 199837 h 447676"/>
              <a:gd name="connsiteX112" fmla="*/ 339881 w 447676"/>
              <a:gd name="connsiteY112" fmla="*/ 185597 h 447676"/>
              <a:gd name="connsiteX113" fmla="*/ 321927 w 447676"/>
              <a:gd name="connsiteY113" fmla="*/ 185597 h 447676"/>
              <a:gd name="connsiteX114" fmla="*/ 310782 w 447676"/>
              <a:gd name="connsiteY114" fmla="*/ 181511 h 447676"/>
              <a:gd name="connsiteX115" fmla="*/ 307315 w 447676"/>
              <a:gd name="connsiteY115" fmla="*/ 172472 h 447676"/>
              <a:gd name="connsiteX116" fmla="*/ 307315 w 447676"/>
              <a:gd name="connsiteY116" fmla="*/ 147088 h 447676"/>
              <a:gd name="connsiteX117" fmla="*/ 260138 w 447676"/>
              <a:gd name="connsiteY117" fmla="*/ 147088 h 447676"/>
              <a:gd name="connsiteX118" fmla="*/ 260138 w 447676"/>
              <a:gd name="connsiteY118" fmla="*/ 178168 h 447676"/>
              <a:gd name="connsiteX119" fmla="*/ 274687 w 447676"/>
              <a:gd name="connsiteY119" fmla="*/ 168881 h 447676"/>
              <a:gd name="connsiteX120" fmla="*/ 280940 w 447676"/>
              <a:gd name="connsiteY120" fmla="*/ 156622 h 447676"/>
              <a:gd name="connsiteX121" fmla="*/ 280940 w 447676"/>
              <a:gd name="connsiteY121" fmla="*/ 147088 h 447676"/>
              <a:gd name="connsiteX122" fmla="*/ 291713 w 447676"/>
              <a:gd name="connsiteY122" fmla="*/ 124304 h 447676"/>
              <a:gd name="connsiteX123" fmla="*/ 291713 w 447676"/>
              <a:gd name="connsiteY123" fmla="*/ 136067 h 447676"/>
              <a:gd name="connsiteX124" fmla="*/ 307315 w 447676"/>
              <a:gd name="connsiteY124" fmla="*/ 136067 h 447676"/>
              <a:gd name="connsiteX125" fmla="*/ 307315 w 447676"/>
              <a:gd name="connsiteY125" fmla="*/ 124304 h 447676"/>
              <a:gd name="connsiteX126" fmla="*/ 244784 w 447676"/>
              <a:gd name="connsiteY126" fmla="*/ 113407 h 447676"/>
              <a:gd name="connsiteX127" fmla="*/ 355235 w 447676"/>
              <a:gd name="connsiteY127" fmla="*/ 113407 h 447676"/>
              <a:gd name="connsiteX128" fmla="*/ 355235 w 447676"/>
              <a:gd name="connsiteY128" fmla="*/ 124304 h 447676"/>
              <a:gd name="connsiteX129" fmla="*/ 318088 w 447676"/>
              <a:gd name="connsiteY129" fmla="*/ 124304 h 447676"/>
              <a:gd name="connsiteX130" fmla="*/ 318088 w 447676"/>
              <a:gd name="connsiteY130" fmla="*/ 136067 h 447676"/>
              <a:gd name="connsiteX131" fmla="*/ 345329 w 447676"/>
              <a:gd name="connsiteY131" fmla="*/ 136067 h 447676"/>
              <a:gd name="connsiteX132" fmla="*/ 349106 w 447676"/>
              <a:gd name="connsiteY132" fmla="*/ 137677 h 447676"/>
              <a:gd name="connsiteX133" fmla="*/ 350654 w 447676"/>
              <a:gd name="connsiteY133" fmla="*/ 141640 h 447676"/>
              <a:gd name="connsiteX134" fmla="*/ 350654 w 447676"/>
              <a:gd name="connsiteY134" fmla="*/ 215192 h 447676"/>
              <a:gd name="connsiteX135" fmla="*/ 339881 w 447676"/>
              <a:gd name="connsiteY135" fmla="*/ 215192 h 447676"/>
              <a:gd name="connsiteX136" fmla="*/ 339881 w 447676"/>
              <a:gd name="connsiteY136" fmla="*/ 210734 h 447676"/>
              <a:gd name="connsiteX137" fmla="*/ 260138 w 447676"/>
              <a:gd name="connsiteY137" fmla="*/ 210734 h 447676"/>
              <a:gd name="connsiteX138" fmla="*/ 260138 w 447676"/>
              <a:gd name="connsiteY138" fmla="*/ 215192 h 447676"/>
              <a:gd name="connsiteX139" fmla="*/ 249117 w 447676"/>
              <a:gd name="connsiteY139" fmla="*/ 215192 h 447676"/>
              <a:gd name="connsiteX140" fmla="*/ 249117 w 447676"/>
              <a:gd name="connsiteY140" fmla="*/ 141640 h 447676"/>
              <a:gd name="connsiteX141" fmla="*/ 250727 w 447676"/>
              <a:gd name="connsiteY141" fmla="*/ 137677 h 447676"/>
              <a:gd name="connsiteX142" fmla="*/ 254566 w 447676"/>
              <a:gd name="connsiteY142" fmla="*/ 136067 h 447676"/>
              <a:gd name="connsiteX143" fmla="*/ 280940 w 447676"/>
              <a:gd name="connsiteY143" fmla="*/ 136067 h 447676"/>
              <a:gd name="connsiteX144" fmla="*/ 280940 w 447676"/>
              <a:gd name="connsiteY144" fmla="*/ 124304 h 447676"/>
              <a:gd name="connsiteX145" fmla="*/ 244784 w 447676"/>
              <a:gd name="connsiteY145" fmla="*/ 124304 h 447676"/>
              <a:gd name="connsiteX146" fmla="*/ 107481 w 447676"/>
              <a:gd name="connsiteY146" fmla="*/ 113036 h 447676"/>
              <a:gd name="connsiteX147" fmla="*/ 133732 w 447676"/>
              <a:gd name="connsiteY147" fmla="*/ 113036 h 447676"/>
              <a:gd name="connsiteX148" fmla="*/ 138065 w 447676"/>
              <a:gd name="connsiteY148" fmla="*/ 115141 h 447676"/>
              <a:gd name="connsiteX149" fmla="*/ 139180 w 447676"/>
              <a:gd name="connsiteY149" fmla="*/ 118484 h 447676"/>
              <a:gd name="connsiteX150" fmla="*/ 139056 w 447676"/>
              <a:gd name="connsiteY150" fmla="*/ 119846 h 447676"/>
              <a:gd name="connsiteX151" fmla="*/ 130884 w 447676"/>
              <a:gd name="connsiteY151" fmla="*/ 152660 h 447676"/>
              <a:gd name="connsiteX152" fmla="*/ 136146 w 447676"/>
              <a:gd name="connsiteY152" fmla="*/ 163309 h 447676"/>
              <a:gd name="connsiteX153" fmla="*/ 138561 w 447676"/>
              <a:gd name="connsiteY153" fmla="*/ 175939 h 447676"/>
              <a:gd name="connsiteX154" fmla="*/ 137446 w 447676"/>
              <a:gd name="connsiteY154" fmla="*/ 183492 h 447676"/>
              <a:gd name="connsiteX155" fmla="*/ 117882 w 447676"/>
              <a:gd name="connsiteY155" fmla="*/ 202066 h 447676"/>
              <a:gd name="connsiteX156" fmla="*/ 113920 w 447676"/>
              <a:gd name="connsiteY156" fmla="*/ 191912 h 447676"/>
              <a:gd name="connsiteX157" fmla="*/ 127045 w 447676"/>
              <a:gd name="connsiteY157" fmla="*/ 180521 h 447676"/>
              <a:gd name="connsiteX158" fmla="*/ 127664 w 447676"/>
              <a:gd name="connsiteY158" fmla="*/ 176063 h 447676"/>
              <a:gd name="connsiteX159" fmla="*/ 125373 w 447676"/>
              <a:gd name="connsiteY159" fmla="*/ 165414 h 447676"/>
              <a:gd name="connsiteX160" fmla="*/ 120730 w 447676"/>
              <a:gd name="connsiteY160" fmla="*/ 156870 h 447676"/>
              <a:gd name="connsiteX161" fmla="*/ 119616 w 447676"/>
              <a:gd name="connsiteY161" fmla="*/ 153898 h 447676"/>
              <a:gd name="connsiteX162" fmla="*/ 119863 w 447676"/>
              <a:gd name="connsiteY162" fmla="*/ 152288 h 447676"/>
              <a:gd name="connsiteX163" fmla="*/ 126797 w 447676"/>
              <a:gd name="connsiteY163" fmla="*/ 123933 h 447676"/>
              <a:gd name="connsiteX164" fmla="*/ 112805 w 447676"/>
              <a:gd name="connsiteY164" fmla="*/ 123933 h 447676"/>
              <a:gd name="connsiteX165" fmla="*/ 112805 w 447676"/>
              <a:gd name="connsiteY165" fmla="*/ 219773 h 447676"/>
              <a:gd name="connsiteX166" fmla="*/ 102032 w 447676"/>
              <a:gd name="connsiteY166" fmla="*/ 219773 h 447676"/>
              <a:gd name="connsiteX167" fmla="*/ 102032 w 447676"/>
              <a:gd name="connsiteY167" fmla="*/ 118608 h 447676"/>
              <a:gd name="connsiteX168" fmla="*/ 103642 w 447676"/>
              <a:gd name="connsiteY168" fmla="*/ 114708 h 447676"/>
              <a:gd name="connsiteX169" fmla="*/ 107481 w 447676"/>
              <a:gd name="connsiteY169" fmla="*/ 113036 h 447676"/>
              <a:gd name="connsiteX170" fmla="*/ 159859 w 447676"/>
              <a:gd name="connsiteY170" fmla="*/ 108454 h 447676"/>
              <a:gd name="connsiteX171" fmla="*/ 170260 w 447676"/>
              <a:gd name="connsiteY171" fmla="*/ 111302 h 447676"/>
              <a:gd name="connsiteX172" fmla="*/ 167907 w 447676"/>
              <a:gd name="connsiteY172" fmla="*/ 118980 h 447676"/>
              <a:gd name="connsiteX173" fmla="*/ 208274 w 447676"/>
              <a:gd name="connsiteY173" fmla="*/ 118980 h 447676"/>
              <a:gd name="connsiteX174" fmla="*/ 208274 w 447676"/>
              <a:gd name="connsiteY174" fmla="*/ 129876 h 447676"/>
              <a:gd name="connsiteX175" fmla="*/ 164316 w 447676"/>
              <a:gd name="connsiteY175" fmla="*/ 129876 h 447676"/>
              <a:gd name="connsiteX176" fmla="*/ 152801 w 447676"/>
              <a:gd name="connsiteY176" fmla="*/ 156870 h 447676"/>
              <a:gd name="connsiteX177" fmla="*/ 168650 w 447676"/>
              <a:gd name="connsiteY177" fmla="*/ 156870 h 447676"/>
              <a:gd name="connsiteX178" fmla="*/ 168650 w 447676"/>
              <a:gd name="connsiteY178" fmla="*/ 139287 h 447676"/>
              <a:gd name="connsiteX179" fmla="*/ 179423 w 447676"/>
              <a:gd name="connsiteY179" fmla="*/ 139287 h 447676"/>
              <a:gd name="connsiteX180" fmla="*/ 179423 w 447676"/>
              <a:gd name="connsiteY180" fmla="*/ 156870 h 447676"/>
              <a:gd name="connsiteX181" fmla="*/ 206293 w 447676"/>
              <a:gd name="connsiteY181" fmla="*/ 156870 h 447676"/>
              <a:gd name="connsiteX182" fmla="*/ 206293 w 447676"/>
              <a:gd name="connsiteY182" fmla="*/ 167767 h 447676"/>
              <a:gd name="connsiteX183" fmla="*/ 179423 w 447676"/>
              <a:gd name="connsiteY183" fmla="*/ 167767 h 447676"/>
              <a:gd name="connsiteX184" fmla="*/ 179423 w 447676"/>
              <a:gd name="connsiteY184" fmla="*/ 202438 h 447676"/>
              <a:gd name="connsiteX185" fmla="*/ 174780 w 447676"/>
              <a:gd name="connsiteY185" fmla="*/ 212591 h 447676"/>
              <a:gd name="connsiteX186" fmla="*/ 165988 w 447676"/>
              <a:gd name="connsiteY186" fmla="*/ 217792 h 447676"/>
              <a:gd name="connsiteX187" fmla="*/ 156887 w 447676"/>
              <a:gd name="connsiteY187" fmla="*/ 220268 h 447676"/>
              <a:gd name="connsiteX188" fmla="*/ 155277 w 447676"/>
              <a:gd name="connsiteY188" fmla="*/ 209372 h 447676"/>
              <a:gd name="connsiteX189" fmla="*/ 164254 w 447676"/>
              <a:gd name="connsiteY189" fmla="*/ 206710 h 447676"/>
              <a:gd name="connsiteX190" fmla="*/ 168650 w 447676"/>
              <a:gd name="connsiteY190" fmla="*/ 202438 h 447676"/>
              <a:gd name="connsiteX191" fmla="*/ 168650 w 447676"/>
              <a:gd name="connsiteY191" fmla="*/ 167767 h 447676"/>
              <a:gd name="connsiteX192" fmla="*/ 145247 w 447676"/>
              <a:gd name="connsiteY192" fmla="*/ 167767 h 447676"/>
              <a:gd name="connsiteX193" fmla="*/ 141471 w 447676"/>
              <a:gd name="connsiteY193" fmla="*/ 166157 h 447676"/>
              <a:gd name="connsiteX194" fmla="*/ 139923 w 447676"/>
              <a:gd name="connsiteY194" fmla="*/ 162318 h 447676"/>
              <a:gd name="connsiteX195" fmla="*/ 139923 w 447676"/>
              <a:gd name="connsiteY195" fmla="*/ 159594 h 447676"/>
              <a:gd name="connsiteX196" fmla="*/ 140666 w 447676"/>
              <a:gd name="connsiteY196" fmla="*/ 156746 h 447676"/>
              <a:gd name="connsiteX197" fmla="*/ 152801 w 447676"/>
              <a:gd name="connsiteY197" fmla="*/ 129876 h 447676"/>
              <a:gd name="connsiteX198" fmla="*/ 140047 w 447676"/>
              <a:gd name="connsiteY198" fmla="*/ 129876 h 447676"/>
              <a:gd name="connsiteX199" fmla="*/ 140047 w 447676"/>
              <a:gd name="connsiteY199" fmla="*/ 118980 h 447676"/>
              <a:gd name="connsiteX200" fmla="*/ 156515 w 447676"/>
              <a:gd name="connsiteY200" fmla="*/ 118980 h 447676"/>
              <a:gd name="connsiteX201" fmla="*/ 158620 w 447676"/>
              <a:gd name="connsiteY201" fmla="*/ 112293 h 447676"/>
              <a:gd name="connsiteX202" fmla="*/ 223838 w 447676"/>
              <a:gd name="connsiteY202" fmla="*/ 14227 h 447676"/>
              <a:gd name="connsiteX203" fmla="*/ 14227 w 447676"/>
              <a:gd name="connsiteY203" fmla="*/ 223838 h 447676"/>
              <a:gd name="connsiteX204" fmla="*/ 223838 w 447676"/>
              <a:gd name="connsiteY204" fmla="*/ 433449 h 447676"/>
              <a:gd name="connsiteX205" fmla="*/ 433449 w 447676"/>
              <a:gd name="connsiteY205" fmla="*/ 223838 h 447676"/>
              <a:gd name="connsiteX206" fmla="*/ 223838 w 447676"/>
              <a:gd name="connsiteY206" fmla="*/ 14227 h 447676"/>
              <a:gd name="connsiteX207" fmla="*/ 223838 w 447676"/>
              <a:gd name="connsiteY207" fmla="*/ 0 h 447676"/>
              <a:gd name="connsiteX208" fmla="*/ 447676 w 447676"/>
              <a:gd name="connsiteY208" fmla="*/ 223838 h 447676"/>
              <a:gd name="connsiteX209" fmla="*/ 223838 w 447676"/>
              <a:gd name="connsiteY209" fmla="*/ 447676 h 447676"/>
              <a:gd name="connsiteX210" fmla="*/ 0 w 447676"/>
              <a:gd name="connsiteY210" fmla="*/ 223838 h 447676"/>
              <a:gd name="connsiteX211" fmla="*/ 223838 w 447676"/>
              <a:gd name="connsiteY211" fmla="*/ 0 h 447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</a:cxnLst>
            <a:rect l="l" t="t" r="r" b="b"/>
            <a:pathLst>
              <a:path w="447676" h="447676">
                <a:moveTo>
                  <a:pt x="136951" y="291530"/>
                </a:moveTo>
                <a:lnTo>
                  <a:pt x="200102" y="291530"/>
                </a:lnTo>
                <a:cubicBezTo>
                  <a:pt x="201670" y="291530"/>
                  <a:pt x="202970" y="292045"/>
                  <a:pt x="204002" y="293077"/>
                </a:cubicBezTo>
                <a:cubicBezTo>
                  <a:pt x="205034" y="294109"/>
                  <a:pt x="205550" y="295368"/>
                  <a:pt x="205550" y="296854"/>
                </a:cubicBezTo>
                <a:lnTo>
                  <a:pt x="205550" y="298711"/>
                </a:lnTo>
                <a:cubicBezTo>
                  <a:pt x="205550" y="299372"/>
                  <a:pt x="205509" y="299908"/>
                  <a:pt x="205426" y="300321"/>
                </a:cubicBezTo>
                <a:cubicBezTo>
                  <a:pt x="200556" y="312869"/>
                  <a:pt x="192260" y="323889"/>
                  <a:pt x="180537" y="333382"/>
                </a:cubicBezTo>
                <a:cubicBezTo>
                  <a:pt x="190443" y="339904"/>
                  <a:pt x="201175" y="344362"/>
                  <a:pt x="212732" y="346756"/>
                </a:cubicBezTo>
                <a:lnTo>
                  <a:pt x="210379" y="357281"/>
                </a:lnTo>
                <a:cubicBezTo>
                  <a:pt x="196016" y="354309"/>
                  <a:pt x="182931" y="348613"/>
                  <a:pt x="171127" y="340193"/>
                </a:cubicBezTo>
                <a:cubicBezTo>
                  <a:pt x="161386" y="346714"/>
                  <a:pt x="150118" y="351874"/>
                  <a:pt x="137323" y="355671"/>
                </a:cubicBezTo>
                <a:lnTo>
                  <a:pt x="134227" y="345270"/>
                </a:lnTo>
                <a:cubicBezTo>
                  <a:pt x="144298" y="342215"/>
                  <a:pt x="153626" y="338170"/>
                  <a:pt x="162211" y="333135"/>
                </a:cubicBezTo>
                <a:cubicBezTo>
                  <a:pt x="153956" y="325623"/>
                  <a:pt x="147270" y="317203"/>
                  <a:pt x="142152" y="307874"/>
                </a:cubicBezTo>
                <a:lnTo>
                  <a:pt x="151934" y="303169"/>
                </a:lnTo>
                <a:cubicBezTo>
                  <a:pt x="156722" y="311837"/>
                  <a:pt x="163285" y="319679"/>
                  <a:pt x="171622" y="326696"/>
                </a:cubicBezTo>
                <a:cubicBezTo>
                  <a:pt x="180868" y="319514"/>
                  <a:pt x="187926" y="311383"/>
                  <a:pt x="192796" y="302302"/>
                </a:cubicBezTo>
                <a:lnTo>
                  <a:pt x="136951" y="302302"/>
                </a:lnTo>
                <a:close/>
                <a:moveTo>
                  <a:pt x="101413" y="280014"/>
                </a:moveTo>
                <a:lnTo>
                  <a:pt x="119987" y="280014"/>
                </a:lnTo>
                <a:cubicBezTo>
                  <a:pt x="121473" y="280014"/>
                  <a:pt x="122752" y="280530"/>
                  <a:pt x="123826" y="281562"/>
                </a:cubicBezTo>
                <a:cubicBezTo>
                  <a:pt x="124899" y="282594"/>
                  <a:pt x="125435" y="283852"/>
                  <a:pt x="125435" y="285338"/>
                </a:cubicBezTo>
                <a:lnTo>
                  <a:pt x="125435" y="332887"/>
                </a:lnTo>
                <a:cubicBezTo>
                  <a:pt x="128242" y="330246"/>
                  <a:pt x="130884" y="327232"/>
                  <a:pt x="133360" y="323848"/>
                </a:cubicBezTo>
                <a:lnTo>
                  <a:pt x="142152" y="330163"/>
                </a:lnTo>
                <a:cubicBezTo>
                  <a:pt x="137281" y="336684"/>
                  <a:pt x="130966" y="343123"/>
                  <a:pt x="123206" y="349480"/>
                </a:cubicBezTo>
                <a:cubicBezTo>
                  <a:pt x="122051" y="350223"/>
                  <a:pt x="120978" y="350594"/>
                  <a:pt x="119987" y="350594"/>
                </a:cubicBezTo>
                <a:cubicBezTo>
                  <a:pt x="118996" y="350594"/>
                  <a:pt x="118171" y="350388"/>
                  <a:pt x="117511" y="349975"/>
                </a:cubicBezTo>
                <a:cubicBezTo>
                  <a:pt x="116602" y="349562"/>
                  <a:pt x="115880" y="348902"/>
                  <a:pt x="115344" y="347994"/>
                </a:cubicBezTo>
                <a:cubicBezTo>
                  <a:pt x="114807" y="347086"/>
                  <a:pt x="114539" y="346136"/>
                  <a:pt x="114539" y="345146"/>
                </a:cubicBezTo>
                <a:lnTo>
                  <a:pt x="114539" y="290787"/>
                </a:lnTo>
                <a:lnTo>
                  <a:pt x="101413" y="290787"/>
                </a:lnTo>
                <a:close/>
                <a:moveTo>
                  <a:pt x="243669" y="279642"/>
                </a:moveTo>
                <a:lnTo>
                  <a:pt x="265586" y="279642"/>
                </a:lnTo>
                <a:cubicBezTo>
                  <a:pt x="267072" y="279642"/>
                  <a:pt x="268331" y="280179"/>
                  <a:pt x="269363" y="281252"/>
                </a:cubicBezTo>
                <a:cubicBezTo>
                  <a:pt x="270395" y="282325"/>
                  <a:pt x="270911" y="283605"/>
                  <a:pt x="270911" y="285091"/>
                </a:cubicBezTo>
                <a:lnTo>
                  <a:pt x="270911" y="342793"/>
                </a:lnTo>
                <a:cubicBezTo>
                  <a:pt x="277515" y="338996"/>
                  <a:pt x="282509" y="335405"/>
                  <a:pt x="285893" y="332020"/>
                </a:cubicBezTo>
                <a:lnTo>
                  <a:pt x="293447" y="339945"/>
                </a:lnTo>
                <a:cubicBezTo>
                  <a:pt x="287173" y="345806"/>
                  <a:pt x="278629" y="351337"/>
                  <a:pt x="267815" y="356538"/>
                </a:cubicBezTo>
                <a:cubicBezTo>
                  <a:pt x="267237" y="356950"/>
                  <a:pt x="266494" y="357157"/>
                  <a:pt x="265586" y="357157"/>
                </a:cubicBezTo>
                <a:cubicBezTo>
                  <a:pt x="264513" y="357157"/>
                  <a:pt x="263564" y="356868"/>
                  <a:pt x="262738" y="356290"/>
                </a:cubicBezTo>
                <a:cubicBezTo>
                  <a:pt x="261913" y="355795"/>
                  <a:pt x="261273" y="355134"/>
                  <a:pt x="260819" y="354309"/>
                </a:cubicBezTo>
                <a:cubicBezTo>
                  <a:pt x="260365" y="353483"/>
                  <a:pt x="260138" y="352617"/>
                  <a:pt x="260138" y="351709"/>
                </a:cubicBezTo>
                <a:lnTo>
                  <a:pt x="260138" y="290539"/>
                </a:lnTo>
                <a:lnTo>
                  <a:pt x="243669" y="290539"/>
                </a:lnTo>
                <a:close/>
                <a:moveTo>
                  <a:pt x="150448" y="251039"/>
                </a:moveTo>
                <a:lnTo>
                  <a:pt x="191310" y="251039"/>
                </a:lnTo>
                <a:cubicBezTo>
                  <a:pt x="192796" y="251039"/>
                  <a:pt x="194076" y="251575"/>
                  <a:pt x="195149" y="252648"/>
                </a:cubicBezTo>
                <a:cubicBezTo>
                  <a:pt x="196222" y="253722"/>
                  <a:pt x="196759" y="255001"/>
                  <a:pt x="196759" y="256487"/>
                </a:cubicBezTo>
                <a:lnTo>
                  <a:pt x="196759" y="277166"/>
                </a:lnTo>
                <a:cubicBezTo>
                  <a:pt x="196924" y="277496"/>
                  <a:pt x="197419" y="277661"/>
                  <a:pt x="198244" y="277661"/>
                </a:cubicBezTo>
                <a:lnTo>
                  <a:pt x="211494" y="277661"/>
                </a:lnTo>
                <a:lnTo>
                  <a:pt x="211494" y="288558"/>
                </a:lnTo>
                <a:lnTo>
                  <a:pt x="198244" y="288558"/>
                </a:lnTo>
                <a:cubicBezTo>
                  <a:pt x="196098" y="288558"/>
                  <a:pt x="194241" y="288207"/>
                  <a:pt x="192672" y="287505"/>
                </a:cubicBezTo>
                <a:cubicBezTo>
                  <a:pt x="191104" y="286804"/>
                  <a:pt x="189907" y="285957"/>
                  <a:pt x="189081" y="284967"/>
                </a:cubicBezTo>
                <a:cubicBezTo>
                  <a:pt x="186935" y="282821"/>
                  <a:pt x="185862" y="280096"/>
                  <a:pt x="185862" y="276794"/>
                </a:cubicBezTo>
                <a:lnTo>
                  <a:pt x="185862" y="262059"/>
                </a:lnTo>
                <a:lnTo>
                  <a:pt x="155896" y="262059"/>
                </a:lnTo>
                <a:lnTo>
                  <a:pt x="155896" y="269984"/>
                </a:lnTo>
                <a:cubicBezTo>
                  <a:pt x="155896" y="275515"/>
                  <a:pt x="153915" y="280034"/>
                  <a:pt x="149953" y="283543"/>
                </a:cubicBezTo>
                <a:cubicBezTo>
                  <a:pt x="145990" y="287051"/>
                  <a:pt x="141739" y="289425"/>
                  <a:pt x="137199" y="290663"/>
                </a:cubicBezTo>
                <a:lnTo>
                  <a:pt x="134351" y="280138"/>
                </a:lnTo>
                <a:cubicBezTo>
                  <a:pt x="137240" y="279230"/>
                  <a:pt x="139716" y="277950"/>
                  <a:pt x="141780" y="276299"/>
                </a:cubicBezTo>
                <a:cubicBezTo>
                  <a:pt x="143844" y="274648"/>
                  <a:pt x="144917" y="272543"/>
                  <a:pt x="145000" y="269984"/>
                </a:cubicBezTo>
                <a:lnTo>
                  <a:pt x="145000" y="256487"/>
                </a:lnTo>
                <a:cubicBezTo>
                  <a:pt x="145000" y="255001"/>
                  <a:pt x="145536" y="253722"/>
                  <a:pt x="146609" y="252648"/>
                </a:cubicBezTo>
                <a:cubicBezTo>
                  <a:pt x="147683" y="251575"/>
                  <a:pt x="148962" y="251039"/>
                  <a:pt x="150448" y="251039"/>
                </a:cubicBezTo>
                <a:close/>
                <a:moveTo>
                  <a:pt x="118130" y="247200"/>
                </a:moveTo>
                <a:lnTo>
                  <a:pt x="130884" y="267507"/>
                </a:lnTo>
                <a:lnTo>
                  <a:pt x="121844" y="273451"/>
                </a:lnTo>
                <a:lnTo>
                  <a:pt x="108967" y="252896"/>
                </a:lnTo>
                <a:close/>
                <a:moveTo>
                  <a:pt x="313135" y="246829"/>
                </a:moveTo>
                <a:lnTo>
                  <a:pt x="323908" y="246829"/>
                </a:lnTo>
                <a:lnTo>
                  <a:pt x="323908" y="282490"/>
                </a:lnTo>
                <a:lnTo>
                  <a:pt x="356226" y="282490"/>
                </a:lnTo>
                <a:lnTo>
                  <a:pt x="356226" y="293387"/>
                </a:lnTo>
                <a:lnTo>
                  <a:pt x="323908" y="293387"/>
                </a:lnTo>
                <a:lnTo>
                  <a:pt x="323908" y="358271"/>
                </a:lnTo>
                <a:lnTo>
                  <a:pt x="313135" y="358271"/>
                </a:lnTo>
                <a:lnTo>
                  <a:pt x="313135" y="293387"/>
                </a:lnTo>
                <a:lnTo>
                  <a:pt x="280940" y="293387"/>
                </a:lnTo>
                <a:lnTo>
                  <a:pt x="280940" y="282490"/>
                </a:lnTo>
                <a:lnTo>
                  <a:pt x="313135" y="282490"/>
                </a:lnTo>
                <a:close/>
                <a:moveTo>
                  <a:pt x="262243" y="246210"/>
                </a:moveTo>
                <a:lnTo>
                  <a:pt x="277473" y="266888"/>
                </a:lnTo>
                <a:lnTo>
                  <a:pt x="268806" y="273203"/>
                </a:lnTo>
                <a:lnTo>
                  <a:pt x="253575" y="252648"/>
                </a:lnTo>
                <a:close/>
                <a:moveTo>
                  <a:pt x="197997" y="175939"/>
                </a:moveTo>
                <a:cubicBezTo>
                  <a:pt x="199565" y="182543"/>
                  <a:pt x="201464" y="188569"/>
                  <a:pt x="203693" y="194018"/>
                </a:cubicBezTo>
                <a:cubicBezTo>
                  <a:pt x="205922" y="199466"/>
                  <a:pt x="208811" y="204336"/>
                  <a:pt x="212360" y="208629"/>
                </a:cubicBezTo>
                <a:lnTo>
                  <a:pt x="204064" y="215811"/>
                </a:lnTo>
                <a:cubicBezTo>
                  <a:pt x="199854" y="210693"/>
                  <a:pt x="196449" y="205017"/>
                  <a:pt x="193849" y="198785"/>
                </a:cubicBezTo>
                <a:cubicBezTo>
                  <a:pt x="191248" y="192552"/>
                  <a:pt x="189081" y="185639"/>
                  <a:pt x="187348" y="178044"/>
                </a:cubicBezTo>
                <a:close/>
                <a:moveTo>
                  <a:pt x="147724" y="175939"/>
                </a:moveTo>
                <a:lnTo>
                  <a:pt x="158373" y="178044"/>
                </a:lnTo>
                <a:cubicBezTo>
                  <a:pt x="156639" y="185639"/>
                  <a:pt x="154452" y="192594"/>
                  <a:pt x="151810" y="198909"/>
                </a:cubicBezTo>
                <a:cubicBezTo>
                  <a:pt x="149168" y="205224"/>
                  <a:pt x="145784" y="210858"/>
                  <a:pt x="141656" y="215811"/>
                </a:cubicBezTo>
                <a:lnTo>
                  <a:pt x="133360" y="208629"/>
                </a:lnTo>
                <a:cubicBezTo>
                  <a:pt x="136910" y="204254"/>
                  <a:pt x="139799" y="199383"/>
                  <a:pt x="142028" y="194018"/>
                </a:cubicBezTo>
                <a:cubicBezTo>
                  <a:pt x="144257" y="188652"/>
                  <a:pt x="146155" y="182626"/>
                  <a:pt x="147724" y="175939"/>
                </a:cubicBezTo>
                <a:close/>
                <a:moveTo>
                  <a:pt x="318088" y="147088"/>
                </a:moveTo>
                <a:lnTo>
                  <a:pt x="318088" y="172596"/>
                </a:lnTo>
                <a:cubicBezTo>
                  <a:pt x="318253" y="174082"/>
                  <a:pt x="319533" y="174825"/>
                  <a:pt x="321927" y="174825"/>
                </a:cubicBezTo>
                <a:lnTo>
                  <a:pt x="339881" y="174825"/>
                </a:lnTo>
                <a:lnTo>
                  <a:pt x="339881" y="147088"/>
                </a:lnTo>
                <a:close/>
                <a:moveTo>
                  <a:pt x="291713" y="147088"/>
                </a:moveTo>
                <a:lnTo>
                  <a:pt x="291713" y="156622"/>
                </a:lnTo>
                <a:cubicBezTo>
                  <a:pt x="291135" y="170821"/>
                  <a:pt x="280610" y="181841"/>
                  <a:pt x="260138" y="189684"/>
                </a:cubicBezTo>
                <a:lnTo>
                  <a:pt x="260138" y="199837"/>
                </a:lnTo>
                <a:lnTo>
                  <a:pt x="339881" y="199837"/>
                </a:lnTo>
                <a:lnTo>
                  <a:pt x="339881" y="185597"/>
                </a:lnTo>
                <a:lnTo>
                  <a:pt x="321927" y="185597"/>
                </a:lnTo>
                <a:cubicBezTo>
                  <a:pt x="317221" y="185597"/>
                  <a:pt x="313506" y="184235"/>
                  <a:pt x="310782" y="181511"/>
                </a:cubicBezTo>
                <a:cubicBezTo>
                  <a:pt x="308471" y="179035"/>
                  <a:pt x="307315" y="176022"/>
                  <a:pt x="307315" y="172472"/>
                </a:cubicBezTo>
                <a:lnTo>
                  <a:pt x="307315" y="147088"/>
                </a:lnTo>
                <a:close/>
                <a:moveTo>
                  <a:pt x="260138" y="147088"/>
                </a:moveTo>
                <a:lnTo>
                  <a:pt x="260138" y="178168"/>
                </a:lnTo>
                <a:cubicBezTo>
                  <a:pt x="265669" y="175691"/>
                  <a:pt x="270519" y="172596"/>
                  <a:pt x="274687" y="168881"/>
                </a:cubicBezTo>
                <a:cubicBezTo>
                  <a:pt x="278856" y="165166"/>
                  <a:pt x="280940" y="161080"/>
                  <a:pt x="280940" y="156622"/>
                </a:cubicBezTo>
                <a:lnTo>
                  <a:pt x="280940" y="147088"/>
                </a:lnTo>
                <a:close/>
                <a:moveTo>
                  <a:pt x="291713" y="124304"/>
                </a:moveTo>
                <a:lnTo>
                  <a:pt x="291713" y="136067"/>
                </a:lnTo>
                <a:lnTo>
                  <a:pt x="307315" y="136067"/>
                </a:lnTo>
                <a:lnTo>
                  <a:pt x="307315" y="124304"/>
                </a:lnTo>
                <a:close/>
                <a:moveTo>
                  <a:pt x="244784" y="113407"/>
                </a:moveTo>
                <a:lnTo>
                  <a:pt x="355235" y="113407"/>
                </a:lnTo>
                <a:lnTo>
                  <a:pt x="355235" y="124304"/>
                </a:lnTo>
                <a:lnTo>
                  <a:pt x="318088" y="124304"/>
                </a:lnTo>
                <a:lnTo>
                  <a:pt x="318088" y="136067"/>
                </a:lnTo>
                <a:lnTo>
                  <a:pt x="345329" y="136067"/>
                </a:lnTo>
                <a:cubicBezTo>
                  <a:pt x="346815" y="136067"/>
                  <a:pt x="348074" y="136604"/>
                  <a:pt x="349106" y="137677"/>
                </a:cubicBezTo>
                <a:cubicBezTo>
                  <a:pt x="350138" y="138750"/>
                  <a:pt x="350654" y="140071"/>
                  <a:pt x="350654" y="141640"/>
                </a:cubicBezTo>
                <a:lnTo>
                  <a:pt x="350654" y="215192"/>
                </a:lnTo>
                <a:lnTo>
                  <a:pt x="339881" y="215192"/>
                </a:lnTo>
                <a:lnTo>
                  <a:pt x="339881" y="210734"/>
                </a:lnTo>
                <a:lnTo>
                  <a:pt x="260138" y="210734"/>
                </a:lnTo>
                <a:lnTo>
                  <a:pt x="260138" y="215192"/>
                </a:lnTo>
                <a:lnTo>
                  <a:pt x="249117" y="215192"/>
                </a:lnTo>
                <a:lnTo>
                  <a:pt x="249117" y="141640"/>
                </a:lnTo>
                <a:cubicBezTo>
                  <a:pt x="249117" y="140071"/>
                  <a:pt x="249654" y="138750"/>
                  <a:pt x="250727" y="137677"/>
                </a:cubicBezTo>
                <a:cubicBezTo>
                  <a:pt x="251800" y="136604"/>
                  <a:pt x="253080" y="136067"/>
                  <a:pt x="254566" y="136067"/>
                </a:cubicBezTo>
                <a:lnTo>
                  <a:pt x="280940" y="136067"/>
                </a:lnTo>
                <a:lnTo>
                  <a:pt x="280940" y="124304"/>
                </a:lnTo>
                <a:lnTo>
                  <a:pt x="244784" y="124304"/>
                </a:lnTo>
                <a:close/>
                <a:moveTo>
                  <a:pt x="107481" y="113036"/>
                </a:moveTo>
                <a:lnTo>
                  <a:pt x="133732" y="113036"/>
                </a:lnTo>
                <a:cubicBezTo>
                  <a:pt x="135465" y="113036"/>
                  <a:pt x="136910" y="113738"/>
                  <a:pt x="138065" y="115141"/>
                </a:cubicBezTo>
                <a:cubicBezTo>
                  <a:pt x="138808" y="116132"/>
                  <a:pt x="139180" y="117246"/>
                  <a:pt x="139180" y="118484"/>
                </a:cubicBezTo>
                <a:cubicBezTo>
                  <a:pt x="139180" y="119062"/>
                  <a:pt x="139139" y="119516"/>
                  <a:pt x="139056" y="119846"/>
                </a:cubicBezTo>
                <a:lnTo>
                  <a:pt x="130884" y="152660"/>
                </a:lnTo>
                <a:cubicBezTo>
                  <a:pt x="132782" y="155714"/>
                  <a:pt x="134536" y="159264"/>
                  <a:pt x="136146" y="163309"/>
                </a:cubicBezTo>
                <a:cubicBezTo>
                  <a:pt x="137756" y="167354"/>
                  <a:pt x="138561" y="171564"/>
                  <a:pt x="138561" y="175939"/>
                </a:cubicBezTo>
                <a:cubicBezTo>
                  <a:pt x="138561" y="178498"/>
                  <a:pt x="138189" y="181016"/>
                  <a:pt x="137446" y="183492"/>
                </a:cubicBezTo>
                <a:cubicBezTo>
                  <a:pt x="134970" y="191995"/>
                  <a:pt x="128448" y="198186"/>
                  <a:pt x="117882" y="202066"/>
                </a:cubicBezTo>
                <a:lnTo>
                  <a:pt x="113920" y="191912"/>
                </a:lnTo>
                <a:cubicBezTo>
                  <a:pt x="121184" y="189188"/>
                  <a:pt x="125559" y="185391"/>
                  <a:pt x="127045" y="180521"/>
                </a:cubicBezTo>
                <a:cubicBezTo>
                  <a:pt x="127458" y="178870"/>
                  <a:pt x="127664" y="177384"/>
                  <a:pt x="127664" y="176063"/>
                </a:cubicBezTo>
                <a:cubicBezTo>
                  <a:pt x="127664" y="172596"/>
                  <a:pt x="126901" y="169046"/>
                  <a:pt x="125373" y="165414"/>
                </a:cubicBezTo>
                <a:cubicBezTo>
                  <a:pt x="123846" y="161782"/>
                  <a:pt x="122298" y="158934"/>
                  <a:pt x="120730" y="156870"/>
                </a:cubicBezTo>
                <a:cubicBezTo>
                  <a:pt x="119987" y="155962"/>
                  <a:pt x="119616" y="154971"/>
                  <a:pt x="119616" y="153898"/>
                </a:cubicBezTo>
                <a:cubicBezTo>
                  <a:pt x="119616" y="153485"/>
                  <a:pt x="119698" y="152949"/>
                  <a:pt x="119863" y="152288"/>
                </a:cubicBezTo>
                <a:lnTo>
                  <a:pt x="126797" y="123933"/>
                </a:lnTo>
                <a:lnTo>
                  <a:pt x="112805" y="123933"/>
                </a:lnTo>
                <a:lnTo>
                  <a:pt x="112805" y="219773"/>
                </a:lnTo>
                <a:lnTo>
                  <a:pt x="102032" y="219773"/>
                </a:lnTo>
                <a:lnTo>
                  <a:pt x="102032" y="118608"/>
                </a:lnTo>
                <a:cubicBezTo>
                  <a:pt x="102032" y="117122"/>
                  <a:pt x="102569" y="115822"/>
                  <a:pt x="103642" y="114708"/>
                </a:cubicBezTo>
                <a:cubicBezTo>
                  <a:pt x="104715" y="113593"/>
                  <a:pt x="105995" y="113036"/>
                  <a:pt x="107481" y="113036"/>
                </a:cubicBezTo>
                <a:close/>
                <a:moveTo>
                  <a:pt x="159859" y="108454"/>
                </a:moveTo>
                <a:lnTo>
                  <a:pt x="170260" y="111302"/>
                </a:lnTo>
                <a:cubicBezTo>
                  <a:pt x="169434" y="114192"/>
                  <a:pt x="168650" y="116751"/>
                  <a:pt x="167907" y="118980"/>
                </a:cubicBezTo>
                <a:lnTo>
                  <a:pt x="208274" y="118980"/>
                </a:lnTo>
                <a:lnTo>
                  <a:pt x="208274" y="129876"/>
                </a:lnTo>
                <a:lnTo>
                  <a:pt x="164316" y="129876"/>
                </a:lnTo>
                <a:cubicBezTo>
                  <a:pt x="160437" y="140443"/>
                  <a:pt x="156598" y="149441"/>
                  <a:pt x="152801" y="156870"/>
                </a:cubicBezTo>
                <a:lnTo>
                  <a:pt x="168650" y="156870"/>
                </a:lnTo>
                <a:lnTo>
                  <a:pt x="168650" y="139287"/>
                </a:lnTo>
                <a:lnTo>
                  <a:pt x="179423" y="139287"/>
                </a:lnTo>
                <a:lnTo>
                  <a:pt x="179423" y="156870"/>
                </a:lnTo>
                <a:lnTo>
                  <a:pt x="206293" y="156870"/>
                </a:lnTo>
                <a:lnTo>
                  <a:pt x="206293" y="167767"/>
                </a:lnTo>
                <a:lnTo>
                  <a:pt x="179423" y="167767"/>
                </a:lnTo>
                <a:lnTo>
                  <a:pt x="179423" y="202438"/>
                </a:lnTo>
                <a:cubicBezTo>
                  <a:pt x="179423" y="206648"/>
                  <a:pt x="177875" y="210032"/>
                  <a:pt x="174780" y="212591"/>
                </a:cubicBezTo>
                <a:cubicBezTo>
                  <a:pt x="171684" y="215150"/>
                  <a:pt x="168753" y="216884"/>
                  <a:pt x="165988" y="217792"/>
                </a:cubicBezTo>
                <a:cubicBezTo>
                  <a:pt x="163223" y="218700"/>
                  <a:pt x="160189" y="219525"/>
                  <a:pt x="156887" y="220268"/>
                </a:cubicBezTo>
                <a:lnTo>
                  <a:pt x="155277" y="209372"/>
                </a:lnTo>
                <a:cubicBezTo>
                  <a:pt x="158332" y="208959"/>
                  <a:pt x="161324" y="208072"/>
                  <a:pt x="164254" y="206710"/>
                </a:cubicBezTo>
                <a:cubicBezTo>
                  <a:pt x="167185" y="205347"/>
                  <a:pt x="168650" y="203924"/>
                  <a:pt x="168650" y="202438"/>
                </a:cubicBezTo>
                <a:lnTo>
                  <a:pt x="168650" y="167767"/>
                </a:lnTo>
                <a:lnTo>
                  <a:pt x="145247" y="167767"/>
                </a:lnTo>
                <a:cubicBezTo>
                  <a:pt x="143761" y="167767"/>
                  <a:pt x="142503" y="167230"/>
                  <a:pt x="141471" y="166157"/>
                </a:cubicBezTo>
                <a:cubicBezTo>
                  <a:pt x="140439" y="165084"/>
                  <a:pt x="139923" y="163804"/>
                  <a:pt x="139923" y="162318"/>
                </a:cubicBezTo>
                <a:lnTo>
                  <a:pt x="139923" y="159594"/>
                </a:lnTo>
                <a:cubicBezTo>
                  <a:pt x="139923" y="158356"/>
                  <a:pt x="140171" y="157407"/>
                  <a:pt x="140666" y="156746"/>
                </a:cubicBezTo>
                <a:cubicBezTo>
                  <a:pt x="145206" y="148656"/>
                  <a:pt x="149251" y="139700"/>
                  <a:pt x="152801" y="129876"/>
                </a:cubicBezTo>
                <a:lnTo>
                  <a:pt x="140047" y="129876"/>
                </a:lnTo>
                <a:lnTo>
                  <a:pt x="140047" y="118980"/>
                </a:lnTo>
                <a:lnTo>
                  <a:pt x="156515" y="118980"/>
                </a:lnTo>
                <a:cubicBezTo>
                  <a:pt x="157506" y="116008"/>
                  <a:pt x="158208" y="113779"/>
                  <a:pt x="158620" y="112293"/>
                </a:cubicBezTo>
                <a:close/>
                <a:moveTo>
                  <a:pt x="223838" y="14227"/>
                </a:moveTo>
                <a:cubicBezTo>
                  <a:pt x="108073" y="14227"/>
                  <a:pt x="14227" y="108073"/>
                  <a:pt x="14227" y="223838"/>
                </a:cubicBezTo>
                <a:cubicBezTo>
                  <a:pt x="14227" y="339603"/>
                  <a:pt x="108073" y="433449"/>
                  <a:pt x="223838" y="433449"/>
                </a:cubicBezTo>
                <a:cubicBezTo>
                  <a:pt x="339603" y="433449"/>
                  <a:pt x="433449" y="339603"/>
                  <a:pt x="433449" y="223838"/>
                </a:cubicBezTo>
                <a:cubicBezTo>
                  <a:pt x="433449" y="108073"/>
                  <a:pt x="339603" y="14227"/>
                  <a:pt x="223838" y="14227"/>
                </a:cubicBezTo>
                <a:close/>
                <a:moveTo>
                  <a:pt x="223838" y="0"/>
                </a:moveTo>
                <a:cubicBezTo>
                  <a:pt x="347460" y="0"/>
                  <a:pt x="447676" y="100216"/>
                  <a:pt x="447676" y="223838"/>
                </a:cubicBezTo>
                <a:cubicBezTo>
                  <a:pt x="447676" y="347460"/>
                  <a:pt x="347460" y="447676"/>
                  <a:pt x="223838" y="447676"/>
                </a:cubicBezTo>
                <a:cubicBezTo>
                  <a:pt x="100216" y="447676"/>
                  <a:pt x="0" y="347460"/>
                  <a:pt x="0" y="223838"/>
                </a:cubicBezTo>
                <a:cubicBezTo>
                  <a:pt x="0" y="100216"/>
                  <a:pt x="100216" y="0"/>
                  <a:pt x="223838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gradFill>
                <a:gsLst>
                  <a:gs pos="0">
                    <a:srgbClr val="515FFE"/>
                  </a:gs>
                  <a:gs pos="100000">
                    <a:srgbClr val="5D0FEE"/>
                  </a:gs>
                </a:gsLst>
                <a:lin ang="2700000" scaled="1"/>
              </a:gra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BD0267B-1394-66FA-9263-BDC9BAC556FB}"/>
              </a:ext>
            </a:extLst>
          </p:cNvPr>
          <p:cNvSpPr txBox="1"/>
          <p:nvPr/>
        </p:nvSpPr>
        <p:spPr>
          <a:xfrm>
            <a:off x="591849" y="125609"/>
            <a:ext cx="34251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200" dirty="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添加你的标题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FD157865-7972-012B-C911-8736CC573DD4}"/>
              </a:ext>
            </a:extLst>
          </p:cNvPr>
          <p:cNvSpPr/>
          <p:nvPr/>
        </p:nvSpPr>
        <p:spPr>
          <a:xfrm>
            <a:off x="796537" y="2402712"/>
            <a:ext cx="2947481" cy="3537854"/>
          </a:xfrm>
          <a:prstGeom prst="rect">
            <a:avLst/>
          </a:prstGeom>
          <a:noFill/>
          <a:ln w="19050"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  <a:effectLst>
            <a:outerShdw blurRad="101600" dist="63500" dir="2700000" algn="tl" rotWithShape="0">
              <a:schemeClr val="accent3"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8A59F5B3-D870-B39A-1FE3-E1625DA4AAA3}"/>
              </a:ext>
            </a:extLst>
          </p:cNvPr>
          <p:cNvSpPr/>
          <p:nvPr/>
        </p:nvSpPr>
        <p:spPr>
          <a:xfrm>
            <a:off x="8457508" y="2403442"/>
            <a:ext cx="2947481" cy="3537854"/>
          </a:xfrm>
          <a:prstGeom prst="rect">
            <a:avLst/>
          </a:prstGeom>
          <a:noFill/>
          <a:ln w="19050"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  <a:effectLst>
            <a:outerShdw blurRad="101600" dist="63500" dir="2700000" algn="tl" rotWithShape="0">
              <a:schemeClr val="accent3"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4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10326774-1B4C-8BB0-7F25-29A596B94FA1}"/>
              </a:ext>
            </a:extLst>
          </p:cNvPr>
          <p:cNvSpPr/>
          <p:nvPr/>
        </p:nvSpPr>
        <p:spPr>
          <a:xfrm>
            <a:off x="4323080" y="1934939"/>
            <a:ext cx="3544421" cy="4312124"/>
          </a:xfrm>
          <a:prstGeom prst="rect">
            <a:avLst/>
          </a:prstGeom>
          <a:noFill/>
          <a:ln w="19050"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  <a:effectLst>
            <a:outerShdw blurRad="101600" dist="63500" dir="2700000" algn="tl" rotWithShape="0">
              <a:schemeClr val="accent3"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6" name="41">
            <a:extLst>
              <a:ext uri="{FF2B5EF4-FFF2-40B4-BE49-F238E27FC236}">
                <a16:creationId xmlns:a16="http://schemas.microsoft.com/office/drawing/2014/main" id="{E90B9E8D-0BE1-D365-E333-AE682A2C1D93}"/>
              </a:ext>
            </a:extLst>
          </p:cNvPr>
          <p:cNvSpPr/>
          <p:nvPr/>
        </p:nvSpPr>
        <p:spPr>
          <a:xfrm>
            <a:off x="1054487" y="1709780"/>
            <a:ext cx="24315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OPPOSans R" panose="00020600040101010101" pitchFamily="18" charset="-122"/>
                <a:sym typeface="Calibri" panose="020F0502020204030204" charset="0"/>
              </a:rPr>
              <a:t>搜索陈西</a:t>
            </a:r>
          </a:p>
        </p:txBody>
      </p:sp>
      <p:sp>
        <p:nvSpPr>
          <p:cNvPr id="18" name="41">
            <a:extLst>
              <a:ext uri="{FF2B5EF4-FFF2-40B4-BE49-F238E27FC236}">
                <a16:creationId xmlns:a16="http://schemas.microsoft.com/office/drawing/2014/main" id="{C107432B-6654-1F3D-09B1-3BF6B5D38065}"/>
              </a:ext>
            </a:extLst>
          </p:cNvPr>
          <p:cNvSpPr/>
          <p:nvPr/>
        </p:nvSpPr>
        <p:spPr>
          <a:xfrm>
            <a:off x="8670960" y="1709780"/>
            <a:ext cx="24315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OPPOSans R" panose="00020600040101010101" pitchFamily="18" charset="-122"/>
                <a:sym typeface="Calibri" panose="020F0502020204030204" charset="0"/>
              </a:rPr>
              <a:t>原创高级</a:t>
            </a:r>
          </a:p>
        </p:txBody>
      </p:sp>
      <p:sp>
        <p:nvSpPr>
          <p:cNvPr id="20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9E3BD6E4-ACA5-2F7F-796E-B36A90316DDB}"/>
              </a:ext>
            </a:extLst>
          </p:cNvPr>
          <p:cNvSpPr/>
          <p:nvPr/>
        </p:nvSpPr>
        <p:spPr>
          <a:xfrm>
            <a:off x="4880210" y="1290941"/>
            <a:ext cx="24315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OPPOSans R" panose="00020600040101010101" pitchFamily="18" charset="-122"/>
                <a:sym typeface="Calibri" panose="020F0502020204030204" charset="0"/>
              </a:rPr>
              <a:t>PPT</a:t>
            </a: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OPPOSans R" panose="00020600040101010101" pitchFamily="18" charset="-122"/>
                <a:sym typeface="Calibri" panose="020F0502020204030204" charset="0"/>
              </a:rPr>
              <a:t>定制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FFE4919A-8B5C-E143-B67C-64C838EB1166}"/>
              </a:ext>
            </a:extLst>
          </p:cNvPr>
          <p:cNvSpPr/>
          <p:nvPr/>
        </p:nvSpPr>
        <p:spPr>
          <a:xfrm>
            <a:off x="1022698" y="2631879"/>
            <a:ext cx="2507504" cy="1499507"/>
          </a:xfrm>
          <a:prstGeom prst="rect">
            <a:avLst/>
          </a:prstGeom>
          <a:gradFill>
            <a:gsLst>
              <a:gs pos="0">
                <a:schemeClr val="accent1">
                  <a:alpha val="20000"/>
                </a:schemeClr>
              </a:gs>
              <a:gs pos="100000">
                <a:schemeClr val="accent3">
                  <a:alpha val="1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5955B559-A110-04B1-42B0-8919C37F4259}"/>
              </a:ext>
            </a:extLst>
          </p:cNvPr>
          <p:cNvSpPr txBox="1"/>
          <p:nvPr/>
        </p:nvSpPr>
        <p:spPr>
          <a:xfrm>
            <a:off x="1517601" y="4371265"/>
            <a:ext cx="15068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200" dirty="0">
                <a:gradFill>
                  <a:gsLst>
                    <a:gs pos="100000">
                      <a:schemeClr val="accent3"/>
                    </a:gs>
                    <a:gs pos="0">
                      <a:schemeClr val="accent2"/>
                    </a:gs>
                  </a:gsLst>
                  <a:lin ang="2700000" scaled="1"/>
                </a:gradFill>
                <a:latin typeface="+mj-ea"/>
                <a:ea typeface="+mj-ea"/>
              </a:rPr>
              <a:t>经验总结</a:t>
            </a:r>
          </a:p>
        </p:txBody>
      </p:sp>
      <p:sp>
        <p:nvSpPr>
          <p:cNvPr id="81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39CC8887-5C2F-338F-8418-3353B3CA7ECC}"/>
              </a:ext>
            </a:extLst>
          </p:cNvPr>
          <p:cNvSpPr txBox="1"/>
          <p:nvPr/>
        </p:nvSpPr>
        <p:spPr>
          <a:xfrm>
            <a:off x="997820" y="4992637"/>
            <a:ext cx="2546372" cy="68627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承接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定制设计。搜索：陈西设计之家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高端定制</a:t>
            </a:r>
            <a:endParaRPr lang="en-US" altLang="zh-CN" sz="1400" dirty="0">
              <a:solidFill>
                <a:schemeClr val="accent4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79846FDF-2EFC-69A2-81FA-73B7DDD27B46}"/>
              </a:ext>
            </a:extLst>
          </p:cNvPr>
          <p:cNvSpPr/>
          <p:nvPr/>
        </p:nvSpPr>
        <p:spPr>
          <a:xfrm>
            <a:off x="2012866" y="4906259"/>
            <a:ext cx="516280" cy="45719"/>
          </a:xfrm>
          <a:prstGeom prst="rect">
            <a:avLst/>
          </a:prstGeom>
          <a:gradFill flip="none" rotWithShape="1">
            <a:gsLst>
              <a:gs pos="100000">
                <a:schemeClr val="accent3"/>
              </a:gs>
              <a:gs pos="0">
                <a:schemeClr val="accent2"/>
              </a:gs>
            </a:gsLst>
            <a:lin ang="2700000" scaled="1"/>
            <a:tileRect/>
          </a:gradFill>
          <a:ln>
            <a:noFill/>
          </a:ln>
          <a:effectLst>
            <a:outerShdw blurRad="127000" dist="50800" dir="2700000" algn="tl" rotWithShape="0">
              <a:schemeClr val="accent2">
                <a:alpha val="35000"/>
              </a:schemeClr>
            </a:outerShdw>
          </a:effectLst>
        </p:spPr>
        <p:txBody>
          <a:bodyPr wrap="square" anchor="ctr">
            <a:noAutofit/>
          </a:bodyPr>
          <a:lstStyle/>
          <a:p>
            <a:pPr algn="ctr" defTabSz="1219170"/>
            <a:endParaRPr lang="zh-CN" altLang="en-US" sz="1300" kern="0" dirty="0">
              <a:solidFill>
                <a:srgbClr val="FFFFFF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84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38765605-22D5-D6C4-601B-3B123D119B10}"/>
              </a:ext>
            </a:extLst>
          </p:cNvPr>
          <p:cNvSpPr/>
          <p:nvPr/>
        </p:nvSpPr>
        <p:spPr>
          <a:xfrm>
            <a:off x="4559694" y="2186908"/>
            <a:ext cx="3071192" cy="1983864"/>
          </a:xfrm>
          <a:prstGeom prst="rect">
            <a:avLst/>
          </a:prstGeom>
          <a:gradFill>
            <a:gsLst>
              <a:gs pos="0">
                <a:schemeClr val="accent1">
                  <a:alpha val="20000"/>
                </a:schemeClr>
              </a:gs>
              <a:gs pos="100000">
                <a:schemeClr val="accent3">
                  <a:alpha val="1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id="{D0AA49CA-C343-E6E2-EEFC-BC94F4C9FD3A}"/>
              </a:ext>
            </a:extLst>
          </p:cNvPr>
          <p:cNvSpPr txBox="1"/>
          <p:nvPr/>
        </p:nvSpPr>
        <p:spPr>
          <a:xfrm>
            <a:off x="5342595" y="4371265"/>
            <a:ext cx="15068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200" dirty="0">
                <a:gradFill>
                  <a:gsLst>
                    <a:gs pos="100000">
                      <a:schemeClr val="accent3"/>
                    </a:gs>
                    <a:gs pos="0">
                      <a:schemeClr val="accent2"/>
                    </a:gs>
                  </a:gsLst>
                  <a:lin ang="2700000" scaled="1"/>
                </a:gradFill>
                <a:latin typeface="+mj-ea"/>
                <a:ea typeface="+mj-ea"/>
              </a:rPr>
              <a:t>搜索陈西</a:t>
            </a:r>
          </a:p>
        </p:txBody>
      </p:sp>
      <p:sp>
        <p:nvSpPr>
          <p:cNvPr id="86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176E0B60-F936-46DC-1D30-AC01262BD061}"/>
              </a:ext>
            </a:extLst>
          </p:cNvPr>
          <p:cNvSpPr txBox="1"/>
          <p:nvPr/>
        </p:nvSpPr>
        <p:spPr>
          <a:xfrm>
            <a:off x="4561114" y="4992637"/>
            <a:ext cx="3069772" cy="99867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高端定制设计。更多免费高端优质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模板浏览器搜索网站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87" name="矩形 86">
            <a:extLst>
              <a:ext uri="{FF2B5EF4-FFF2-40B4-BE49-F238E27FC236}">
                <a16:creationId xmlns:a16="http://schemas.microsoft.com/office/drawing/2014/main" id="{1F6E084C-2130-8EBC-A0AC-E07E1E1B7F07}"/>
              </a:ext>
            </a:extLst>
          </p:cNvPr>
          <p:cNvSpPr/>
          <p:nvPr/>
        </p:nvSpPr>
        <p:spPr>
          <a:xfrm>
            <a:off x="5837860" y="4906259"/>
            <a:ext cx="516280" cy="45719"/>
          </a:xfrm>
          <a:prstGeom prst="rect">
            <a:avLst/>
          </a:prstGeom>
          <a:gradFill flip="none" rotWithShape="1">
            <a:gsLst>
              <a:gs pos="100000">
                <a:schemeClr val="accent3"/>
              </a:gs>
              <a:gs pos="0">
                <a:schemeClr val="accent2"/>
              </a:gs>
            </a:gsLst>
            <a:lin ang="2700000" scaled="1"/>
            <a:tileRect/>
          </a:gradFill>
          <a:ln>
            <a:noFill/>
          </a:ln>
          <a:effectLst>
            <a:outerShdw blurRad="127000" dist="50800" dir="2700000" algn="tl" rotWithShape="0">
              <a:schemeClr val="accent2">
                <a:alpha val="35000"/>
              </a:schemeClr>
            </a:outerShdw>
          </a:effectLst>
        </p:spPr>
        <p:txBody>
          <a:bodyPr wrap="square" anchor="ctr">
            <a:noAutofit/>
          </a:bodyPr>
          <a:lstStyle/>
          <a:p>
            <a:pPr algn="ctr" defTabSz="1219170"/>
            <a:endParaRPr lang="zh-CN" altLang="en-US" sz="1300" kern="0" dirty="0">
              <a:solidFill>
                <a:srgbClr val="FFFFFF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89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00E2AD2E-E8E8-80AC-BDFE-228A4A0C5B2A}"/>
              </a:ext>
            </a:extLst>
          </p:cNvPr>
          <p:cNvSpPr/>
          <p:nvPr/>
        </p:nvSpPr>
        <p:spPr>
          <a:xfrm>
            <a:off x="8673410" y="2630280"/>
            <a:ext cx="2507504" cy="1499507"/>
          </a:xfrm>
          <a:prstGeom prst="rect">
            <a:avLst/>
          </a:prstGeom>
          <a:gradFill>
            <a:gsLst>
              <a:gs pos="0">
                <a:schemeClr val="accent1">
                  <a:alpha val="20000"/>
                </a:schemeClr>
              </a:gs>
              <a:gs pos="100000">
                <a:schemeClr val="accent3">
                  <a:alpha val="1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id="{7C75CEE3-7B2A-2CE5-2987-28C057B00D87}"/>
              </a:ext>
            </a:extLst>
          </p:cNvPr>
          <p:cNvSpPr txBox="1"/>
          <p:nvPr/>
        </p:nvSpPr>
        <p:spPr>
          <a:xfrm>
            <a:off x="9170182" y="4371265"/>
            <a:ext cx="15068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200" dirty="0">
                <a:gradFill>
                  <a:gsLst>
                    <a:gs pos="100000">
                      <a:schemeClr val="accent3"/>
                    </a:gs>
                    <a:gs pos="0">
                      <a:schemeClr val="accent2"/>
                    </a:gs>
                  </a:gsLst>
                  <a:lin ang="2700000" scaled="1"/>
                </a:gradFill>
                <a:latin typeface="+mj-ea"/>
                <a:ea typeface="+mj-ea"/>
              </a:rPr>
              <a:t>陈西设计</a:t>
            </a:r>
          </a:p>
        </p:txBody>
      </p:sp>
      <p:sp>
        <p:nvSpPr>
          <p:cNvPr id="91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0A237053-38A2-0A26-50C5-02B0E8CC0F91}"/>
              </a:ext>
            </a:extLst>
          </p:cNvPr>
          <p:cNvSpPr txBox="1"/>
          <p:nvPr/>
        </p:nvSpPr>
        <p:spPr>
          <a:xfrm>
            <a:off x="8650401" y="4992637"/>
            <a:ext cx="2546372" cy="68627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承接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定制设计。搜索：陈西设计之家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高端定制</a:t>
            </a:r>
            <a:endParaRPr lang="en-US" altLang="zh-CN" sz="1400" dirty="0">
              <a:solidFill>
                <a:schemeClr val="accent4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  <p:sp>
        <p:nvSpPr>
          <p:cNvPr id="92" name="矩形 91">
            <a:extLst>
              <a:ext uri="{FF2B5EF4-FFF2-40B4-BE49-F238E27FC236}">
                <a16:creationId xmlns:a16="http://schemas.microsoft.com/office/drawing/2014/main" id="{C86848F3-27FB-77C8-D8C5-E2EA74DDD5F7}"/>
              </a:ext>
            </a:extLst>
          </p:cNvPr>
          <p:cNvSpPr/>
          <p:nvPr/>
        </p:nvSpPr>
        <p:spPr>
          <a:xfrm>
            <a:off x="9665447" y="4906259"/>
            <a:ext cx="516280" cy="45719"/>
          </a:xfrm>
          <a:prstGeom prst="rect">
            <a:avLst/>
          </a:prstGeom>
          <a:gradFill flip="none" rotWithShape="1">
            <a:gsLst>
              <a:gs pos="100000">
                <a:schemeClr val="accent3"/>
              </a:gs>
              <a:gs pos="0">
                <a:schemeClr val="accent2"/>
              </a:gs>
            </a:gsLst>
            <a:lin ang="2700000" scaled="1"/>
            <a:tileRect/>
          </a:gradFill>
          <a:ln>
            <a:noFill/>
          </a:ln>
          <a:effectLst>
            <a:outerShdw blurRad="127000" dist="50800" dir="2700000" algn="tl" rotWithShape="0">
              <a:schemeClr val="accent2">
                <a:alpha val="35000"/>
              </a:schemeClr>
            </a:outerShdw>
          </a:effectLst>
        </p:spPr>
        <p:txBody>
          <a:bodyPr wrap="square" anchor="ctr">
            <a:noAutofit/>
          </a:bodyPr>
          <a:lstStyle/>
          <a:p>
            <a:pPr algn="ctr" defTabSz="1219170"/>
            <a:endParaRPr lang="zh-CN" altLang="en-US" sz="1300" kern="0" dirty="0">
              <a:solidFill>
                <a:srgbClr val="FFFFFF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29016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 decel="100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3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3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900" decel="100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3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900" decel="100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3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900" decel="100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3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900" decel="100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37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900" decel="100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37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37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37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900" decel="100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37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900" decel="100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37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900" decel="100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37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900" decel="100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  <p:bldP spid="14" grpId="0" animBg="1"/>
      <p:bldP spid="16" grpId="0"/>
      <p:bldP spid="18" grpId="0"/>
      <p:bldP spid="20" grpId="0"/>
      <p:bldP spid="79" grpId="0" animBg="1"/>
      <p:bldP spid="80" grpId="0"/>
      <p:bldP spid="81" grpId="0"/>
      <p:bldP spid="82" grpId="0" animBg="1"/>
      <p:bldP spid="84" grpId="0" animBg="1"/>
      <p:bldP spid="85" grpId="0"/>
      <p:bldP spid="86" grpId="0"/>
      <p:bldP spid="87" grpId="0" animBg="1"/>
      <p:bldP spid="89" grpId="0" animBg="1"/>
      <p:bldP spid="90" grpId="0"/>
      <p:bldP spid="91" grpId="0"/>
      <p:bldP spid="9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2E376F38-1255-2376-ADF5-121DCE827766}"/>
              </a:ext>
            </a:extLst>
          </p:cNvPr>
          <p:cNvCxnSpPr>
            <a:cxnSpLocks/>
          </p:cNvCxnSpPr>
          <p:nvPr/>
        </p:nvCxnSpPr>
        <p:spPr>
          <a:xfrm>
            <a:off x="1880720" y="3009111"/>
            <a:ext cx="0" cy="1616528"/>
          </a:xfrm>
          <a:prstGeom prst="line">
            <a:avLst/>
          </a:prstGeom>
          <a:ln w="12700">
            <a:gradFill flip="none" rotWithShape="1">
              <a:gsLst>
                <a:gs pos="50000">
                  <a:schemeClr val="accent3"/>
                </a:gs>
                <a:gs pos="0">
                  <a:schemeClr val="accent2">
                    <a:alpha val="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微信：2090298045【陈西】" hidden="1">
            <a:extLst>
              <a:ext uri="{FF2B5EF4-FFF2-40B4-BE49-F238E27FC236}">
                <a16:creationId xmlns:a16="http://schemas.microsoft.com/office/drawing/2014/main" id="{5B6F6B9F-2DA7-3C89-B055-1AD1BBEA83C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微信：2090298045【陈西】" hidden="1">
            <a:extLst>
              <a:ext uri="{FF2B5EF4-FFF2-40B4-BE49-F238E27FC236}">
                <a16:creationId xmlns:a16="http://schemas.microsoft.com/office/drawing/2014/main" id="{58969293-27BD-507D-F254-9AFBF57271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7000660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!微信：2090298045【陈西】">
            <a:extLst>
              <a:ext uri="{FF2B5EF4-FFF2-40B4-BE49-F238E27FC236}">
                <a16:creationId xmlns:a16="http://schemas.microsoft.com/office/drawing/2014/main" id="{C2DB0AD5-F937-1BD4-E01E-FBC7D2E0C90C}"/>
              </a:ext>
            </a:extLst>
          </p:cNvPr>
          <p:cNvSpPr>
            <a:spLocks/>
          </p:cNvSpPr>
          <p:nvPr/>
        </p:nvSpPr>
        <p:spPr>
          <a:xfrm>
            <a:off x="3320143" y="-1216547"/>
            <a:ext cx="5551714" cy="1085408"/>
          </a:xfrm>
          <a:prstGeom prst="rect">
            <a:avLst/>
          </a:prstGeom>
          <a:solidFill>
            <a:srgbClr val="00B0F0">
              <a:alpha val="0"/>
            </a:srgb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5" name="矩形 5">
            <a:extLst>
              <a:ext uri="{FF2B5EF4-FFF2-40B4-BE49-F238E27FC236}">
                <a16:creationId xmlns:a16="http://schemas.microsoft.com/office/drawing/2014/main" id="{BA512123-BFDD-0ADF-4A96-0F4793294A4D}"/>
              </a:ext>
            </a:extLst>
          </p:cNvPr>
          <p:cNvSpPr/>
          <p:nvPr/>
        </p:nvSpPr>
        <p:spPr>
          <a:xfrm>
            <a:off x="0" y="216355"/>
            <a:ext cx="352425" cy="432444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 w="9525"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Normal" panose="020B0400000000000000" pitchFamily="34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6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27E02CA4-6D6E-6440-77D7-98BBDCB8D073}"/>
              </a:ext>
            </a:extLst>
          </p:cNvPr>
          <p:cNvSpPr/>
          <p:nvPr/>
        </p:nvSpPr>
        <p:spPr>
          <a:xfrm>
            <a:off x="419100" y="216355"/>
            <a:ext cx="123825" cy="432444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 w="9525"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Normal" panose="020B0400000000000000" pitchFamily="34" charset="-122"/>
              <a:cs typeface="+mn-cs"/>
              <a:sym typeface="Verdana" panose="020B0604030504040204" pitchFamily="34" charset="0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7504BCE7-53B9-05E6-ABAB-CC1508647EA9}"/>
              </a:ext>
            </a:extLst>
          </p:cNvPr>
          <p:cNvCxnSpPr>
            <a:cxnSpLocks/>
          </p:cNvCxnSpPr>
          <p:nvPr/>
        </p:nvCxnSpPr>
        <p:spPr>
          <a:xfrm>
            <a:off x="-6803" y="812437"/>
            <a:ext cx="12201525" cy="0"/>
          </a:xfrm>
          <a:prstGeom prst="line">
            <a:avLst/>
          </a:prstGeom>
          <a:ln w="28575" cmpd="sng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CC24D663-5150-2DA0-13F5-8B9666CE42BA}"/>
              </a:ext>
            </a:extLst>
          </p:cNvPr>
          <p:cNvSpPr/>
          <p:nvPr/>
        </p:nvSpPr>
        <p:spPr>
          <a:xfrm>
            <a:off x="11552317" y="261578"/>
            <a:ext cx="420061" cy="420061"/>
          </a:xfrm>
          <a:custGeom>
            <a:avLst/>
            <a:gdLst>
              <a:gd name="connsiteX0" fmla="*/ 136951 w 447676"/>
              <a:gd name="connsiteY0" fmla="*/ 291530 h 447676"/>
              <a:gd name="connsiteX1" fmla="*/ 200102 w 447676"/>
              <a:gd name="connsiteY1" fmla="*/ 291530 h 447676"/>
              <a:gd name="connsiteX2" fmla="*/ 204002 w 447676"/>
              <a:gd name="connsiteY2" fmla="*/ 293077 h 447676"/>
              <a:gd name="connsiteX3" fmla="*/ 205550 w 447676"/>
              <a:gd name="connsiteY3" fmla="*/ 296854 h 447676"/>
              <a:gd name="connsiteX4" fmla="*/ 205550 w 447676"/>
              <a:gd name="connsiteY4" fmla="*/ 298711 h 447676"/>
              <a:gd name="connsiteX5" fmla="*/ 205426 w 447676"/>
              <a:gd name="connsiteY5" fmla="*/ 300321 h 447676"/>
              <a:gd name="connsiteX6" fmla="*/ 180537 w 447676"/>
              <a:gd name="connsiteY6" fmla="*/ 333382 h 447676"/>
              <a:gd name="connsiteX7" fmla="*/ 212732 w 447676"/>
              <a:gd name="connsiteY7" fmla="*/ 346756 h 447676"/>
              <a:gd name="connsiteX8" fmla="*/ 210379 w 447676"/>
              <a:gd name="connsiteY8" fmla="*/ 357281 h 447676"/>
              <a:gd name="connsiteX9" fmla="*/ 171127 w 447676"/>
              <a:gd name="connsiteY9" fmla="*/ 340193 h 447676"/>
              <a:gd name="connsiteX10" fmla="*/ 137323 w 447676"/>
              <a:gd name="connsiteY10" fmla="*/ 355671 h 447676"/>
              <a:gd name="connsiteX11" fmla="*/ 134227 w 447676"/>
              <a:gd name="connsiteY11" fmla="*/ 345270 h 447676"/>
              <a:gd name="connsiteX12" fmla="*/ 162211 w 447676"/>
              <a:gd name="connsiteY12" fmla="*/ 333135 h 447676"/>
              <a:gd name="connsiteX13" fmla="*/ 142152 w 447676"/>
              <a:gd name="connsiteY13" fmla="*/ 307874 h 447676"/>
              <a:gd name="connsiteX14" fmla="*/ 151934 w 447676"/>
              <a:gd name="connsiteY14" fmla="*/ 303169 h 447676"/>
              <a:gd name="connsiteX15" fmla="*/ 171622 w 447676"/>
              <a:gd name="connsiteY15" fmla="*/ 326696 h 447676"/>
              <a:gd name="connsiteX16" fmla="*/ 192796 w 447676"/>
              <a:gd name="connsiteY16" fmla="*/ 302302 h 447676"/>
              <a:gd name="connsiteX17" fmla="*/ 136951 w 447676"/>
              <a:gd name="connsiteY17" fmla="*/ 302302 h 447676"/>
              <a:gd name="connsiteX18" fmla="*/ 101413 w 447676"/>
              <a:gd name="connsiteY18" fmla="*/ 280014 h 447676"/>
              <a:gd name="connsiteX19" fmla="*/ 119987 w 447676"/>
              <a:gd name="connsiteY19" fmla="*/ 280014 h 447676"/>
              <a:gd name="connsiteX20" fmla="*/ 123826 w 447676"/>
              <a:gd name="connsiteY20" fmla="*/ 281562 h 447676"/>
              <a:gd name="connsiteX21" fmla="*/ 125435 w 447676"/>
              <a:gd name="connsiteY21" fmla="*/ 285338 h 447676"/>
              <a:gd name="connsiteX22" fmla="*/ 125435 w 447676"/>
              <a:gd name="connsiteY22" fmla="*/ 332887 h 447676"/>
              <a:gd name="connsiteX23" fmla="*/ 133360 w 447676"/>
              <a:gd name="connsiteY23" fmla="*/ 323848 h 447676"/>
              <a:gd name="connsiteX24" fmla="*/ 142152 w 447676"/>
              <a:gd name="connsiteY24" fmla="*/ 330163 h 447676"/>
              <a:gd name="connsiteX25" fmla="*/ 123206 w 447676"/>
              <a:gd name="connsiteY25" fmla="*/ 349480 h 447676"/>
              <a:gd name="connsiteX26" fmla="*/ 119987 w 447676"/>
              <a:gd name="connsiteY26" fmla="*/ 350594 h 447676"/>
              <a:gd name="connsiteX27" fmla="*/ 117511 w 447676"/>
              <a:gd name="connsiteY27" fmla="*/ 349975 h 447676"/>
              <a:gd name="connsiteX28" fmla="*/ 115344 w 447676"/>
              <a:gd name="connsiteY28" fmla="*/ 347994 h 447676"/>
              <a:gd name="connsiteX29" fmla="*/ 114539 w 447676"/>
              <a:gd name="connsiteY29" fmla="*/ 345146 h 447676"/>
              <a:gd name="connsiteX30" fmla="*/ 114539 w 447676"/>
              <a:gd name="connsiteY30" fmla="*/ 290787 h 447676"/>
              <a:gd name="connsiteX31" fmla="*/ 101413 w 447676"/>
              <a:gd name="connsiteY31" fmla="*/ 290787 h 447676"/>
              <a:gd name="connsiteX32" fmla="*/ 243669 w 447676"/>
              <a:gd name="connsiteY32" fmla="*/ 279642 h 447676"/>
              <a:gd name="connsiteX33" fmla="*/ 265586 w 447676"/>
              <a:gd name="connsiteY33" fmla="*/ 279642 h 447676"/>
              <a:gd name="connsiteX34" fmla="*/ 269363 w 447676"/>
              <a:gd name="connsiteY34" fmla="*/ 281252 h 447676"/>
              <a:gd name="connsiteX35" fmla="*/ 270911 w 447676"/>
              <a:gd name="connsiteY35" fmla="*/ 285091 h 447676"/>
              <a:gd name="connsiteX36" fmla="*/ 270911 w 447676"/>
              <a:gd name="connsiteY36" fmla="*/ 342793 h 447676"/>
              <a:gd name="connsiteX37" fmla="*/ 285893 w 447676"/>
              <a:gd name="connsiteY37" fmla="*/ 332020 h 447676"/>
              <a:gd name="connsiteX38" fmla="*/ 293447 w 447676"/>
              <a:gd name="connsiteY38" fmla="*/ 339945 h 447676"/>
              <a:gd name="connsiteX39" fmla="*/ 267815 w 447676"/>
              <a:gd name="connsiteY39" fmla="*/ 356538 h 447676"/>
              <a:gd name="connsiteX40" fmla="*/ 265586 w 447676"/>
              <a:gd name="connsiteY40" fmla="*/ 357157 h 447676"/>
              <a:gd name="connsiteX41" fmla="*/ 262738 w 447676"/>
              <a:gd name="connsiteY41" fmla="*/ 356290 h 447676"/>
              <a:gd name="connsiteX42" fmla="*/ 260819 w 447676"/>
              <a:gd name="connsiteY42" fmla="*/ 354309 h 447676"/>
              <a:gd name="connsiteX43" fmla="*/ 260138 w 447676"/>
              <a:gd name="connsiteY43" fmla="*/ 351709 h 447676"/>
              <a:gd name="connsiteX44" fmla="*/ 260138 w 447676"/>
              <a:gd name="connsiteY44" fmla="*/ 290539 h 447676"/>
              <a:gd name="connsiteX45" fmla="*/ 243669 w 447676"/>
              <a:gd name="connsiteY45" fmla="*/ 290539 h 447676"/>
              <a:gd name="connsiteX46" fmla="*/ 150448 w 447676"/>
              <a:gd name="connsiteY46" fmla="*/ 251039 h 447676"/>
              <a:gd name="connsiteX47" fmla="*/ 191310 w 447676"/>
              <a:gd name="connsiteY47" fmla="*/ 251039 h 447676"/>
              <a:gd name="connsiteX48" fmla="*/ 195149 w 447676"/>
              <a:gd name="connsiteY48" fmla="*/ 252648 h 447676"/>
              <a:gd name="connsiteX49" fmla="*/ 196759 w 447676"/>
              <a:gd name="connsiteY49" fmla="*/ 256487 h 447676"/>
              <a:gd name="connsiteX50" fmla="*/ 196759 w 447676"/>
              <a:gd name="connsiteY50" fmla="*/ 277166 h 447676"/>
              <a:gd name="connsiteX51" fmla="*/ 198244 w 447676"/>
              <a:gd name="connsiteY51" fmla="*/ 277661 h 447676"/>
              <a:gd name="connsiteX52" fmla="*/ 211494 w 447676"/>
              <a:gd name="connsiteY52" fmla="*/ 277661 h 447676"/>
              <a:gd name="connsiteX53" fmla="*/ 211494 w 447676"/>
              <a:gd name="connsiteY53" fmla="*/ 288558 h 447676"/>
              <a:gd name="connsiteX54" fmla="*/ 198244 w 447676"/>
              <a:gd name="connsiteY54" fmla="*/ 288558 h 447676"/>
              <a:gd name="connsiteX55" fmla="*/ 192672 w 447676"/>
              <a:gd name="connsiteY55" fmla="*/ 287505 h 447676"/>
              <a:gd name="connsiteX56" fmla="*/ 189081 w 447676"/>
              <a:gd name="connsiteY56" fmla="*/ 284967 h 447676"/>
              <a:gd name="connsiteX57" fmla="*/ 185862 w 447676"/>
              <a:gd name="connsiteY57" fmla="*/ 276794 h 447676"/>
              <a:gd name="connsiteX58" fmla="*/ 185862 w 447676"/>
              <a:gd name="connsiteY58" fmla="*/ 262059 h 447676"/>
              <a:gd name="connsiteX59" fmla="*/ 155896 w 447676"/>
              <a:gd name="connsiteY59" fmla="*/ 262059 h 447676"/>
              <a:gd name="connsiteX60" fmla="*/ 155896 w 447676"/>
              <a:gd name="connsiteY60" fmla="*/ 269984 h 447676"/>
              <a:gd name="connsiteX61" fmla="*/ 149953 w 447676"/>
              <a:gd name="connsiteY61" fmla="*/ 283543 h 447676"/>
              <a:gd name="connsiteX62" fmla="*/ 137199 w 447676"/>
              <a:gd name="connsiteY62" fmla="*/ 290663 h 447676"/>
              <a:gd name="connsiteX63" fmla="*/ 134351 w 447676"/>
              <a:gd name="connsiteY63" fmla="*/ 280138 h 447676"/>
              <a:gd name="connsiteX64" fmla="*/ 141780 w 447676"/>
              <a:gd name="connsiteY64" fmla="*/ 276299 h 447676"/>
              <a:gd name="connsiteX65" fmla="*/ 145000 w 447676"/>
              <a:gd name="connsiteY65" fmla="*/ 269984 h 447676"/>
              <a:gd name="connsiteX66" fmla="*/ 145000 w 447676"/>
              <a:gd name="connsiteY66" fmla="*/ 256487 h 447676"/>
              <a:gd name="connsiteX67" fmla="*/ 146609 w 447676"/>
              <a:gd name="connsiteY67" fmla="*/ 252648 h 447676"/>
              <a:gd name="connsiteX68" fmla="*/ 150448 w 447676"/>
              <a:gd name="connsiteY68" fmla="*/ 251039 h 447676"/>
              <a:gd name="connsiteX69" fmla="*/ 118130 w 447676"/>
              <a:gd name="connsiteY69" fmla="*/ 247200 h 447676"/>
              <a:gd name="connsiteX70" fmla="*/ 130884 w 447676"/>
              <a:gd name="connsiteY70" fmla="*/ 267507 h 447676"/>
              <a:gd name="connsiteX71" fmla="*/ 121844 w 447676"/>
              <a:gd name="connsiteY71" fmla="*/ 273451 h 447676"/>
              <a:gd name="connsiteX72" fmla="*/ 108967 w 447676"/>
              <a:gd name="connsiteY72" fmla="*/ 252896 h 447676"/>
              <a:gd name="connsiteX73" fmla="*/ 313135 w 447676"/>
              <a:gd name="connsiteY73" fmla="*/ 246829 h 447676"/>
              <a:gd name="connsiteX74" fmla="*/ 323908 w 447676"/>
              <a:gd name="connsiteY74" fmla="*/ 246829 h 447676"/>
              <a:gd name="connsiteX75" fmla="*/ 323908 w 447676"/>
              <a:gd name="connsiteY75" fmla="*/ 282490 h 447676"/>
              <a:gd name="connsiteX76" fmla="*/ 356226 w 447676"/>
              <a:gd name="connsiteY76" fmla="*/ 282490 h 447676"/>
              <a:gd name="connsiteX77" fmla="*/ 356226 w 447676"/>
              <a:gd name="connsiteY77" fmla="*/ 293387 h 447676"/>
              <a:gd name="connsiteX78" fmla="*/ 323908 w 447676"/>
              <a:gd name="connsiteY78" fmla="*/ 293387 h 447676"/>
              <a:gd name="connsiteX79" fmla="*/ 323908 w 447676"/>
              <a:gd name="connsiteY79" fmla="*/ 358271 h 447676"/>
              <a:gd name="connsiteX80" fmla="*/ 313135 w 447676"/>
              <a:gd name="connsiteY80" fmla="*/ 358271 h 447676"/>
              <a:gd name="connsiteX81" fmla="*/ 313135 w 447676"/>
              <a:gd name="connsiteY81" fmla="*/ 293387 h 447676"/>
              <a:gd name="connsiteX82" fmla="*/ 280940 w 447676"/>
              <a:gd name="connsiteY82" fmla="*/ 293387 h 447676"/>
              <a:gd name="connsiteX83" fmla="*/ 280940 w 447676"/>
              <a:gd name="connsiteY83" fmla="*/ 282490 h 447676"/>
              <a:gd name="connsiteX84" fmla="*/ 313135 w 447676"/>
              <a:gd name="connsiteY84" fmla="*/ 282490 h 447676"/>
              <a:gd name="connsiteX85" fmla="*/ 262243 w 447676"/>
              <a:gd name="connsiteY85" fmla="*/ 246210 h 447676"/>
              <a:gd name="connsiteX86" fmla="*/ 277473 w 447676"/>
              <a:gd name="connsiteY86" fmla="*/ 266888 h 447676"/>
              <a:gd name="connsiteX87" fmla="*/ 268806 w 447676"/>
              <a:gd name="connsiteY87" fmla="*/ 273203 h 447676"/>
              <a:gd name="connsiteX88" fmla="*/ 253575 w 447676"/>
              <a:gd name="connsiteY88" fmla="*/ 252648 h 447676"/>
              <a:gd name="connsiteX89" fmla="*/ 197997 w 447676"/>
              <a:gd name="connsiteY89" fmla="*/ 175939 h 447676"/>
              <a:gd name="connsiteX90" fmla="*/ 203693 w 447676"/>
              <a:gd name="connsiteY90" fmla="*/ 194018 h 447676"/>
              <a:gd name="connsiteX91" fmla="*/ 212360 w 447676"/>
              <a:gd name="connsiteY91" fmla="*/ 208629 h 447676"/>
              <a:gd name="connsiteX92" fmla="*/ 204064 w 447676"/>
              <a:gd name="connsiteY92" fmla="*/ 215811 h 447676"/>
              <a:gd name="connsiteX93" fmla="*/ 193849 w 447676"/>
              <a:gd name="connsiteY93" fmla="*/ 198785 h 447676"/>
              <a:gd name="connsiteX94" fmla="*/ 187348 w 447676"/>
              <a:gd name="connsiteY94" fmla="*/ 178044 h 447676"/>
              <a:gd name="connsiteX95" fmla="*/ 147724 w 447676"/>
              <a:gd name="connsiteY95" fmla="*/ 175939 h 447676"/>
              <a:gd name="connsiteX96" fmla="*/ 158373 w 447676"/>
              <a:gd name="connsiteY96" fmla="*/ 178044 h 447676"/>
              <a:gd name="connsiteX97" fmla="*/ 151810 w 447676"/>
              <a:gd name="connsiteY97" fmla="*/ 198909 h 447676"/>
              <a:gd name="connsiteX98" fmla="*/ 141656 w 447676"/>
              <a:gd name="connsiteY98" fmla="*/ 215811 h 447676"/>
              <a:gd name="connsiteX99" fmla="*/ 133360 w 447676"/>
              <a:gd name="connsiteY99" fmla="*/ 208629 h 447676"/>
              <a:gd name="connsiteX100" fmla="*/ 142028 w 447676"/>
              <a:gd name="connsiteY100" fmla="*/ 194018 h 447676"/>
              <a:gd name="connsiteX101" fmla="*/ 147724 w 447676"/>
              <a:gd name="connsiteY101" fmla="*/ 175939 h 447676"/>
              <a:gd name="connsiteX102" fmla="*/ 318088 w 447676"/>
              <a:gd name="connsiteY102" fmla="*/ 147088 h 447676"/>
              <a:gd name="connsiteX103" fmla="*/ 318088 w 447676"/>
              <a:gd name="connsiteY103" fmla="*/ 172596 h 447676"/>
              <a:gd name="connsiteX104" fmla="*/ 321927 w 447676"/>
              <a:gd name="connsiteY104" fmla="*/ 174825 h 447676"/>
              <a:gd name="connsiteX105" fmla="*/ 339881 w 447676"/>
              <a:gd name="connsiteY105" fmla="*/ 174825 h 447676"/>
              <a:gd name="connsiteX106" fmla="*/ 339881 w 447676"/>
              <a:gd name="connsiteY106" fmla="*/ 147088 h 447676"/>
              <a:gd name="connsiteX107" fmla="*/ 291713 w 447676"/>
              <a:gd name="connsiteY107" fmla="*/ 147088 h 447676"/>
              <a:gd name="connsiteX108" fmla="*/ 291713 w 447676"/>
              <a:gd name="connsiteY108" fmla="*/ 156622 h 447676"/>
              <a:gd name="connsiteX109" fmla="*/ 260138 w 447676"/>
              <a:gd name="connsiteY109" fmla="*/ 189684 h 447676"/>
              <a:gd name="connsiteX110" fmla="*/ 260138 w 447676"/>
              <a:gd name="connsiteY110" fmla="*/ 199837 h 447676"/>
              <a:gd name="connsiteX111" fmla="*/ 339881 w 447676"/>
              <a:gd name="connsiteY111" fmla="*/ 199837 h 447676"/>
              <a:gd name="connsiteX112" fmla="*/ 339881 w 447676"/>
              <a:gd name="connsiteY112" fmla="*/ 185597 h 447676"/>
              <a:gd name="connsiteX113" fmla="*/ 321927 w 447676"/>
              <a:gd name="connsiteY113" fmla="*/ 185597 h 447676"/>
              <a:gd name="connsiteX114" fmla="*/ 310782 w 447676"/>
              <a:gd name="connsiteY114" fmla="*/ 181511 h 447676"/>
              <a:gd name="connsiteX115" fmla="*/ 307315 w 447676"/>
              <a:gd name="connsiteY115" fmla="*/ 172472 h 447676"/>
              <a:gd name="connsiteX116" fmla="*/ 307315 w 447676"/>
              <a:gd name="connsiteY116" fmla="*/ 147088 h 447676"/>
              <a:gd name="connsiteX117" fmla="*/ 260138 w 447676"/>
              <a:gd name="connsiteY117" fmla="*/ 147088 h 447676"/>
              <a:gd name="connsiteX118" fmla="*/ 260138 w 447676"/>
              <a:gd name="connsiteY118" fmla="*/ 178168 h 447676"/>
              <a:gd name="connsiteX119" fmla="*/ 274687 w 447676"/>
              <a:gd name="connsiteY119" fmla="*/ 168881 h 447676"/>
              <a:gd name="connsiteX120" fmla="*/ 280940 w 447676"/>
              <a:gd name="connsiteY120" fmla="*/ 156622 h 447676"/>
              <a:gd name="connsiteX121" fmla="*/ 280940 w 447676"/>
              <a:gd name="connsiteY121" fmla="*/ 147088 h 447676"/>
              <a:gd name="connsiteX122" fmla="*/ 291713 w 447676"/>
              <a:gd name="connsiteY122" fmla="*/ 124304 h 447676"/>
              <a:gd name="connsiteX123" fmla="*/ 291713 w 447676"/>
              <a:gd name="connsiteY123" fmla="*/ 136067 h 447676"/>
              <a:gd name="connsiteX124" fmla="*/ 307315 w 447676"/>
              <a:gd name="connsiteY124" fmla="*/ 136067 h 447676"/>
              <a:gd name="connsiteX125" fmla="*/ 307315 w 447676"/>
              <a:gd name="connsiteY125" fmla="*/ 124304 h 447676"/>
              <a:gd name="connsiteX126" fmla="*/ 244784 w 447676"/>
              <a:gd name="connsiteY126" fmla="*/ 113407 h 447676"/>
              <a:gd name="connsiteX127" fmla="*/ 355235 w 447676"/>
              <a:gd name="connsiteY127" fmla="*/ 113407 h 447676"/>
              <a:gd name="connsiteX128" fmla="*/ 355235 w 447676"/>
              <a:gd name="connsiteY128" fmla="*/ 124304 h 447676"/>
              <a:gd name="connsiteX129" fmla="*/ 318088 w 447676"/>
              <a:gd name="connsiteY129" fmla="*/ 124304 h 447676"/>
              <a:gd name="connsiteX130" fmla="*/ 318088 w 447676"/>
              <a:gd name="connsiteY130" fmla="*/ 136067 h 447676"/>
              <a:gd name="connsiteX131" fmla="*/ 345329 w 447676"/>
              <a:gd name="connsiteY131" fmla="*/ 136067 h 447676"/>
              <a:gd name="connsiteX132" fmla="*/ 349106 w 447676"/>
              <a:gd name="connsiteY132" fmla="*/ 137677 h 447676"/>
              <a:gd name="connsiteX133" fmla="*/ 350654 w 447676"/>
              <a:gd name="connsiteY133" fmla="*/ 141640 h 447676"/>
              <a:gd name="connsiteX134" fmla="*/ 350654 w 447676"/>
              <a:gd name="connsiteY134" fmla="*/ 215192 h 447676"/>
              <a:gd name="connsiteX135" fmla="*/ 339881 w 447676"/>
              <a:gd name="connsiteY135" fmla="*/ 215192 h 447676"/>
              <a:gd name="connsiteX136" fmla="*/ 339881 w 447676"/>
              <a:gd name="connsiteY136" fmla="*/ 210734 h 447676"/>
              <a:gd name="connsiteX137" fmla="*/ 260138 w 447676"/>
              <a:gd name="connsiteY137" fmla="*/ 210734 h 447676"/>
              <a:gd name="connsiteX138" fmla="*/ 260138 w 447676"/>
              <a:gd name="connsiteY138" fmla="*/ 215192 h 447676"/>
              <a:gd name="connsiteX139" fmla="*/ 249117 w 447676"/>
              <a:gd name="connsiteY139" fmla="*/ 215192 h 447676"/>
              <a:gd name="connsiteX140" fmla="*/ 249117 w 447676"/>
              <a:gd name="connsiteY140" fmla="*/ 141640 h 447676"/>
              <a:gd name="connsiteX141" fmla="*/ 250727 w 447676"/>
              <a:gd name="connsiteY141" fmla="*/ 137677 h 447676"/>
              <a:gd name="connsiteX142" fmla="*/ 254566 w 447676"/>
              <a:gd name="connsiteY142" fmla="*/ 136067 h 447676"/>
              <a:gd name="connsiteX143" fmla="*/ 280940 w 447676"/>
              <a:gd name="connsiteY143" fmla="*/ 136067 h 447676"/>
              <a:gd name="connsiteX144" fmla="*/ 280940 w 447676"/>
              <a:gd name="connsiteY144" fmla="*/ 124304 h 447676"/>
              <a:gd name="connsiteX145" fmla="*/ 244784 w 447676"/>
              <a:gd name="connsiteY145" fmla="*/ 124304 h 447676"/>
              <a:gd name="connsiteX146" fmla="*/ 107481 w 447676"/>
              <a:gd name="connsiteY146" fmla="*/ 113036 h 447676"/>
              <a:gd name="connsiteX147" fmla="*/ 133732 w 447676"/>
              <a:gd name="connsiteY147" fmla="*/ 113036 h 447676"/>
              <a:gd name="connsiteX148" fmla="*/ 138065 w 447676"/>
              <a:gd name="connsiteY148" fmla="*/ 115141 h 447676"/>
              <a:gd name="connsiteX149" fmla="*/ 139180 w 447676"/>
              <a:gd name="connsiteY149" fmla="*/ 118484 h 447676"/>
              <a:gd name="connsiteX150" fmla="*/ 139056 w 447676"/>
              <a:gd name="connsiteY150" fmla="*/ 119846 h 447676"/>
              <a:gd name="connsiteX151" fmla="*/ 130884 w 447676"/>
              <a:gd name="connsiteY151" fmla="*/ 152660 h 447676"/>
              <a:gd name="connsiteX152" fmla="*/ 136146 w 447676"/>
              <a:gd name="connsiteY152" fmla="*/ 163309 h 447676"/>
              <a:gd name="connsiteX153" fmla="*/ 138561 w 447676"/>
              <a:gd name="connsiteY153" fmla="*/ 175939 h 447676"/>
              <a:gd name="connsiteX154" fmla="*/ 137446 w 447676"/>
              <a:gd name="connsiteY154" fmla="*/ 183492 h 447676"/>
              <a:gd name="connsiteX155" fmla="*/ 117882 w 447676"/>
              <a:gd name="connsiteY155" fmla="*/ 202066 h 447676"/>
              <a:gd name="connsiteX156" fmla="*/ 113920 w 447676"/>
              <a:gd name="connsiteY156" fmla="*/ 191912 h 447676"/>
              <a:gd name="connsiteX157" fmla="*/ 127045 w 447676"/>
              <a:gd name="connsiteY157" fmla="*/ 180521 h 447676"/>
              <a:gd name="connsiteX158" fmla="*/ 127664 w 447676"/>
              <a:gd name="connsiteY158" fmla="*/ 176063 h 447676"/>
              <a:gd name="connsiteX159" fmla="*/ 125373 w 447676"/>
              <a:gd name="connsiteY159" fmla="*/ 165414 h 447676"/>
              <a:gd name="connsiteX160" fmla="*/ 120730 w 447676"/>
              <a:gd name="connsiteY160" fmla="*/ 156870 h 447676"/>
              <a:gd name="connsiteX161" fmla="*/ 119616 w 447676"/>
              <a:gd name="connsiteY161" fmla="*/ 153898 h 447676"/>
              <a:gd name="connsiteX162" fmla="*/ 119863 w 447676"/>
              <a:gd name="connsiteY162" fmla="*/ 152288 h 447676"/>
              <a:gd name="connsiteX163" fmla="*/ 126797 w 447676"/>
              <a:gd name="connsiteY163" fmla="*/ 123933 h 447676"/>
              <a:gd name="connsiteX164" fmla="*/ 112805 w 447676"/>
              <a:gd name="connsiteY164" fmla="*/ 123933 h 447676"/>
              <a:gd name="connsiteX165" fmla="*/ 112805 w 447676"/>
              <a:gd name="connsiteY165" fmla="*/ 219773 h 447676"/>
              <a:gd name="connsiteX166" fmla="*/ 102032 w 447676"/>
              <a:gd name="connsiteY166" fmla="*/ 219773 h 447676"/>
              <a:gd name="connsiteX167" fmla="*/ 102032 w 447676"/>
              <a:gd name="connsiteY167" fmla="*/ 118608 h 447676"/>
              <a:gd name="connsiteX168" fmla="*/ 103642 w 447676"/>
              <a:gd name="connsiteY168" fmla="*/ 114708 h 447676"/>
              <a:gd name="connsiteX169" fmla="*/ 107481 w 447676"/>
              <a:gd name="connsiteY169" fmla="*/ 113036 h 447676"/>
              <a:gd name="connsiteX170" fmla="*/ 159859 w 447676"/>
              <a:gd name="connsiteY170" fmla="*/ 108454 h 447676"/>
              <a:gd name="connsiteX171" fmla="*/ 170260 w 447676"/>
              <a:gd name="connsiteY171" fmla="*/ 111302 h 447676"/>
              <a:gd name="connsiteX172" fmla="*/ 167907 w 447676"/>
              <a:gd name="connsiteY172" fmla="*/ 118980 h 447676"/>
              <a:gd name="connsiteX173" fmla="*/ 208274 w 447676"/>
              <a:gd name="connsiteY173" fmla="*/ 118980 h 447676"/>
              <a:gd name="connsiteX174" fmla="*/ 208274 w 447676"/>
              <a:gd name="connsiteY174" fmla="*/ 129876 h 447676"/>
              <a:gd name="connsiteX175" fmla="*/ 164316 w 447676"/>
              <a:gd name="connsiteY175" fmla="*/ 129876 h 447676"/>
              <a:gd name="connsiteX176" fmla="*/ 152801 w 447676"/>
              <a:gd name="connsiteY176" fmla="*/ 156870 h 447676"/>
              <a:gd name="connsiteX177" fmla="*/ 168650 w 447676"/>
              <a:gd name="connsiteY177" fmla="*/ 156870 h 447676"/>
              <a:gd name="connsiteX178" fmla="*/ 168650 w 447676"/>
              <a:gd name="connsiteY178" fmla="*/ 139287 h 447676"/>
              <a:gd name="connsiteX179" fmla="*/ 179423 w 447676"/>
              <a:gd name="connsiteY179" fmla="*/ 139287 h 447676"/>
              <a:gd name="connsiteX180" fmla="*/ 179423 w 447676"/>
              <a:gd name="connsiteY180" fmla="*/ 156870 h 447676"/>
              <a:gd name="connsiteX181" fmla="*/ 206293 w 447676"/>
              <a:gd name="connsiteY181" fmla="*/ 156870 h 447676"/>
              <a:gd name="connsiteX182" fmla="*/ 206293 w 447676"/>
              <a:gd name="connsiteY182" fmla="*/ 167767 h 447676"/>
              <a:gd name="connsiteX183" fmla="*/ 179423 w 447676"/>
              <a:gd name="connsiteY183" fmla="*/ 167767 h 447676"/>
              <a:gd name="connsiteX184" fmla="*/ 179423 w 447676"/>
              <a:gd name="connsiteY184" fmla="*/ 202438 h 447676"/>
              <a:gd name="connsiteX185" fmla="*/ 174780 w 447676"/>
              <a:gd name="connsiteY185" fmla="*/ 212591 h 447676"/>
              <a:gd name="connsiteX186" fmla="*/ 165988 w 447676"/>
              <a:gd name="connsiteY186" fmla="*/ 217792 h 447676"/>
              <a:gd name="connsiteX187" fmla="*/ 156887 w 447676"/>
              <a:gd name="connsiteY187" fmla="*/ 220268 h 447676"/>
              <a:gd name="connsiteX188" fmla="*/ 155277 w 447676"/>
              <a:gd name="connsiteY188" fmla="*/ 209372 h 447676"/>
              <a:gd name="connsiteX189" fmla="*/ 164254 w 447676"/>
              <a:gd name="connsiteY189" fmla="*/ 206710 h 447676"/>
              <a:gd name="connsiteX190" fmla="*/ 168650 w 447676"/>
              <a:gd name="connsiteY190" fmla="*/ 202438 h 447676"/>
              <a:gd name="connsiteX191" fmla="*/ 168650 w 447676"/>
              <a:gd name="connsiteY191" fmla="*/ 167767 h 447676"/>
              <a:gd name="connsiteX192" fmla="*/ 145247 w 447676"/>
              <a:gd name="connsiteY192" fmla="*/ 167767 h 447676"/>
              <a:gd name="connsiteX193" fmla="*/ 141471 w 447676"/>
              <a:gd name="connsiteY193" fmla="*/ 166157 h 447676"/>
              <a:gd name="connsiteX194" fmla="*/ 139923 w 447676"/>
              <a:gd name="connsiteY194" fmla="*/ 162318 h 447676"/>
              <a:gd name="connsiteX195" fmla="*/ 139923 w 447676"/>
              <a:gd name="connsiteY195" fmla="*/ 159594 h 447676"/>
              <a:gd name="connsiteX196" fmla="*/ 140666 w 447676"/>
              <a:gd name="connsiteY196" fmla="*/ 156746 h 447676"/>
              <a:gd name="connsiteX197" fmla="*/ 152801 w 447676"/>
              <a:gd name="connsiteY197" fmla="*/ 129876 h 447676"/>
              <a:gd name="connsiteX198" fmla="*/ 140047 w 447676"/>
              <a:gd name="connsiteY198" fmla="*/ 129876 h 447676"/>
              <a:gd name="connsiteX199" fmla="*/ 140047 w 447676"/>
              <a:gd name="connsiteY199" fmla="*/ 118980 h 447676"/>
              <a:gd name="connsiteX200" fmla="*/ 156515 w 447676"/>
              <a:gd name="connsiteY200" fmla="*/ 118980 h 447676"/>
              <a:gd name="connsiteX201" fmla="*/ 158620 w 447676"/>
              <a:gd name="connsiteY201" fmla="*/ 112293 h 447676"/>
              <a:gd name="connsiteX202" fmla="*/ 223838 w 447676"/>
              <a:gd name="connsiteY202" fmla="*/ 14227 h 447676"/>
              <a:gd name="connsiteX203" fmla="*/ 14227 w 447676"/>
              <a:gd name="connsiteY203" fmla="*/ 223838 h 447676"/>
              <a:gd name="connsiteX204" fmla="*/ 223838 w 447676"/>
              <a:gd name="connsiteY204" fmla="*/ 433449 h 447676"/>
              <a:gd name="connsiteX205" fmla="*/ 433449 w 447676"/>
              <a:gd name="connsiteY205" fmla="*/ 223838 h 447676"/>
              <a:gd name="connsiteX206" fmla="*/ 223838 w 447676"/>
              <a:gd name="connsiteY206" fmla="*/ 14227 h 447676"/>
              <a:gd name="connsiteX207" fmla="*/ 223838 w 447676"/>
              <a:gd name="connsiteY207" fmla="*/ 0 h 447676"/>
              <a:gd name="connsiteX208" fmla="*/ 447676 w 447676"/>
              <a:gd name="connsiteY208" fmla="*/ 223838 h 447676"/>
              <a:gd name="connsiteX209" fmla="*/ 223838 w 447676"/>
              <a:gd name="connsiteY209" fmla="*/ 447676 h 447676"/>
              <a:gd name="connsiteX210" fmla="*/ 0 w 447676"/>
              <a:gd name="connsiteY210" fmla="*/ 223838 h 447676"/>
              <a:gd name="connsiteX211" fmla="*/ 223838 w 447676"/>
              <a:gd name="connsiteY211" fmla="*/ 0 h 447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</a:cxnLst>
            <a:rect l="l" t="t" r="r" b="b"/>
            <a:pathLst>
              <a:path w="447676" h="447676">
                <a:moveTo>
                  <a:pt x="136951" y="291530"/>
                </a:moveTo>
                <a:lnTo>
                  <a:pt x="200102" y="291530"/>
                </a:lnTo>
                <a:cubicBezTo>
                  <a:pt x="201670" y="291530"/>
                  <a:pt x="202970" y="292045"/>
                  <a:pt x="204002" y="293077"/>
                </a:cubicBezTo>
                <a:cubicBezTo>
                  <a:pt x="205034" y="294109"/>
                  <a:pt x="205550" y="295368"/>
                  <a:pt x="205550" y="296854"/>
                </a:cubicBezTo>
                <a:lnTo>
                  <a:pt x="205550" y="298711"/>
                </a:lnTo>
                <a:cubicBezTo>
                  <a:pt x="205550" y="299372"/>
                  <a:pt x="205509" y="299908"/>
                  <a:pt x="205426" y="300321"/>
                </a:cubicBezTo>
                <a:cubicBezTo>
                  <a:pt x="200556" y="312869"/>
                  <a:pt x="192260" y="323889"/>
                  <a:pt x="180537" y="333382"/>
                </a:cubicBezTo>
                <a:cubicBezTo>
                  <a:pt x="190443" y="339904"/>
                  <a:pt x="201175" y="344362"/>
                  <a:pt x="212732" y="346756"/>
                </a:cubicBezTo>
                <a:lnTo>
                  <a:pt x="210379" y="357281"/>
                </a:lnTo>
                <a:cubicBezTo>
                  <a:pt x="196016" y="354309"/>
                  <a:pt x="182931" y="348613"/>
                  <a:pt x="171127" y="340193"/>
                </a:cubicBezTo>
                <a:cubicBezTo>
                  <a:pt x="161386" y="346714"/>
                  <a:pt x="150118" y="351874"/>
                  <a:pt x="137323" y="355671"/>
                </a:cubicBezTo>
                <a:lnTo>
                  <a:pt x="134227" y="345270"/>
                </a:lnTo>
                <a:cubicBezTo>
                  <a:pt x="144298" y="342215"/>
                  <a:pt x="153626" y="338170"/>
                  <a:pt x="162211" y="333135"/>
                </a:cubicBezTo>
                <a:cubicBezTo>
                  <a:pt x="153956" y="325623"/>
                  <a:pt x="147270" y="317203"/>
                  <a:pt x="142152" y="307874"/>
                </a:cubicBezTo>
                <a:lnTo>
                  <a:pt x="151934" y="303169"/>
                </a:lnTo>
                <a:cubicBezTo>
                  <a:pt x="156722" y="311837"/>
                  <a:pt x="163285" y="319679"/>
                  <a:pt x="171622" y="326696"/>
                </a:cubicBezTo>
                <a:cubicBezTo>
                  <a:pt x="180868" y="319514"/>
                  <a:pt x="187926" y="311383"/>
                  <a:pt x="192796" y="302302"/>
                </a:cubicBezTo>
                <a:lnTo>
                  <a:pt x="136951" y="302302"/>
                </a:lnTo>
                <a:close/>
                <a:moveTo>
                  <a:pt x="101413" y="280014"/>
                </a:moveTo>
                <a:lnTo>
                  <a:pt x="119987" y="280014"/>
                </a:lnTo>
                <a:cubicBezTo>
                  <a:pt x="121473" y="280014"/>
                  <a:pt x="122752" y="280530"/>
                  <a:pt x="123826" y="281562"/>
                </a:cubicBezTo>
                <a:cubicBezTo>
                  <a:pt x="124899" y="282594"/>
                  <a:pt x="125435" y="283852"/>
                  <a:pt x="125435" y="285338"/>
                </a:cubicBezTo>
                <a:lnTo>
                  <a:pt x="125435" y="332887"/>
                </a:lnTo>
                <a:cubicBezTo>
                  <a:pt x="128242" y="330246"/>
                  <a:pt x="130884" y="327232"/>
                  <a:pt x="133360" y="323848"/>
                </a:cubicBezTo>
                <a:lnTo>
                  <a:pt x="142152" y="330163"/>
                </a:lnTo>
                <a:cubicBezTo>
                  <a:pt x="137281" y="336684"/>
                  <a:pt x="130966" y="343123"/>
                  <a:pt x="123206" y="349480"/>
                </a:cubicBezTo>
                <a:cubicBezTo>
                  <a:pt x="122051" y="350223"/>
                  <a:pt x="120978" y="350594"/>
                  <a:pt x="119987" y="350594"/>
                </a:cubicBezTo>
                <a:cubicBezTo>
                  <a:pt x="118996" y="350594"/>
                  <a:pt x="118171" y="350388"/>
                  <a:pt x="117511" y="349975"/>
                </a:cubicBezTo>
                <a:cubicBezTo>
                  <a:pt x="116602" y="349562"/>
                  <a:pt x="115880" y="348902"/>
                  <a:pt x="115344" y="347994"/>
                </a:cubicBezTo>
                <a:cubicBezTo>
                  <a:pt x="114807" y="347086"/>
                  <a:pt x="114539" y="346136"/>
                  <a:pt x="114539" y="345146"/>
                </a:cubicBezTo>
                <a:lnTo>
                  <a:pt x="114539" y="290787"/>
                </a:lnTo>
                <a:lnTo>
                  <a:pt x="101413" y="290787"/>
                </a:lnTo>
                <a:close/>
                <a:moveTo>
                  <a:pt x="243669" y="279642"/>
                </a:moveTo>
                <a:lnTo>
                  <a:pt x="265586" y="279642"/>
                </a:lnTo>
                <a:cubicBezTo>
                  <a:pt x="267072" y="279642"/>
                  <a:pt x="268331" y="280179"/>
                  <a:pt x="269363" y="281252"/>
                </a:cubicBezTo>
                <a:cubicBezTo>
                  <a:pt x="270395" y="282325"/>
                  <a:pt x="270911" y="283605"/>
                  <a:pt x="270911" y="285091"/>
                </a:cubicBezTo>
                <a:lnTo>
                  <a:pt x="270911" y="342793"/>
                </a:lnTo>
                <a:cubicBezTo>
                  <a:pt x="277515" y="338996"/>
                  <a:pt x="282509" y="335405"/>
                  <a:pt x="285893" y="332020"/>
                </a:cubicBezTo>
                <a:lnTo>
                  <a:pt x="293447" y="339945"/>
                </a:lnTo>
                <a:cubicBezTo>
                  <a:pt x="287173" y="345806"/>
                  <a:pt x="278629" y="351337"/>
                  <a:pt x="267815" y="356538"/>
                </a:cubicBezTo>
                <a:cubicBezTo>
                  <a:pt x="267237" y="356950"/>
                  <a:pt x="266494" y="357157"/>
                  <a:pt x="265586" y="357157"/>
                </a:cubicBezTo>
                <a:cubicBezTo>
                  <a:pt x="264513" y="357157"/>
                  <a:pt x="263564" y="356868"/>
                  <a:pt x="262738" y="356290"/>
                </a:cubicBezTo>
                <a:cubicBezTo>
                  <a:pt x="261913" y="355795"/>
                  <a:pt x="261273" y="355134"/>
                  <a:pt x="260819" y="354309"/>
                </a:cubicBezTo>
                <a:cubicBezTo>
                  <a:pt x="260365" y="353483"/>
                  <a:pt x="260138" y="352617"/>
                  <a:pt x="260138" y="351709"/>
                </a:cubicBezTo>
                <a:lnTo>
                  <a:pt x="260138" y="290539"/>
                </a:lnTo>
                <a:lnTo>
                  <a:pt x="243669" y="290539"/>
                </a:lnTo>
                <a:close/>
                <a:moveTo>
                  <a:pt x="150448" y="251039"/>
                </a:moveTo>
                <a:lnTo>
                  <a:pt x="191310" y="251039"/>
                </a:lnTo>
                <a:cubicBezTo>
                  <a:pt x="192796" y="251039"/>
                  <a:pt x="194076" y="251575"/>
                  <a:pt x="195149" y="252648"/>
                </a:cubicBezTo>
                <a:cubicBezTo>
                  <a:pt x="196222" y="253722"/>
                  <a:pt x="196759" y="255001"/>
                  <a:pt x="196759" y="256487"/>
                </a:cubicBezTo>
                <a:lnTo>
                  <a:pt x="196759" y="277166"/>
                </a:lnTo>
                <a:cubicBezTo>
                  <a:pt x="196924" y="277496"/>
                  <a:pt x="197419" y="277661"/>
                  <a:pt x="198244" y="277661"/>
                </a:cubicBezTo>
                <a:lnTo>
                  <a:pt x="211494" y="277661"/>
                </a:lnTo>
                <a:lnTo>
                  <a:pt x="211494" y="288558"/>
                </a:lnTo>
                <a:lnTo>
                  <a:pt x="198244" y="288558"/>
                </a:lnTo>
                <a:cubicBezTo>
                  <a:pt x="196098" y="288558"/>
                  <a:pt x="194241" y="288207"/>
                  <a:pt x="192672" y="287505"/>
                </a:cubicBezTo>
                <a:cubicBezTo>
                  <a:pt x="191104" y="286804"/>
                  <a:pt x="189907" y="285957"/>
                  <a:pt x="189081" y="284967"/>
                </a:cubicBezTo>
                <a:cubicBezTo>
                  <a:pt x="186935" y="282821"/>
                  <a:pt x="185862" y="280096"/>
                  <a:pt x="185862" y="276794"/>
                </a:cubicBezTo>
                <a:lnTo>
                  <a:pt x="185862" y="262059"/>
                </a:lnTo>
                <a:lnTo>
                  <a:pt x="155896" y="262059"/>
                </a:lnTo>
                <a:lnTo>
                  <a:pt x="155896" y="269984"/>
                </a:lnTo>
                <a:cubicBezTo>
                  <a:pt x="155896" y="275515"/>
                  <a:pt x="153915" y="280034"/>
                  <a:pt x="149953" y="283543"/>
                </a:cubicBezTo>
                <a:cubicBezTo>
                  <a:pt x="145990" y="287051"/>
                  <a:pt x="141739" y="289425"/>
                  <a:pt x="137199" y="290663"/>
                </a:cubicBezTo>
                <a:lnTo>
                  <a:pt x="134351" y="280138"/>
                </a:lnTo>
                <a:cubicBezTo>
                  <a:pt x="137240" y="279230"/>
                  <a:pt x="139716" y="277950"/>
                  <a:pt x="141780" y="276299"/>
                </a:cubicBezTo>
                <a:cubicBezTo>
                  <a:pt x="143844" y="274648"/>
                  <a:pt x="144917" y="272543"/>
                  <a:pt x="145000" y="269984"/>
                </a:cubicBezTo>
                <a:lnTo>
                  <a:pt x="145000" y="256487"/>
                </a:lnTo>
                <a:cubicBezTo>
                  <a:pt x="145000" y="255001"/>
                  <a:pt x="145536" y="253722"/>
                  <a:pt x="146609" y="252648"/>
                </a:cubicBezTo>
                <a:cubicBezTo>
                  <a:pt x="147683" y="251575"/>
                  <a:pt x="148962" y="251039"/>
                  <a:pt x="150448" y="251039"/>
                </a:cubicBezTo>
                <a:close/>
                <a:moveTo>
                  <a:pt x="118130" y="247200"/>
                </a:moveTo>
                <a:lnTo>
                  <a:pt x="130884" y="267507"/>
                </a:lnTo>
                <a:lnTo>
                  <a:pt x="121844" y="273451"/>
                </a:lnTo>
                <a:lnTo>
                  <a:pt x="108967" y="252896"/>
                </a:lnTo>
                <a:close/>
                <a:moveTo>
                  <a:pt x="313135" y="246829"/>
                </a:moveTo>
                <a:lnTo>
                  <a:pt x="323908" y="246829"/>
                </a:lnTo>
                <a:lnTo>
                  <a:pt x="323908" y="282490"/>
                </a:lnTo>
                <a:lnTo>
                  <a:pt x="356226" y="282490"/>
                </a:lnTo>
                <a:lnTo>
                  <a:pt x="356226" y="293387"/>
                </a:lnTo>
                <a:lnTo>
                  <a:pt x="323908" y="293387"/>
                </a:lnTo>
                <a:lnTo>
                  <a:pt x="323908" y="358271"/>
                </a:lnTo>
                <a:lnTo>
                  <a:pt x="313135" y="358271"/>
                </a:lnTo>
                <a:lnTo>
                  <a:pt x="313135" y="293387"/>
                </a:lnTo>
                <a:lnTo>
                  <a:pt x="280940" y="293387"/>
                </a:lnTo>
                <a:lnTo>
                  <a:pt x="280940" y="282490"/>
                </a:lnTo>
                <a:lnTo>
                  <a:pt x="313135" y="282490"/>
                </a:lnTo>
                <a:close/>
                <a:moveTo>
                  <a:pt x="262243" y="246210"/>
                </a:moveTo>
                <a:lnTo>
                  <a:pt x="277473" y="266888"/>
                </a:lnTo>
                <a:lnTo>
                  <a:pt x="268806" y="273203"/>
                </a:lnTo>
                <a:lnTo>
                  <a:pt x="253575" y="252648"/>
                </a:lnTo>
                <a:close/>
                <a:moveTo>
                  <a:pt x="197997" y="175939"/>
                </a:moveTo>
                <a:cubicBezTo>
                  <a:pt x="199565" y="182543"/>
                  <a:pt x="201464" y="188569"/>
                  <a:pt x="203693" y="194018"/>
                </a:cubicBezTo>
                <a:cubicBezTo>
                  <a:pt x="205922" y="199466"/>
                  <a:pt x="208811" y="204336"/>
                  <a:pt x="212360" y="208629"/>
                </a:cubicBezTo>
                <a:lnTo>
                  <a:pt x="204064" y="215811"/>
                </a:lnTo>
                <a:cubicBezTo>
                  <a:pt x="199854" y="210693"/>
                  <a:pt x="196449" y="205017"/>
                  <a:pt x="193849" y="198785"/>
                </a:cubicBezTo>
                <a:cubicBezTo>
                  <a:pt x="191248" y="192552"/>
                  <a:pt x="189081" y="185639"/>
                  <a:pt x="187348" y="178044"/>
                </a:cubicBezTo>
                <a:close/>
                <a:moveTo>
                  <a:pt x="147724" y="175939"/>
                </a:moveTo>
                <a:lnTo>
                  <a:pt x="158373" y="178044"/>
                </a:lnTo>
                <a:cubicBezTo>
                  <a:pt x="156639" y="185639"/>
                  <a:pt x="154452" y="192594"/>
                  <a:pt x="151810" y="198909"/>
                </a:cubicBezTo>
                <a:cubicBezTo>
                  <a:pt x="149168" y="205224"/>
                  <a:pt x="145784" y="210858"/>
                  <a:pt x="141656" y="215811"/>
                </a:cubicBezTo>
                <a:lnTo>
                  <a:pt x="133360" y="208629"/>
                </a:lnTo>
                <a:cubicBezTo>
                  <a:pt x="136910" y="204254"/>
                  <a:pt x="139799" y="199383"/>
                  <a:pt x="142028" y="194018"/>
                </a:cubicBezTo>
                <a:cubicBezTo>
                  <a:pt x="144257" y="188652"/>
                  <a:pt x="146155" y="182626"/>
                  <a:pt x="147724" y="175939"/>
                </a:cubicBezTo>
                <a:close/>
                <a:moveTo>
                  <a:pt x="318088" y="147088"/>
                </a:moveTo>
                <a:lnTo>
                  <a:pt x="318088" y="172596"/>
                </a:lnTo>
                <a:cubicBezTo>
                  <a:pt x="318253" y="174082"/>
                  <a:pt x="319533" y="174825"/>
                  <a:pt x="321927" y="174825"/>
                </a:cubicBezTo>
                <a:lnTo>
                  <a:pt x="339881" y="174825"/>
                </a:lnTo>
                <a:lnTo>
                  <a:pt x="339881" y="147088"/>
                </a:lnTo>
                <a:close/>
                <a:moveTo>
                  <a:pt x="291713" y="147088"/>
                </a:moveTo>
                <a:lnTo>
                  <a:pt x="291713" y="156622"/>
                </a:lnTo>
                <a:cubicBezTo>
                  <a:pt x="291135" y="170821"/>
                  <a:pt x="280610" y="181841"/>
                  <a:pt x="260138" y="189684"/>
                </a:cubicBezTo>
                <a:lnTo>
                  <a:pt x="260138" y="199837"/>
                </a:lnTo>
                <a:lnTo>
                  <a:pt x="339881" y="199837"/>
                </a:lnTo>
                <a:lnTo>
                  <a:pt x="339881" y="185597"/>
                </a:lnTo>
                <a:lnTo>
                  <a:pt x="321927" y="185597"/>
                </a:lnTo>
                <a:cubicBezTo>
                  <a:pt x="317221" y="185597"/>
                  <a:pt x="313506" y="184235"/>
                  <a:pt x="310782" y="181511"/>
                </a:cubicBezTo>
                <a:cubicBezTo>
                  <a:pt x="308471" y="179035"/>
                  <a:pt x="307315" y="176022"/>
                  <a:pt x="307315" y="172472"/>
                </a:cubicBezTo>
                <a:lnTo>
                  <a:pt x="307315" y="147088"/>
                </a:lnTo>
                <a:close/>
                <a:moveTo>
                  <a:pt x="260138" y="147088"/>
                </a:moveTo>
                <a:lnTo>
                  <a:pt x="260138" y="178168"/>
                </a:lnTo>
                <a:cubicBezTo>
                  <a:pt x="265669" y="175691"/>
                  <a:pt x="270519" y="172596"/>
                  <a:pt x="274687" y="168881"/>
                </a:cubicBezTo>
                <a:cubicBezTo>
                  <a:pt x="278856" y="165166"/>
                  <a:pt x="280940" y="161080"/>
                  <a:pt x="280940" y="156622"/>
                </a:cubicBezTo>
                <a:lnTo>
                  <a:pt x="280940" y="147088"/>
                </a:lnTo>
                <a:close/>
                <a:moveTo>
                  <a:pt x="291713" y="124304"/>
                </a:moveTo>
                <a:lnTo>
                  <a:pt x="291713" y="136067"/>
                </a:lnTo>
                <a:lnTo>
                  <a:pt x="307315" y="136067"/>
                </a:lnTo>
                <a:lnTo>
                  <a:pt x="307315" y="124304"/>
                </a:lnTo>
                <a:close/>
                <a:moveTo>
                  <a:pt x="244784" y="113407"/>
                </a:moveTo>
                <a:lnTo>
                  <a:pt x="355235" y="113407"/>
                </a:lnTo>
                <a:lnTo>
                  <a:pt x="355235" y="124304"/>
                </a:lnTo>
                <a:lnTo>
                  <a:pt x="318088" y="124304"/>
                </a:lnTo>
                <a:lnTo>
                  <a:pt x="318088" y="136067"/>
                </a:lnTo>
                <a:lnTo>
                  <a:pt x="345329" y="136067"/>
                </a:lnTo>
                <a:cubicBezTo>
                  <a:pt x="346815" y="136067"/>
                  <a:pt x="348074" y="136604"/>
                  <a:pt x="349106" y="137677"/>
                </a:cubicBezTo>
                <a:cubicBezTo>
                  <a:pt x="350138" y="138750"/>
                  <a:pt x="350654" y="140071"/>
                  <a:pt x="350654" y="141640"/>
                </a:cubicBezTo>
                <a:lnTo>
                  <a:pt x="350654" y="215192"/>
                </a:lnTo>
                <a:lnTo>
                  <a:pt x="339881" y="215192"/>
                </a:lnTo>
                <a:lnTo>
                  <a:pt x="339881" y="210734"/>
                </a:lnTo>
                <a:lnTo>
                  <a:pt x="260138" y="210734"/>
                </a:lnTo>
                <a:lnTo>
                  <a:pt x="260138" y="215192"/>
                </a:lnTo>
                <a:lnTo>
                  <a:pt x="249117" y="215192"/>
                </a:lnTo>
                <a:lnTo>
                  <a:pt x="249117" y="141640"/>
                </a:lnTo>
                <a:cubicBezTo>
                  <a:pt x="249117" y="140071"/>
                  <a:pt x="249654" y="138750"/>
                  <a:pt x="250727" y="137677"/>
                </a:cubicBezTo>
                <a:cubicBezTo>
                  <a:pt x="251800" y="136604"/>
                  <a:pt x="253080" y="136067"/>
                  <a:pt x="254566" y="136067"/>
                </a:cubicBezTo>
                <a:lnTo>
                  <a:pt x="280940" y="136067"/>
                </a:lnTo>
                <a:lnTo>
                  <a:pt x="280940" y="124304"/>
                </a:lnTo>
                <a:lnTo>
                  <a:pt x="244784" y="124304"/>
                </a:lnTo>
                <a:close/>
                <a:moveTo>
                  <a:pt x="107481" y="113036"/>
                </a:moveTo>
                <a:lnTo>
                  <a:pt x="133732" y="113036"/>
                </a:lnTo>
                <a:cubicBezTo>
                  <a:pt x="135465" y="113036"/>
                  <a:pt x="136910" y="113738"/>
                  <a:pt x="138065" y="115141"/>
                </a:cubicBezTo>
                <a:cubicBezTo>
                  <a:pt x="138808" y="116132"/>
                  <a:pt x="139180" y="117246"/>
                  <a:pt x="139180" y="118484"/>
                </a:cubicBezTo>
                <a:cubicBezTo>
                  <a:pt x="139180" y="119062"/>
                  <a:pt x="139139" y="119516"/>
                  <a:pt x="139056" y="119846"/>
                </a:cubicBezTo>
                <a:lnTo>
                  <a:pt x="130884" y="152660"/>
                </a:lnTo>
                <a:cubicBezTo>
                  <a:pt x="132782" y="155714"/>
                  <a:pt x="134536" y="159264"/>
                  <a:pt x="136146" y="163309"/>
                </a:cubicBezTo>
                <a:cubicBezTo>
                  <a:pt x="137756" y="167354"/>
                  <a:pt x="138561" y="171564"/>
                  <a:pt x="138561" y="175939"/>
                </a:cubicBezTo>
                <a:cubicBezTo>
                  <a:pt x="138561" y="178498"/>
                  <a:pt x="138189" y="181016"/>
                  <a:pt x="137446" y="183492"/>
                </a:cubicBezTo>
                <a:cubicBezTo>
                  <a:pt x="134970" y="191995"/>
                  <a:pt x="128448" y="198186"/>
                  <a:pt x="117882" y="202066"/>
                </a:cubicBezTo>
                <a:lnTo>
                  <a:pt x="113920" y="191912"/>
                </a:lnTo>
                <a:cubicBezTo>
                  <a:pt x="121184" y="189188"/>
                  <a:pt x="125559" y="185391"/>
                  <a:pt x="127045" y="180521"/>
                </a:cubicBezTo>
                <a:cubicBezTo>
                  <a:pt x="127458" y="178870"/>
                  <a:pt x="127664" y="177384"/>
                  <a:pt x="127664" y="176063"/>
                </a:cubicBezTo>
                <a:cubicBezTo>
                  <a:pt x="127664" y="172596"/>
                  <a:pt x="126901" y="169046"/>
                  <a:pt x="125373" y="165414"/>
                </a:cubicBezTo>
                <a:cubicBezTo>
                  <a:pt x="123846" y="161782"/>
                  <a:pt x="122298" y="158934"/>
                  <a:pt x="120730" y="156870"/>
                </a:cubicBezTo>
                <a:cubicBezTo>
                  <a:pt x="119987" y="155962"/>
                  <a:pt x="119616" y="154971"/>
                  <a:pt x="119616" y="153898"/>
                </a:cubicBezTo>
                <a:cubicBezTo>
                  <a:pt x="119616" y="153485"/>
                  <a:pt x="119698" y="152949"/>
                  <a:pt x="119863" y="152288"/>
                </a:cubicBezTo>
                <a:lnTo>
                  <a:pt x="126797" y="123933"/>
                </a:lnTo>
                <a:lnTo>
                  <a:pt x="112805" y="123933"/>
                </a:lnTo>
                <a:lnTo>
                  <a:pt x="112805" y="219773"/>
                </a:lnTo>
                <a:lnTo>
                  <a:pt x="102032" y="219773"/>
                </a:lnTo>
                <a:lnTo>
                  <a:pt x="102032" y="118608"/>
                </a:lnTo>
                <a:cubicBezTo>
                  <a:pt x="102032" y="117122"/>
                  <a:pt x="102569" y="115822"/>
                  <a:pt x="103642" y="114708"/>
                </a:cubicBezTo>
                <a:cubicBezTo>
                  <a:pt x="104715" y="113593"/>
                  <a:pt x="105995" y="113036"/>
                  <a:pt x="107481" y="113036"/>
                </a:cubicBezTo>
                <a:close/>
                <a:moveTo>
                  <a:pt x="159859" y="108454"/>
                </a:moveTo>
                <a:lnTo>
                  <a:pt x="170260" y="111302"/>
                </a:lnTo>
                <a:cubicBezTo>
                  <a:pt x="169434" y="114192"/>
                  <a:pt x="168650" y="116751"/>
                  <a:pt x="167907" y="118980"/>
                </a:cubicBezTo>
                <a:lnTo>
                  <a:pt x="208274" y="118980"/>
                </a:lnTo>
                <a:lnTo>
                  <a:pt x="208274" y="129876"/>
                </a:lnTo>
                <a:lnTo>
                  <a:pt x="164316" y="129876"/>
                </a:lnTo>
                <a:cubicBezTo>
                  <a:pt x="160437" y="140443"/>
                  <a:pt x="156598" y="149441"/>
                  <a:pt x="152801" y="156870"/>
                </a:cubicBezTo>
                <a:lnTo>
                  <a:pt x="168650" y="156870"/>
                </a:lnTo>
                <a:lnTo>
                  <a:pt x="168650" y="139287"/>
                </a:lnTo>
                <a:lnTo>
                  <a:pt x="179423" y="139287"/>
                </a:lnTo>
                <a:lnTo>
                  <a:pt x="179423" y="156870"/>
                </a:lnTo>
                <a:lnTo>
                  <a:pt x="206293" y="156870"/>
                </a:lnTo>
                <a:lnTo>
                  <a:pt x="206293" y="167767"/>
                </a:lnTo>
                <a:lnTo>
                  <a:pt x="179423" y="167767"/>
                </a:lnTo>
                <a:lnTo>
                  <a:pt x="179423" y="202438"/>
                </a:lnTo>
                <a:cubicBezTo>
                  <a:pt x="179423" y="206648"/>
                  <a:pt x="177875" y="210032"/>
                  <a:pt x="174780" y="212591"/>
                </a:cubicBezTo>
                <a:cubicBezTo>
                  <a:pt x="171684" y="215150"/>
                  <a:pt x="168753" y="216884"/>
                  <a:pt x="165988" y="217792"/>
                </a:cubicBezTo>
                <a:cubicBezTo>
                  <a:pt x="163223" y="218700"/>
                  <a:pt x="160189" y="219525"/>
                  <a:pt x="156887" y="220268"/>
                </a:cubicBezTo>
                <a:lnTo>
                  <a:pt x="155277" y="209372"/>
                </a:lnTo>
                <a:cubicBezTo>
                  <a:pt x="158332" y="208959"/>
                  <a:pt x="161324" y="208072"/>
                  <a:pt x="164254" y="206710"/>
                </a:cubicBezTo>
                <a:cubicBezTo>
                  <a:pt x="167185" y="205347"/>
                  <a:pt x="168650" y="203924"/>
                  <a:pt x="168650" y="202438"/>
                </a:cubicBezTo>
                <a:lnTo>
                  <a:pt x="168650" y="167767"/>
                </a:lnTo>
                <a:lnTo>
                  <a:pt x="145247" y="167767"/>
                </a:lnTo>
                <a:cubicBezTo>
                  <a:pt x="143761" y="167767"/>
                  <a:pt x="142503" y="167230"/>
                  <a:pt x="141471" y="166157"/>
                </a:cubicBezTo>
                <a:cubicBezTo>
                  <a:pt x="140439" y="165084"/>
                  <a:pt x="139923" y="163804"/>
                  <a:pt x="139923" y="162318"/>
                </a:cubicBezTo>
                <a:lnTo>
                  <a:pt x="139923" y="159594"/>
                </a:lnTo>
                <a:cubicBezTo>
                  <a:pt x="139923" y="158356"/>
                  <a:pt x="140171" y="157407"/>
                  <a:pt x="140666" y="156746"/>
                </a:cubicBezTo>
                <a:cubicBezTo>
                  <a:pt x="145206" y="148656"/>
                  <a:pt x="149251" y="139700"/>
                  <a:pt x="152801" y="129876"/>
                </a:cubicBezTo>
                <a:lnTo>
                  <a:pt x="140047" y="129876"/>
                </a:lnTo>
                <a:lnTo>
                  <a:pt x="140047" y="118980"/>
                </a:lnTo>
                <a:lnTo>
                  <a:pt x="156515" y="118980"/>
                </a:lnTo>
                <a:cubicBezTo>
                  <a:pt x="157506" y="116008"/>
                  <a:pt x="158208" y="113779"/>
                  <a:pt x="158620" y="112293"/>
                </a:cubicBezTo>
                <a:close/>
                <a:moveTo>
                  <a:pt x="223838" y="14227"/>
                </a:moveTo>
                <a:cubicBezTo>
                  <a:pt x="108073" y="14227"/>
                  <a:pt x="14227" y="108073"/>
                  <a:pt x="14227" y="223838"/>
                </a:cubicBezTo>
                <a:cubicBezTo>
                  <a:pt x="14227" y="339603"/>
                  <a:pt x="108073" y="433449"/>
                  <a:pt x="223838" y="433449"/>
                </a:cubicBezTo>
                <a:cubicBezTo>
                  <a:pt x="339603" y="433449"/>
                  <a:pt x="433449" y="339603"/>
                  <a:pt x="433449" y="223838"/>
                </a:cubicBezTo>
                <a:cubicBezTo>
                  <a:pt x="433449" y="108073"/>
                  <a:pt x="339603" y="14227"/>
                  <a:pt x="223838" y="14227"/>
                </a:cubicBezTo>
                <a:close/>
                <a:moveTo>
                  <a:pt x="223838" y="0"/>
                </a:moveTo>
                <a:cubicBezTo>
                  <a:pt x="347460" y="0"/>
                  <a:pt x="447676" y="100216"/>
                  <a:pt x="447676" y="223838"/>
                </a:cubicBezTo>
                <a:cubicBezTo>
                  <a:pt x="447676" y="347460"/>
                  <a:pt x="347460" y="447676"/>
                  <a:pt x="223838" y="447676"/>
                </a:cubicBezTo>
                <a:cubicBezTo>
                  <a:pt x="100216" y="447676"/>
                  <a:pt x="0" y="347460"/>
                  <a:pt x="0" y="223838"/>
                </a:cubicBezTo>
                <a:cubicBezTo>
                  <a:pt x="0" y="100216"/>
                  <a:pt x="100216" y="0"/>
                  <a:pt x="223838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gradFill>
                <a:gsLst>
                  <a:gs pos="0">
                    <a:srgbClr val="515FFE"/>
                  </a:gs>
                  <a:gs pos="100000">
                    <a:srgbClr val="5D0FEE"/>
                  </a:gs>
                </a:gsLst>
                <a:lin ang="2700000" scaled="1"/>
              </a:gra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BD0267B-1394-66FA-9263-BDC9BAC556FB}"/>
              </a:ext>
            </a:extLst>
          </p:cNvPr>
          <p:cNvSpPr txBox="1"/>
          <p:nvPr/>
        </p:nvSpPr>
        <p:spPr>
          <a:xfrm>
            <a:off x="591849" y="125609"/>
            <a:ext cx="34251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200" dirty="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添加你的标题</a:t>
            </a:r>
          </a:p>
        </p:txBody>
      </p:sp>
      <p:sp>
        <p:nvSpPr>
          <p:cNvPr id="9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CEBE53AD-A332-40D3-23FA-69CCF82F2A97}"/>
              </a:ext>
            </a:extLst>
          </p:cNvPr>
          <p:cNvSpPr/>
          <p:nvPr/>
        </p:nvSpPr>
        <p:spPr>
          <a:xfrm>
            <a:off x="774669" y="3531464"/>
            <a:ext cx="10901198" cy="240618"/>
          </a:xfrm>
          <a:custGeom>
            <a:avLst/>
            <a:gdLst>
              <a:gd name="connsiteX0" fmla="*/ 10352558 w 10901198"/>
              <a:gd name="connsiteY0" fmla="*/ 0 h 240618"/>
              <a:gd name="connsiteX1" fmla="*/ 10901198 w 10901198"/>
              <a:gd name="connsiteY1" fmla="*/ 240618 h 240618"/>
              <a:gd name="connsiteX2" fmla="*/ 10674381 w 10901198"/>
              <a:gd name="connsiteY2" fmla="*/ 240618 h 240618"/>
              <a:gd name="connsiteX3" fmla="*/ 10352558 w 10901198"/>
              <a:gd name="connsiteY3" fmla="*/ 240618 h 240618"/>
              <a:gd name="connsiteX4" fmla="*/ 0 w 10901198"/>
              <a:gd name="connsiteY4" fmla="*/ 240618 h 240618"/>
              <a:gd name="connsiteX5" fmla="*/ 0 w 10901198"/>
              <a:gd name="connsiteY5" fmla="*/ 156826 h 240618"/>
              <a:gd name="connsiteX6" fmla="*/ 10352558 w 10901198"/>
              <a:gd name="connsiteY6" fmla="*/ 156826 h 240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01198" h="240618">
                <a:moveTo>
                  <a:pt x="10352558" y="0"/>
                </a:moveTo>
                <a:lnTo>
                  <a:pt x="10901198" y="240618"/>
                </a:lnTo>
                <a:lnTo>
                  <a:pt x="10674381" y="240618"/>
                </a:lnTo>
                <a:lnTo>
                  <a:pt x="10352558" y="240618"/>
                </a:lnTo>
                <a:lnTo>
                  <a:pt x="0" y="240618"/>
                </a:lnTo>
                <a:lnTo>
                  <a:pt x="0" y="156826"/>
                </a:lnTo>
                <a:lnTo>
                  <a:pt x="10352558" y="156826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20000"/>
                </a:schemeClr>
              </a:gs>
              <a:gs pos="100000">
                <a:schemeClr val="accent3"/>
              </a:gs>
            </a:gsLst>
            <a:lin ang="0" scaled="1"/>
            <a:tileRect/>
          </a:gradFill>
          <a:ln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100000">
                  <a:schemeClr val="accent3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0BE18885-02EB-64FA-7E98-97338DD361EF}"/>
              </a:ext>
            </a:extLst>
          </p:cNvPr>
          <p:cNvSpPr/>
          <p:nvPr/>
        </p:nvSpPr>
        <p:spPr>
          <a:xfrm>
            <a:off x="1784627" y="3625189"/>
            <a:ext cx="192186" cy="192186"/>
          </a:xfrm>
          <a:prstGeom prst="ellipse">
            <a:avLst/>
          </a:prstGeom>
          <a:solidFill>
            <a:schemeClr val="bg1"/>
          </a:solidFill>
          <a:ln w="19050" cap="flat" cmpd="sng">
            <a:gradFill flip="none" rotWithShape="1"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2700000" scaled="1"/>
              <a:tileRect/>
            </a:gradFill>
            <a:prstDash val="solid"/>
            <a:bevel/>
            <a:headEnd type="none" w="med" len="med"/>
            <a:tailEnd type="none" w="med" len="med"/>
          </a:ln>
        </p:spPr>
        <p:txBody>
          <a:bodyPr vert="horz" wrap="square" lIns="115412" tIns="115412" rIns="115412" bIns="516018" anchor="t"/>
          <a:lstStyle/>
          <a:p>
            <a:endParaRPr lang="zh-CN" altLang="en-US" dirty="0">
              <a:solidFill>
                <a:schemeClr val="tx1"/>
              </a:solidFill>
              <a:latin typeface="思源黑体 CN Light" panose="020B0300000000000000" pitchFamily="34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5C165C6-1CEA-A20F-775A-A7CA3B880851}"/>
              </a:ext>
            </a:extLst>
          </p:cNvPr>
          <p:cNvSpPr txBox="1"/>
          <p:nvPr/>
        </p:nvSpPr>
        <p:spPr>
          <a:xfrm>
            <a:off x="1127315" y="4665158"/>
            <a:ext cx="15068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200" dirty="0">
                <a:solidFill>
                  <a:schemeClr val="bg1"/>
                </a:solidFill>
                <a:latin typeface="+mj-ea"/>
                <a:ea typeface="+mj-ea"/>
              </a:rPr>
              <a:t>成果展示</a:t>
            </a:r>
          </a:p>
        </p:txBody>
      </p:sp>
      <p:sp>
        <p:nvSpPr>
          <p:cNvPr id="17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115F0338-7CA9-EC4A-3FC2-1D671875099F}"/>
              </a:ext>
            </a:extLst>
          </p:cNvPr>
          <p:cNvSpPr txBox="1"/>
          <p:nvPr/>
        </p:nvSpPr>
        <p:spPr>
          <a:xfrm flipH="1">
            <a:off x="608148" y="5423852"/>
            <a:ext cx="2545144" cy="68627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陈西设计，免费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模板搜索网站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18" name="文本框 2">
            <a:extLst>
              <a:ext uri="{FF2B5EF4-FFF2-40B4-BE49-F238E27FC236}">
                <a16:creationId xmlns:a16="http://schemas.microsoft.com/office/drawing/2014/main" id="{89EAB0D1-2E4B-A80E-BA5A-81EFE6E8A98A}"/>
              </a:ext>
            </a:extLst>
          </p:cNvPr>
          <p:cNvSpPr txBox="1"/>
          <p:nvPr/>
        </p:nvSpPr>
        <p:spPr>
          <a:xfrm>
            <a:off x="893567" y="4685634"/>
            <a:ext cx="1974306" cy="57840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>
            <a:noFill/>
          </a:ln>
          <a:effectLst>
            <a:outerShdw blurRad="101600" dist="63500" dir="2700000" algn="tl" rotWithShape="0">
              <a:schemeClr val="accent3"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>
                <a:solidFill>
                  <a:srgbClr val="FFFFFF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 dirty="0">
              <a:sym typeface="Verdana" panose="020B0604030504040204" pitchFamily="34" charset="0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303CF58E-D820-E267-0B7C-2F7E2CD0268D}"/>
              </a:ext>
            </a:extLst>
          </p:cNvPr>
          <p:cNvSpPr txBox="1"/>
          <p:nvPr/>
        </p:nvSpPr>
        <p:spPr>
          <a:xfrm>
            <a:off x="1127315" y="4759923"/>
            <a:ext cx="15068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200" dirty="0">
                <a:solidFill>
                  <a:schemeClr val="bg1"/>
                </a:solidFill>
                <a:latin typeface="+mj-ea"/>
                <a:ea typeface="+mj-ea"/>
              </a:rPr>
              <a:t>搜索陈西</a:t>
            </a:r>
          </a:p>
        </p:txBody>
      </p:sp>
      <p:sp>
        <p:nvSpPr>
          <p:cNvPr id="20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D0F8ED8D-E860-AC40-ADB5-EAE6676F5CE4}"/>
              </a:ext>
            </a:extLst>
          </p:cNvPr>
          <p:cNvSpPr/>
          <p:nvPr/>
        </p:nvSpPr>
        <p:spPr>
          <a:xfrm rot="18900000">
            <a:off x="1443844" y="1894404"/>
            <a:ext cx="873752" cy="873752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>
            <a:noFill/>
          </a:ln>
          <a:effectLst>
            <a:outerShdw blurRad="101600" dist="63500" dir="2700000" algn="tl" rotWithShape="0">
              <a:schemeClr val="accent3"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sym typeface="Verdana" panose="020B0604030504040204" pitchFamily="34" charset="0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97F37205-6232-A8A0-10EA-4DAAFA644FB6}"/>
              </a:ext>
            </a:extLst>
          </p:cNvPr>
          <p:cNvSpPr/>
          <p:nvPr/>
        </p:nvSpPr>
        <p:spPr>
          <a:xfrm rot="18900000">
            <a:off x="1359240" y="1809800"/>
            <a:ext cx="1042960" cy="1042960"/>
          </a:xfrm>
          <a:prstGeom prst="rect">
            <a:avLst/>
          </a:prstGeom>
          <a:noFill/>
          <a:ln w="15875" cap="rnd">
            <a:solidFill>
              <a:schemeClr val="accent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3B4D694C-5187-8CF4-890F-298BF10CFCDC}"/>
              </a:ext>
            </a:extLst>
          </p:cNvPr>
          <p:cNvSpPr txBox="1"/>
          <p:nvPr/>
        </p:nvSpPr>
        <p:spPr>
          <a:xfrm>
            <a:off x="1295327" y="2128011"/>
            <a:ext cx="11707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spc="200" dirty="0">
                <a:solidFill>
                  <a:schemeClr val="bg1"/>
                </a:solidFill>
                <a:latin typeface="+mj-ea"/>
                <a:ea typeface="+mj-ea"/>
              </a:rPr>
              <a:t>PPT</a:t>
            </a:r>
            <a:endParaRPr lang="zh-CN" altLang="en-US" sz="2000" spc="2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cxnSp>
        <p:nvCxnSpPr>
          <p:cNvPr id="83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F4961835-4C2E-D605-8660-39A2D9CD0C69}"/>
              </a:ext>
            </a:extLst>
          </p:cNvPr>
          <p:cNvCxnSpPr>
            <a:cxnSpLocks/>
          </p:cNvCxnSpPr>
          <p:nvPr/>
        </p:nvCxnSpPr>
        <p:spPr>
          <a:xfrm>
            <a:off x="4664068" y="3009111"/>
            <a:ext cx="0" cy="1616528"/>
          </a:xfrm>
          <a:prstGeom prst="line">
            <a:avLst/>
          </a:prstGeom>
          <a:ln w="12700">
            <a:gradFill flip="none" rotWithShape="1">
              <a:gsLst>
                <a:gs pos="50000">
                  <a:schemeClr val="accent3"/>
                </a:gs>
                <a:gs pos="0">
                  <a:schemeClr val="accent2">
                    <a:alpha val="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椭圆 83">
            <a:extLst>
              <a:ext uri="{FF2B5EF4-FFF2-40B4-BE49-F238E27FC236}">
                <a16:creationId xmlns:a16="http://schemas.microsoft.com/office/drawing/2014/main" id="{9FA948E3-EE9C-FE3F-3D75-9661CA6C7F4A}"/>
              </a:ext>
            </a:extLst>
          </p:cNvPr>
          <p:cNvSpPr/>
          <p:nvPr/>
        </p:nvSpPr>
        <p:spPr>
          <a:xfrm>
            <a:off x="4567975" y="3625189"/>
            <a:ext cx="192186" cy="192186"/>
          </a:xfrm>
          <a:prstGeom prst="ellipse">
            <a:avLst/>
          </a:prstGeom>
          <a:solidFill>
            <a:schemeClr val="bg1"/>
          </a:solidFill>
          <a:ln w="19050" cap="flat" cmpd="sng">
            <a:gradFill flip="none" rotWithShape="1"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2700000" scaled="1"/>
              <a:tileRect/>
            </a:gradFill>
            <a:prstDash val="solid"/>
            <a:bevel/>
            <a:headEnd type="none" w="med" len="med"/>
            <a:tailEnd type="none" w="med" len="med"/>
          </a:ln>
        </p:spPr>
        <p:txBody>
          <a:bodyPr vert="horz" wrap="square" lIns="115412" tIns="115412" rIns="115412" bIns="516018" anchor="t"/>
          <a:lstStyle/>
          <a:p>
            <a:endParaRPr lang="zh-CN" altLang="en-US" dirty="0">
              <a:solidFill>
                <a:schemeClr val="tx1"/>
              </a:solidFill>
              <a:latin typeface="思源黑体 CN Light" panose="020B0300000000000000" pitchFamily="34" charset="-122"/>
            </a:endParaRP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id="{95C36756-3933-C97E-3534-5044B596F2D6}"/>
              </a:ext>
            </a:extLst>
          </p:cNvPr>
          <p:cNvSpPr txBox="1"/>
          <p:nvPr/>
        </p:nvSpPr>
        <p:spPr>
          <a:xfrm>
            <a:off x="3910663" y="4665158"/>
            <a:ext cx="15068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200" dirty="0">
                <a:solidFill>
                  <a:schemeClr val="bg1"/>
                </a:solidFill>
                <a:latin typeface="+mj-ea"/>
                <a:ea typeface="+mj-ea"/>
              </a:rPr>
              <a:t>成果展示</a:t>
            </a:r>
          </a:p>
        </p:txBody>
      </p:sp>
      <p:sp>
        <p:nvSpPr>
          <p:cNvPr id="86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78AAE5D0-8B9F-AA9B-0AC9-60A494B09D84}"/>
              </a:ext>
            </a:extLst>
          </p:cNvPr>
          <p:cNvSpPr txBox="1"/>
          <p:nvPr/>
        </p:nvSpPr>
        <p:spPr>
          <a:xfrm flipH="1">
            <a:off x="3391496" y="5423852"/>
            <a:ext cx="2545144" cy="68627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承接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定制。搜索：陈西设计之家。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高端定制</a:t>
            </a:r>
            <a:endParaRPr lang="en-US" altLang="zh-CN" sz="1400" dirty="0">
              <a:solidFill>
                <a:schemeClr val="accent4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  <p:sp>
        <p:nvSpPr>
          <p:cNvPr id="87" name="文本框 2">
            <a:extLst>
              <a:ext uri="{FF2B5EF4-FFF2-40B4-BE49-F238E27FC236}">
                <a16:creationId xmlns:a16="http://schemas.microsoft.com/office/drawing/2014/main" id="{C652CD32-06B3-5115-C22F-18F69608A3A5}"/>
              </a:ext>
            </a:extLst>
          </p:cNvPr>
          <p:cNvSpPr txBox="1"/>
          <p:nvPr/>
        </p:nvSpPr>
        <p:spPr>
          <a:xfrm>
            <a:off x="3676915" y="4685634"/>
            <a:ext cx="1974306" cy="57840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>
            <a:noFill/>
          </a:ln>
          <a:effectLst>
            <a:outerShdw blurRad="101600" dist="63500" dir="2700000" algn="tl" rotWithShape="0">
              <a:schemeClr val="accent3"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>
                <a:solidFill>
                  <a:srgbClr val="FFFFFF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 dirty="0">
              <a:sym typeface="Verdana" panose="020B0604030504040204" pitchFamily="34" charset="0"/>
            </a:endParaRPr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9D1CA4C9-5819-4A13-392B-5176437ED5DC}"/>
              </a:ext>
            </a:extLst>
          </p:cNvPr>
          <p:cNvSpPr txBox="1"/>
          <p:nvPr/>
        </p:nvSpPr>
        <p:spPr>
          <a:xfrm>
            <a:off x="3910663" y="4759923"/>
            <a:ext cx="15068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200" dirty="0">
                <a:solidFill>
                  <a:schemeClr val="bg1"/>
                </a:solidFill>
                <a:latin typeface="+mj-ea"/>
                <a:ea typeface="+mj-ea"/>
              </a:rPr>
              <a:t>经验总结</a:t>
            </a:r>
          </a:p>
        </p:txBody>
      </p:sp>
      <p:sp>
        <p:nvSpPr>
          <p:cNvPr id="89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3BAE80AE-FE02-7E6D-54C1-701925CA832F}"/>
              </a:ext>
            </a:extLst>
          </p:cNvPr>
          <p:cNvSpPr/>
          <p:nvPr/>
        </p:nvSpPr>
        <p:spPr>
          <a:xfrm rot="18900000">
            <a:off x="4227192" y="1894404"/>
            <a:ext cx="873752" cy="873752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>
            <a:noFill/>
          </a:ln>
          <a:effectLst>
            <a:outerShdw blurRad="101600" dist="63500" dir="2700000" algn="tl" rotWithShape="0">
              <a:schemeClr val="accent3"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sym typeface="Verdana" panose="020B0604030504040204" pitchFamily="34" charset="0"/>
            </a:endParaRPr>
          </a:p>
        </p:txBody>
      </p:sp>
      <p:sp>
        <p:nvSpPr>
          <p:cNvPr id="90" name="矩形 89">
            <a:extLst>
              <a:ext uri="{FF2B5EF4-FFF2-40B4-BE49-F238E27FC236}">
                <a16:creationId xmlns:a16="http://schemas.microsoft.com/office/drawing/2014/main" id="{4DEAC743-6F2D-B85E-9438-B0A812BA01DF}"/>
              </a:ext>
            </a:extLst>
          </p:cNvPr>
          <p:cNvSpPr/>
          <p:nvPr/>
        </p:nvSpPr>
        <p:spPr>
          <a:xfrm rot="18900000">
            <a:off x="4142588" y="1809800"/>
            <a:ext cx="1042960" cy="1042960"/>
          </a:xfrm>
          <a:prstGeom prst="rect">
            <a:avLst/>
          </a:prstGeom>
          <a:noFill/>
          <a:ln w="15875" cap="rnd">
            <a:solidFill>
              <a:schemeClr val="accent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91" name="文本框 90">
            <a:extLst>
              <a:ext uri="{FF2B5EF4-FFF2-40B4-BE49-F238E27FC236}">
                <a16:creationId xmlns:a16="http://schemas.microsoft.com/office/drawing/2014/main" id="{FA89A824-23B6-1DBA-DCED-71C5BADFE189}"/>
              </a:ext>
            </a:extLst>
          </p:cNvPr>
          <p:cNvSpPr txBox="1"/>
          <p:nvPr/>
        </p:nvSpPr>
        <p:spPr>
          <a:xfrm>
            <a:off x="4078675" y="2128011"/>
            <a:ext cx="11707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spc="200" dirty="0">
                <a:solidFill>
                  <a:schemeClr val="bg1"/>
                </a:solidFill>
                <a:latin typeface="+mj-ea"/>
                <a:ea typeface="+mj-ea"/>
              </a:rPr>
              <a:t>定制</a:t>
            </a:r>
          </a:p>
        </p:txBody>
      </p:sp>
      <p:cxnSp>
        <p:nvCxnSpPr>
          <p:cNvPr id="92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192A9063-CBF0-DEC8-1507-51056B1157E8}"/>
              </a:ext>
            </a:extLst>
          </p:cNvPr>
          <p:cNvCxnSpPr>
            <a:cxnSpLocks/>
          </p:cNvCxnSpPr>
          <p:nvPr/>
        </p:nvCxnSpPr>
        <p:spPr>
          <a:xfrm>
            <a:off x="7528110" y="3009111"/>
            <a:ext cx="0" cy="1616528"/>
          </a:xfrm>
          <a:prstGeom prst="line">
            <a:avLst/>
          </a:prstGeom>
          <a:ln w="12700">
            <a:gradFill flip="none" rotWithShape="1">
              <a:gsLst>
                <a:gs pos="50000">
                  <a:schemeClr val="accent3"/>
                </a:gs>
                <a:gs pos="0">
                  <a:schemeClr val="accent2">
                    <a:alpha val="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椭圆 92">
            <a:extLst>
              <a:ext uri="{FF2B5EF4-FFF2-40B4-BE49-F238E27FC236}">
                <a16:creationId xmlns:a16="http://schemas.microsoft.com/office/drawing/2014/main" id="{C073DD08-BD49-29BB-F0F1-BFB254565B7E}"/>
              </a:ext>
            </a:extLst>
          </p:cNvPr>
          <p:cNvSpPr/>
          <p:nvPr/>
        </p:nvSpPr>
        <p:spPr>
          <a:xfrm>
            <a:off x="7432017" y="3625189"/>
            <a:ext cx="192186" cy="192186"/>
          </a:xfrm>
          <a:prstGeom prst="ellipse">
            <a:avLst/>
          </a:prstGeom>
          <a:solidFill>
            <a:schemeClr val="bg1"/>
          </a:solidFill>
          <a:ln w="19050" cap="flat" cmpd="sng">
            <a:gradFill flip="none" rotWithShape="1"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2700000" scaled="1"/>
              <a:tileRect/>
            </a:gradFill>
            <a:prstDash val="solid"/>
            <a:bevel/>
            <a:headEnd type="none" w="med" len="med"/>
            <a:tailEnd type="none" w="med" len="med"/>
          </a:ln>
        </p:spPr>
        <p:txBody>
          <a:bodyPr vert="horz" wrap="square" lIns="115412" tIns="115412" rIns="115412" bIns="516018" anchor="t"/>
          <a:lstStyle/>
          <a:p>
            <a:endParaRPr lang="zh-CN" altLang="en-US" dirty="0">
              <a:solidFill>
                <a:schemeClr val="tx1"/>
              </a:solidFill>
              <a:latin typeface="思源黑体 CN Light" panose="020B0300000000000000" pitchFamily="34" charset="-122"/>
            </a:endParaRPr>
          </a:p>
        </p:txBody>
      </p:sp>
      <p:sp>
        <p:nvSpPr>
          <p:cNvPr id="94" name="文本框 93">
            <a:extLst>
              <a:ext uri="{FF2B5EF4-FFF2-40B4-BE49-F238E27FC236}">
                <a16:creationId xmlns:a16="http://schemas.microsoft.com/office/drawing/2014/main" id="{AD4BB3E0-C32F-E694-7819-50113C48E466}"/>
              </a:ext>
            </a:extLst>
          </p:cNvPr>
          <p:cNvSpPr txBox="1"/>
          <p:nvPr/>
        </p:nvSpPr>
        <p:spPr>
          <a:xfrm>
            <a:off x="6774705" y="4665158"/>
            <a:ext cx="15068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200" dirty="0">
                <a:solidFill>
                  <a:schemeClr val="bg1"/>
                </a:solidFill>
                <a:latin typeface="+mj-ea"/>
                <a:ea typeface="+mj-ea"/>
              </a:rPr>
              <a:t>成果展示</a:t>
            </a:r>
          </a:p>
        </p:txBody>
      </p:sp>
      <p:sp>
        <p:nvSpPr>
          <p:cNvPr id="95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56D09EB6-79E2-4122-E9DF-0B0A316EABAF}"/>
              </a:ext>
            </a:extLst>
          </p:cNvPr>
          <p:cNvSpPr txBox="1"/>
          <p:nvPr/>
        </p:nvSpPr>
        <p:spPr>
          <a:xfrm flipH="1">
            <a:off x="6255538" y="5423852"/>
            <a:ext cx="2545144" cy="68627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陈西设计，免费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模板搜索网站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96" name="文本框 2">
            <a:extLst>
              <a:ext uri="{FF2B5EF4-FFF2-40B4-BE49-F238E27FC236}">
                <a16:creationId xmlns:a16="http://schemas.microsoft.com/office/drawing/2014/main" id="{779D20CE-9C0D-065A-58D9-F148566CFA3E}"/>
              </a:ext>
            </a:extLst>
          </p:cNvPr>
          <p:cNvSpPr txBox="1"/>
          <p:nvPr/>
        </p:nvSpPr>
        <p:spPr>
          <a:xfrm>
            <a:off x="6540957" y="4685634"/>
            <a:ext cx="1974306" cy="57840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>
            <a:noFill/>
          </a:ln>
          <a:effectLst>
            <a:outerShdw blurRad="101600" dist="63500" dir="2700000" algn="tl" rotWithShape="0">
              <a:schemeClr val="accent3"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>
                <a:solidFill>
                  <a:srgbClr val="FFFFFF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 dirty="0">
              <a:sym typeface="Verdana" panose="020B0604030504040204" pitchFamily="34" charset="0"/>
            </a:endParaRPr>
          </a:p>
        </p:txBody>
      </p:sp>
      <p:sp>
        <p:nvSpPr>
          <p:cNvPr id="97" name="文本框 96">
            <a:extLst>
              <a:ext uri="{FF2B5EF4-FFF2-40B4-BE49-F238E27FC236}">
                <a16:creationId xmlns:a16="http://schemas.microsoft.com/office/drawing/2014/main" id="{8E08FDDE-B94F-4188-27A2-5907D413FB21}"/>
              </a:ext>
            </a:extLst>
          </p:cNvPr>
          <p:cNvSpPr txBox="1"/>
          <p:nvPr/>
        </p:nvSpPr>
        <p:spPr>
          <a:xfrm>
            <a:off x="6625304" y="4759923"/>
            <a:ext cx="18056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pc="200" dirty="0">
                <a:solidFill>
                  <a:schemeClr val="bg1"/>
                </a:solidFill>
                <a:latin typeface="+mj-ea"/>
                <a:ea typeface="+mj-ea"/>
              </a:rPr>
              <a:t>PPT</a:t>
            </a:r>
            <a:r>
              <a:rPr lang="zh-CN" altLang="en-US" sz="2400" spc="200" dirty="0">
                <a:solidFill>
                  <a:schemeClr val="bg1"/>
                </a:solidFill>
                <a:latin typeface="+mj-ea"/>
                <a:ea typeface="+mj-ea"/>
              </a:rPr>
              <a:t>定制</a:t>
            </a:r>
          </a:p>
        </p:txBody>
      </p:sp>
      <p:sp>
        <p:nvSpPr>
          <p:cNvPr id="98" name="矩形 51">
            <a:extLst>
              <a:ext uri="{FF2B5EF4-FFF2-40B4-BE49-F238E27FC236}">
                <a16:creationId xmlns:a16="http://schemas.microsoft.com/office/drawing/2014/main" id="{14C978CA-8BA1-E515-4049-0A76363DE1DF}"/>
              </a:ext>
            </a:extLst>
          </p:cNvPr>
          <p:cNvSpPr/>
          <p:nvPr/>
        </p:nvSpPr>
        <p:spPr>
          <a:xfrm rot="18900000">
            <a:off x="7091234" y="1894404"/>
            <a:ext cx="873752" cy="873752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>
            <a:noFill/>
          </a:ln>
          <a:effectLst>
            <a:outerShdw blurRad="101600" dist="63500" dir="2700000" algn="tl" rotWithShape="0">
              <a:schemeClr val="accent3"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sym typeface="Verdana" panose="020B0604030504040204" pitchFamily="34" charset="0"/>
            </a:endParaRPr>
          </a:p>
        </p:txBody>
      </p:sp>
      <p:sp>
        <p:nvSpPr>
          <p:cNvPr id="99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989563C4-ED80-047B-4A9B-4EB67CF7B3FA}"/>
              </a:ext>
            </a:extLst>
          </p:cNvPr>
          <p:cNvSpPr/>
          <p:nvPr/>
        </p:nvSpPr>
        <p:spPr>
          <a:xfrm rot="18900000">
            <a:off x="7006630" y="1809800"/>
            <a:ext cx="1042960" cy="1042960"/>
          </a:xfrm>
          <a:prstGeom prst="rect">
            <a:avLst/>
          </a:prstGeom>
          <a:noFill/>
          <a:ln w="15875" cap="rnd">
            <a:solidFill>
              <a:schemeClr val="accent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00" name="文本框 99">
            <a:extLst>
              <a:ext uri="{FF2B5EF4-FFF2-40B4-BE49-F238E27FC236}">
                <a16:creationId xmlns:a16="http://schemas.microsoft.com/office/drawing/2014/main" id="{D64A85E2-9109-0AE1-FD9A-D373FE2C8B79}"/>
              </a:ext>
            </a:extLst>
          </p:cNvPr>
          <p:cNvSpPr txBox="1"/>
          <p:nvPr/>
        </p:nvSpPr>
        <p:spPr>
          <a:xfrm>
            <a:off x="6942717" y="2128011"/>
            <a:ext cx="11707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spc="200" dirty="0">
                <a:solidFill>
                  <a:schemeClr val="bg1"/>
                </a:solidFill>
                <a:latin typeface="+mj-ea"/>
                <a:ea typeface="+mj-ea"/>
              </a:rPr>
              <a:t>搜索</a:t>
            </a:r>
          </a:p>
        </p:txBody>
      </p:sp>
      <p:cxnSp>
        <p:nvCxnSpPr>
          <p:cNvPr id="101" name="直接连接符 100">
            <a:extLst>
              <a:ext uri="{FF2B5EF4-FFF2-40B4-BE49-F238E27FC236}">
                <a16:creationId xmlns:a16="http://schemas.microsoft.com/office/drawing/2014/main" id="{C3E31896-9627-B9AD-FC79-74D8669D4696}"/>
              </a:ext>
            </a:extLst>
          </p:cNvPr>
          <p:cNvCxnSpPr>
            <a:cxnSpLocks/>
          </p:cNvCxnSpPr>
          <p:nvPr/>
        </p:nvCxnSpPr>
        <p:spPr>
          <a:xfrm>
            <a:off x="10311458" y="3009111"/>
            <a:ext cx="0" cy="1616528"/>
          </a:xfrm>
          <a:prstGeom prst="line">
            <a:avLst/>
          </a:prstGeom>
          <a:ln w="12700">
            <a:gradFill flip="none" rotWithShape="1">
              <a:gsLst>
                <a:gs pos="50000">
                  <a:schemeClr val="accent3"/>
                </a:gs>
                <a:gs pos="0">
                  <a:schemeClr val="accent2">
                    <a:alpha val="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19E8D35B-5891-D85C-A0E7-1F6602C7CC16}"/>
              </a:ext>
            </a:extLst>
          </p:cNvPr>
          <p:cNvSpPr/>
          <p:nvPr/>
        </p:nvSpPr>
        <p:spPr>
          <a:xfrm>
            <a:off x="10215365" y="3625189"/>
            <a:ext cx="192186" cy="192186"/>
          </a:xfrm>
          <a:prstGeom prst="ellipse">
            <a:avLst/>
          </a:prstGeom>
          <a:solidFill>
            <a:schemeClr val="bg1"/>
          </a:solidFill>
          <a:ln w="19050" cap="flat" cmpd="sng">
            <a:gradFill flip="none" rotWithShape="1"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2700000" scaled="1"/>
              <a:tileRect/>
            </a:gradFill>
            <a:prstDash val="solid"/>
            <a:bevel/>
            <a:headEnd type="none" w="med" len="med"/>
            <a:tailEnd type="none" w="med" len="med"/>
          </a:ln>
        </p:spPr>
        <p:txBody>
          <a:bodyPr vert="horz" wrap="square" lIns="115412" tIns="115412" rIns="115412" bIns="516018" anchor="t"/>
          <a:lstStyle/>
          <a:p>
            <a:endParaRPr lang="zh-CN" altLang="en-US" dirty="0">
              <a:solidFill>
                <a:schemeClr val="tx1"/>
              </a:solidFill>
              <a:latin typeface="思源黑体 CN Light" panose="020B0300000000000000" pitchFamily="34" charset="-122"/>
            </a:endParaRPr>
          </a:p>
        </p:txBody>
      </p:sp>
      <p:sp>
        <p:nvSpPr>
          <p:cNvPr id="103" name="文本框 102">
            <a:extLst>
              <a:ext uri="{FF2B5EF4-FFF2-40B4-BE49-F238E27FC236}">
                <a16:creationId xmlns:a16="http://schemas.microsoft.com/office/drawing/2014/main" id="{0FAA13D6-F921-3F7C-8F28-1D6E7907B4B6}"/>
              </a:ext>
            </a:extLst>
          </p:cNvPr>
          <p:cNvSpPr txBox="1"/>
          <p:nvPr/>
        </p:nvSpPr>
        <p:spPr>
          <a:xfrm>
            <a:off x="9558053" y="4665158"/>
            <a:ext cx="15068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200" dirty="0">
                <a:solidFill>
                  <a:schemeClr val="bg1"/>
                </a:solidFill>
                <a:latin typeface="+mj-ea"/>
                <a:ea typeface="+mj-ea"/>
              </a:rPr>
              <a:t>成果展示</a:t>
            </a:r>
          </a:p>
        </p:txBody>
      </p:sp>
      <p:sp>
        <p:nvSpPr>
          <p:cNvPr id="104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86046DFC-16FF-C4B2-FD9A-998ACE8C1FE7}"/>
              </a:ext>
            </a:extLst>
          </p:cNvPr>
          <p:cNvSpPr txBox="1"/>
          <p:nvPr/>
        </p:nvSpPr>
        <p:spPr>
          <a:xfrm flipH="1">
            <a:off x="9038886" y="5423852"/>
            <a:ext cx="2545144" cy="68627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承接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定制。搜索：陈西设计之家。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高端定制</a:t>
            </a:r>
            <a:endParaRPr lang="en-US" altLang="zh-CN" sz="1400" dirty="0">
              <a:solidFill>
                <a:schemeClr val="accent4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  <p:sp>
        <p:nvSpPr>
          <p:cNvPr id="105" name="文本框 2">
            <a:extLst>
              <a:ext uri="{FF2B5EF4-FFF2-40B4-BE49-F238E27FC236}">
                <a16:creationId xmlns:a16="http://schemas.microsoft.com/office/drawing/2014/main" id="{46007A5E-3B23-6C21-BB1C-7D7F53254819}"/>
              </a:ext>
            </a:extLst>
          </p:cNvPr>
          <p:cNvSpPr txBox="1"/>
          <p:nvPr/>
        </p:nvSpPr>
        <p:spPr>
          <a:xfrm>
            <a:off x="9324305" y="4685634"/>
            <a:ext cx="1974306" cy="57840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>
            <a:noFill/>
          </a:ln>
          <a:effectLst>
            <a:outerShdw blurRad="101600" dist="63500" dir="2700000" algn="tl" rotWithShape="0">
              <a:schemeClr val="accent3"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>
                <a:solidFill>
                  <a:srgbClr val="FFFFFF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 dirty="0">
              <a:sym typeface="Verdana" panose="020B0604030504040204" pitchFamily="34" charset="0"/>
            </a:endParaRPr>
          </a:p>
        </p:txBody>
      </p:sp>
      <p:sp>
        <p:nvSpPr>
          <p:cNvPr id="106" name="文本框 105">
            <a:extLst>
              <a:ext uri="{FF2B5EF4-FFF2-40B4-BE49-F238E27FC236}">
                <a16:creationId xmlns:a16="http://schemas.microsoft.com/office/drawing/2014/main" id="{BF5D64EA-EA98-D948-F448-0CA1654FE2E6}"/>
              </a:ext>
            </a:extLst>
          </p:cNvPr>
          <p:cNvSpPr txBox="1"/>
          <p:nvPr/>
        </p:nvSpPr>
        <p:spPr>
          <a:xfrm>
            <a:off x="9558053" y="4759923"/>
            <a:ext cx="15068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200" dirty="0">
                <a:solidFill>
                  <a:schemeClr val="bg1"/>
                </a:solidFill>
                <a:latin typeface="+mj-ea"/>
                <a:ea typeface="+mj-ea"/>
              </a:rPr>
              <a:t>陈西很帅</a:t>
            </a:r>
          </a:p>
        </p:txBody>
      </p:sp>
      <p:sp>
        <p:nvSpPr>
          <p:cNvPr id="107" name="矩形 51">
            <a:extLst>
              <a:ext uri="{FF2B5EF4-FFF2-40B4-BE49-F238E27FC236}">
                <a16:creationId xmlns:a16="http://schemas.microsoft.com/office/drawing/2014/main" id="{954C3CEF-E198-9A61-B9D9-428150C7DF23}"/>
              </a:ext>
            </a:extLst>
          </p:cNvPr>
          <p:cNvSpPr/>
          <p:nvPr/>
        </p:nvSpPr>
        <p:spPr>
          <a:xfrm rot="18900000">
            <a:off x="9874582" y="1894404"/>
            <a:ext cx="873752" cy="873752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>
            <a:noFill/>
          </a:ln>
          <a:effectLst>
            <a:outerShdw blurRad="101600" dist="63500" dir="2700000" algn="tl" rotWithShape="0">
              <a:schemeClr val="accent3"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sym typeface="Verdana" panose="020B0604030504040204" pitchFamily="34" charset="0"/>
            </a:endParaRPr>
          </a:p>
        </p:txBody>
      </p:sp>
      <p:sp>
        <p:nvSpPr>
          <p:cNvPr id="108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98AECD19-6E96-0474-11EB-53D412280518}"/>
              </a:ext>
            </a:extLst>
          </p:cNvPr>
          <p:cNvSpPr/>
          <p:nvPr/>
        </p:nvSpPr>
        <p:spPr>
          <a:xfrm rot="18900000">
            <a:off x="9789978" y="1809800"/>
            <a:ext cx="1042960" cy="1042960"/>
          </a:xfrm>
          <a:prstGeom prst="rect">
            <a:avLst/>
          </a:prstGeom>
          <a:noFill/>
          <a:ln w="15875" cap="rnd">
            <a:solidFill>
              <a:schemeClr val="accent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09" name="文本框 108">
            <a:extLst>
              <a:ext uri="{FF2B5EF4-FFF2-40B4-BE49-F238E27FC236}">
                <a16:creationId xmlns:a16="http://schemas.microsoft.com/office/drawing/2014/main" id="{96128A64-97AF-A574-7E40-68F2A96A030A}"/>
              </a:ext>
            </a:extLst>
          </p:cNvPr>
          <p:cNvSpPr txBox="1"/>
          <p:nvPr/>
        </p:nvSpPr>
        <p:spPr>
          <a:xfrm>
            <a:off x="9726065" y="2128011"/>
            <a:ext cx="11707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spc="200" dirty="0">
                <a:solidFill>
                  <a:schemeClr val="bg1"/>
                </a:solidFill>
                <a:latin typeface="+mj-ea"/>
                <a:ea typeface="+mj-ea"/>
              </a:rPr>
              <a:t>陈西</a:t>
            </a:r>
          </a:p>
        </p:txBody>
      </p:sp>
    </p:spTree>
    <p:extLst>
      <p:ext uri="{BB962C8B-B14F-4D97-AF65-F5344CB8AC3E}">
        <p14:creationId xmlns:p14="http://schemas.microsoft.com/office/powerpoint/2010/main" val="41635324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42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53" presetClass="entr" presetSubtype="16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53" presetClass="entr" presetSubtype="16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53" presetClass="entr" presetSubtype="16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53" presetClass="entr" presetSubtype="16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53" presetClass="entr" presetSubtype="16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53" presetClass="entr" presetSubtype="16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53" presetClass="entr" presetSubtype="16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42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  <p:bldP spid="16" grpId="0"/>
      <p:bldP spid="17" grpId="0"/>
      <p:bldP spid="18" grpId="0" animBg="1"/>
      <p:bldP spid="19" grpId="0"/>
      <p:bldP spid="20" grpId="0" animBg="1"/>
      <p:bldP spid="21" grpId="0" animBg="1"/>
      <p:bldP spid="22" grpId="0"/>
      <p:bldP spid="84" grpId="0" animBg="1"/>
      <p:bldP spid="85" grpId="0"/>
      <p:bldP spid="86" grpId="0"/>
      <p:bldP spid="87" grpId="0" animBg="1"/>
      <p:bldP spid="88" grpId="0"/>
      <p:bldP spid="89" grpId="0" animBg="1"/>
      <p:bldP spid="90" grpId="0" animBg="1"/>
      <p:bldP spid="91" grpId="0"/>
      <p:bldP spid="93" grpId="0" animBg="1"/>
      <p:bldP spid="94" grpId="0"/>
      <p:bldP spid="95" grpId="0"/>
      <p:bldP spid="96" grpId="0" animBg="1"/>
      <p:bldP spid="97" grpId="0"/>
      <p:bldP spid="98" grpId="0" animBg="1"/>
      <p:bldP spid="99" grpId="0" animBg="1"/>
      <p:bldP spid="100" grpId="0"/>
      <p:bldP spid="102" grpId="0" animBg="1"/>
      <p:bldP spid="103" grpId="0"/>
      <p:bldP spid="104" grpId="0"/>
      <p:bldP spid="105" grpId="0" animBg="1"/>
      <p:bldP spid="106" grpId="0"/>
      <p:bldP spid="107" grpId="0" animBg="1"/>
      <p:bldP spid="108" grpId="0" animBg="1"/>
      <p:bldP spid="10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微信：2090298045【陈西】" hidden="1">
            <a:extLst>
              <a:ext uri="{FF2B5EF4-FFF2-40B4-BE49-F238E27FC236}">
                <a16:creationId xmlns:a16="http://schemas.microsoft.com/office/drawing/2014/main" id="{5B6F6B9F-2DA7-3C89-B055-1AD1BBEA83C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微信：2090298045【陈西】" hidden="1">
            <a:extLst>
              <a:ext uri="{FF2B5EF4-FFF2-40B4-BE49-F238E27FC236}">
                <a16:creationId xmlns:a16="http://schemas.microsoft.com/office/drawing/2014/main" id="{58969293-27BD-507D-F254-9AFBF57271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7000660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!微信：2090298045【陈西】">
            <a:extLst>
              <a:ext uri="{FF2B5EF4-FFF2-40B4-BE49-F238E27FC236}">
                <a16:creationId xmlns:a16="http://schemas.microsoft.com/office/drawing/2014/main" id="{C2DB0AD5-F937-1BD4-E01E-FBC7D2E0C90C}"/>
              </a:ext>
            </a:extLst>
          </p:cNvPr>
          <p:cNvSpPr>
            <a:spLocks/>
          </p:cNvSpPr>
          <p:nvPr/>
        </p:nvSpPr>
        <p:spPr>
          <a:xfrm>
            <a:off x="3320143" y="-1216547"/>
            <a:ext cx="5551714" cy="1085408"/>
          </a:xfrm>
          <a:prstGeom prst="rect">
            <a:avLst/>
          </a:prstGeom>
          <a:solidFill>
            <a:srgbClr val="00B0F0">
              <a:alpha val="0"/>
            </a:srgb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5" name="矩形 5">
            <a:extLst>
              <a:ext uri="{FF2B5EF4-FFF2-40B4-BE49-F238E27FC236}">
                <a16:creationId xmlns:a16="http://schemas.microsoft.com/office/drawing/2014/main" id="{BA512123-BFDD-0ADF-4A96-0F4793294A4D}"/>
              </a:ext>
            </a:extLst>
          </p:cNvPr>
          <p:cNvSpPr/>
          <p:nvPr/>
        </p:nvSpPr>
        <p:spPr>
          <a:xfrm>
            <a:off x="0" y="216355"/>
            <a:ext cx="352425" cy="432444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 w="9525"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Normal" panose="020B0400000000000000" pitchFamily="34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6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27E02CA4-6D6E-6440-77D7-98BBDCB8D073}"/>
              </a:ext>
            </a:extLst>
          </p:cNvPr>
          <p:cNvSpPr/>
          <p:nvPr/>
        </p:nvSpPr>
        <p:spPr>
          <a:xfrm>
            <a:off x="419100" y="216355"/>
            <a:ext cx="123825" cy="432444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 w="9525"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Normal" panose="020B0400000000000000" pitchFamily="34" charset="-122"/>
              <a:cs typeface="+mn-cs"/>
              <a:sym typeface="Verdana" panose="020B0604030504040204" pitchFamily="34" charset="0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7504BCE7-53B9-05E6-ABAB-CC1508647EA9}"/>
              </a:ext>
            </a:extLst>
          </p:cNvPr>
          <p:cNvCxnSpPr>
            <a:cxnSpLocks/>
          </p:cNvCxnSpPr>
          <p:nvPr/>
        </p:nvCxnSpPr>
        <p:spPr>
          <a:xfrm>
            <a:off x="-6803" y="812437"/>
            <a:ext cx="12201525" cy="0"/>
          </a:xfrm>
          <a:prstGeom prst="line">
            <a:avLst/>
          </a:prstGeom>
          <a:ln w="28575" cmpd="sng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CC24D663-5150-2DA0-13F5-8B9666CE42BA}"/>
              </a:ext>
            </a:extLst>
          </p:cNvPr>
          <p:cNvSpPr/>
          <p:nvPr/>
        </p:nvSpPr>
        <p:spPr>
          <a:xfrm>
            <a:off x="11552317" y="261578"/>
            <a:ext cx="420061" cy="420061"/>
          </a:xfrm>
          <a:custGeom>
            <a:avLst/>
            <a:gdLst>
              <a:gd name="connsiteX0" fmla="*/ 136951 w 447676"/>
              <a:gd name="connsiteY0" fmla="*/ 291530 h 447676"/>
              <a:gd name="connsiteX1" fmla="*/ 200102 w 447676"/>
              <a:gd name="connsiteY1" fmla="*/ 291530 h 447676"/>
              <a:gd name="connsiteX2" fmla="*/ 204002 w 447676"/>
              <a:gd name="connsiteY2" fmla="*/ 293077 h 447676"/>
              <a:gd name="connsiteX3" fmla="*/ 205550 w 447676"/>
              <a:gd name="connsiteY3" fmla="*/ 296854 h 447676"/>
              <a:gd name="connsiteX4" fmla="*/ 205550 w 447676"/>
              <a:gd name="connsiteY4" fmla="*/ 298711 h 447676"/>
              <a:gd name="connsiteX5" fmla="*/ 205426 w 447676"/>
              <a:gd name="connsiteY5" fmla="*/ 300321 h 447676"/>
              <a:gd name="connsiteX6" fmla="*/ 180537 w 447676"/>
              <a:gd name="connsiteY6" fmla="*/ 333382 h 447676"/>
              <a:gd name="connsiteX7" fmla="*/ 212732 w 447676"/>
              <a:gd name="connsiteY7" fmla="*/ 346756 h 447676"/>
              <a:gd name="connsiteX8" fmla="*/ 210379 w 447676"/>
              <a:gd name="connsiteY8" fmla="*/ 357281 h 447676"/>
              <a:gd name="connsiteX9" fmla="*/ 171127 w 447676"/>
              <a:gd name="connsiteY9" fmla="*/ 340193 h 447676"/>
              <a:gd name="connsiteX10" fmla="*/ 137323 w 447676"/>
              <a:gd name="connsiteY10" fmla="*/ 355671 h 447676"/>
              <a:gd name="connsiteX11" fmla="*/ 134227 w 447676"/>
              <a:gd name="connsiteY11" fmla="*/ 345270 h 447676"/>
              <a:gd name="connsiteX12" fmla="*/ 162211 w 447676"/>
              <a:gd name="connsiteY12" fmla="*/ 333135 h 447676"/>
              <a:gd name="connsiteX13" fmla="*/ 142152 w 447676"/>
              <a:gd name="connsiteY13" fmla="*/ 307874 h 447676"/>
              <a:gd name="connsiteX14" fmla="*/ 151934 w 447676"/>
              <a:gd name="connsiteY14" fmla="*/ 303169 h 447676"/>
              <a:gd name="connsiteX15" fmla="*/ 171622 w 447676"/>
              <a:gd name="connsiteY15" fmla="*/ 326696 h 447676"/>
              <a:gd name="connsiteX16" fmla="*/ 192796 w 447676"/>
              <a:gd name="connsiteY16" fmla="*/ 302302 h 447676"/>
              <a:gd name="connsiteX17" fmla="*/ 136951 w 447676"/>
              <a:gd name="connsiteY17" fmla="*/ 302302 h 447676"/>
              <a:gd name="connsiteX18" fmla="*/ 101413 w 447676"/>
              <a:gd name="connsiteY18" fmla="*/ 280014 h 447676"/>
              <a:gd name="connsiteX19" fmla="*/ 119987 w 447676"/>
              <a:gd name="connsiteY19" fmla="*/ 280014 h 447676"/>
              <a:gd name="connsiteX20" fmla="*/ 123826 w 447676"/>
              <a:gd name="connsiteY20" fmla="*/ 281562 h 447676"/>
              <a:gd name="connsiteX21" fmla="*/ 125435 w 447676"/>
              <a:gd name="connsiteY21" fmla="*/ 285338 h 447676"/>
              <a:gd name="connsiteX22" fmla="*/ 125435 w 447676"/>
              <a:gd name="connsiteY22" fmla="*/ 332887 h 447676"/>
              <a:gd name="connsiteX23" fmla="*/ 133360 w 447676"/>
              <a:gd name="connsiteY23" fmla="*/ 323848 h 447676"/>
              <a:gd name="connsiteX24" fmla="*/ 142152 w 447676"/>
              <a:gd name="connsiteY24" fmla="*/ 330163 h 447676"/>
              <a:gd name="connsiteX25" fmla="*/ 123206 w 447676"/>
              <a:gd name="connsiteY25" fmla="*/ 349480 h 447676"/>
              <a:gd name="connsiteX26" fmla="*/ 119987 w 447676"/>
              <a:gd name="connsiteY26" fmla="*/ 350594 h 447676"/>
              <a:gd name="connsiteX27" fmla="*/ 117511 w 447676"/>
              <a:gd name="connsiteY27" fmla="*/ 349975 h 447676"/>
              <a:gd name="connsiteX28" fmla="*/ 115344 w 447676"/>
              <a:gd name="connsiteY28" fmla="*/ 347994 h 447676"/>
              <a:gd name="connsiteX29" fmla="*/ 114539 w 447676"/>
              <a:gd name="connsiteY29" fmla="*/ 345146 h 447676"/>
              <a:gd name="connsiteX30" fmla="*/ 114539 w 447676"/>
              <a:gd name="connsiteY30" fmla="*/ 290787 h 447676"/>
              <a:gd name="connsiteX31" fmla="*/ 101413 w 447676"/>
              <a:gd name="connsiteY31" fmla="*/ 290787 h 447676"/>
              <a:gd name="connsiteX32" fmla="*/ 243669 w 447676"/>
              <a:gd name="connsiteY32" fmla="*/ 279642 h 447676"/>
              <a:gd name="connsiteX33" fmla="*/ 265586 w 447676"/>
              <a:gd name="connsiteY33" fmla="*/ 279642 h 447676"/>
              <a:gd name="connsiteX34" fmla="*/ 269363 w 447676"/>
              <a:gd name="connsiteY34" fmla="*/ 281252 h 447676"/>
              <a:gd name="connsiteX35" fmla="*/ 270911 w 447676"/>
              <a:gd name="connsiteY35" fmla="*/ 285091 h 447676"/>
              <a:gd name="connsiteX36" fmla="*/ 270911 w 447676"/>
              <a:gd name="connsiteY36" fmla="*/ 342793 h 447676"/>
              <a:gd name="connsiteX37" fmla="*/ 285893 w 447676"/>
              <a:gd name="connsiteY37" fmla="*/ 332020 h 447676"/>
              <a:gd name="connsiteX38" fmla="*/ 293447 w 447676"/>
              <a:gd name="connsiteY38" fmla="*/ 339945 h 447676"/>
              <a:gd name="connsiteX39" fmla="*/ 267815 w 447676"/>
              <a:gd name="connsiteY39" fmla="*/ 356538 h 447676"/>
              <a:gd name="connsiteX40" fmla="*/ 265586 w 447676"/>
              <a:gd name="connsiteY40" fmla="*/ 357157 h 447676"/>
              <a:gd name="connsiteX41" fmla="*/ 262738 w 447676"/>
              <a:gd name="connsiteY41" fmla="*/ 356290 h 447676"/>
              <a:gd name="connsiteX42" fmla="*/ 260819 w 447676"/>
              <a:gd name="connsiteY42" fmla="*/ 354309 h 447676"/>
              <a:gd name="connsiteX43" fmla="*/ 260138 w 447676"/>
              <a:gd name="connsiteY43" fmla="*/ 351709 h 447676"/>
              <a:gd name="connsiteX44" fmla="*/ 260138 w 447676"/>
              <a:gd name="connsiteY44" fmla="*/ 290539 h 447676"/>
              <a:gd name="connsiteX45" fmla="*/ 243669 w 447676"/>
              <a:gd name="connsiteY45" fmla="*/ 290539 h 447676"/>
              <a:gd name="connsiteX46" fmla="*/ 150448 w 447676"/>
              <a:gd name="connsiteY46" fmla="*/ 251039 h 447676"/>
              <a:gd name="connsiteX47" fmla="*/ 191310 w 447676"/>
              <a:gd name="connsiteY47" fmla="*/ 251039 h 447676"/>
              <a:gd name="connsiteX48" fmla="*/ 195149 w 447676"/>
              <a:gd name="connsiteY48" fmla="*/ 252648 h 447676"/>
              <a:gd name="connsiteX49" fmla="*/ 196759 w 447676"/>
              <a:gd name="connsiteY49" fmla="*/ 256487 h 447676"/>
              <a:gd name="connsiteX50" fmla="*/ 196759 w 447676"/>
              <a:gd name="connsiteY50" fmla="*/ 277166 h 447676"/>
              <a:gd name="connsiteX51" fmla="*/ 198244 w 447676"/>
              <a:gd name="connsiteY51" fmla="*/ 277661 h 447676"/>
              <a:gd name="connsiteX52" fmla="*/ 211494 w 447676"/>
              <a:gd name="connsiteY52" fmla="*/ 277661 h 447676"/>
              <a:gd name="connsiteX53" fmla="*/ 211494 w 447676"/>
              <a:gd name="connsiteY53" fmla="*/ 288558 h 447676"/>
              <a:gd name="connsiteX54" fmla="*/ 198244 w 447676"/>
              <a:gd name="connsiteY54" fmla="*/ 288558 h 447676"/>
              <a:gd name="connsiteX55" fmla="*/ 192672 w 447676"/>
              <a:gd name="connsiteY55" fmla="*/ 287505 h 447676"/>
              <a:gd name="connsiteX56" fmla="*/ 189081 w 447676"/>
              <a:gd name="connsiteY56" fmla="*/ 284967 h 447676"/>
              <a:gd name="connsiteX57" fmla="*/ 185862 w 447676"/>
              <a:gd name="connsiteY57" fmla="*/ 276794 h 447676"/>
              <a:gd name="connsiteX58" fmla="*/ 185862 w 447676"/>
              <a:gd name="connsiteY58" fmla="*/ 262059 h 447676"/>
              <a:gd name="connsiteX59" fmla="*/ 155896 w 447676"/>
              <a:gd name="connsiteY59" fmla="*/ 262059 h 447676"/>
              <a:gd name="connsiteX60" fmla="*/ 155896 w 447676"/>
              <a:gd name="connsiteY60" fmla="*/ 269984 h 447676"/>
              <a:gd name="connsiteX61" fmla="*/ 149953 w 447676"/>
              <a:gd name="connsiteY61" fmla="*/ 283543 h 447676"/>
              <a:gd name="connsiteX62" fmla="*/ 137199 w 447676"/>
              <a:gd name="connsiteY62" fmla="*/ 290663 h 447676"/>
              <a:gd name="connsiteX63" fmla="*/ 134351 w 447676"/>
              <a:gd name="connsiteY63" fmla="*/ 280138 h 447676"/>
              <a:gd name="connsiteX64" fmla="*/ 141780 w 447676"/>
              <a:gd name="connsiteY64" fmla="*/ 276299 h 447676"/>
              <a:gd name="connsiteX65" fmla="*/ 145000 w 447676"/>
              <a:gd name="connsiteY65" fmla="*/ 269984 h 447676"/>
              <a:gd name="connsiteX66" fmla="*/ 145000 w 447676"/>
              <a:gd name="connsiteY66" fmla="*/ 256487 h 447676"/>
              <a:gd name="connsiteX67" fmla="*/ 146609 w 447676"/>
              <a:gd name="connsiteY67" fmla="*/ 252648 h 447676"/>
              <a:gd name="connsiteX68" fmla="*/ 150448 w 447676"/>
              <a:gd name="connsiteY68" fmla="*/ 251039 h 447676"/>
              <a:gd name="connsiteX69" fmla="*/ 118130 w 447676"/>
              <a:gd name="connsiteY69" fmla="*/ 247200 h 447676"/>
              <a:gd name="connsiteX70" fmla="*/ 130884 w 447676"/>
              <a:gd name="connsiteY70" fmla="*/ 267507 h 447676"/>
              <a:gd name="connsiteX71" fmla="*/ 121844 w 447676"/>
              <a:gd name="connsiteY71" fmla="*/ 273451 h 447676"/>
              <a:gd name="connsiteX72" fmla="*/ 108967 w 447676"/>
              <a:gd name="connsiteY72" fmla="*/ 252896 h 447676"/>
              <a:gd name="connsiteX73" fmla="*/ 313135 w 447676"/>
              <a:gd name="connsiteY73" fmla="*/ 246829 h 447676"/>
              <a:gd name="connsiteX74" fmla="*/ 323908 w 447676"/>
              <a:gd name="connsiteY74" fmla="*/ 246829 h 447676"/>
              <a:gd name="connsiteX75" fmla="*/ 323908 w 447676"/>
              <a:gd name="connsiteY75" fmla="*/ 282490 h 447676"/>
              <a:gd name="connsiteX76" fmla="*/ 356226 w 447676"/>
              <a:gd name="connsiteY76" fmla="*/ 282490 h 447676"/>
              <a:gd name="connsiteX77" fmla="*/ 356226 w 447676"/>
              <a:gd name="connsiteY77" fmla="*/ 293387 h 447676"/>
              <a:gd name="connsiteX78" fmla="*/ 323908 w 447676"/>
              <a:gd name="connsiteY78" fmla="*/ 293387 h 447676"/>
              <a:gd name="connsiteX79" fmla="*/ 323908 w 447676"/>
              <a:gd name="connsiteY79" fmla="*/ 358271 h 447676"/>
              <a:gd name="connsiteX80" fmla="*/ 313135 w 447676"/>
              <a:gd name="connsiteY80" fmla="*/ 358271 h 447676"/>
              <a:gd name="connsiteX81" fmla="*/ 313135 w 447676"/>
              <a:gd name="connsiteY81" fmla="*/ 293387 h 447676"/>
              <a:gd name="connsiteX82" fmla="*/ 280940 w 447676"/>
              <a:gd name="connsiteY82" fmla="*/ 293387 h 447676"/>
              <a:gd name="connsiteX83" fmla="*/ 280940 w 447676"/>
              <a:gd name="connsiteY83" fmla="*/ 282490 h 447676"/>
              <a:gd name="connsiteX84" fmla="*/ 313135 w 447676"/>
              <a:gd name="connsiteY84" fmla="*/ 282490 h 447676"/>
              <a:gd name="connsiteX85" fmla="*/ 262243 w 447676"/>
              <a:gd name="connsiteY85" fmla="*/ 246210 h 447676"/>
              <a:gd name="connsiteX86" fmla="*/ 277473 w 447676"/>
              <a:gd name="connsiteY86" fmla="*/ 266888 h 447676"/>
              <a:gd name="connsiteX87" fmla="*/ 268806 w 447676"/>
              <a:gd name="connsiteY87" fmla="*/ 273203 h 447676"/>
              <a:gd name="connsiteX88" fmla="*/ 253575 w 447676"/>
              <a:gd name="connsiteY88" fmla="*/ 252648 h 447676"/>
              <a:gd name="connsiteX89" fmla="*/ 197997 w 447676"/>
              <a:gd name="connsiteY89" fmla="*/ 175939 h 447676"/>
              <a:gd name="connsiteX90" fmla="*/ 203693 w 447676"/>
              <a:gd name="connsiteY90" fmla="*/ 194018 h 447676"/>
              <a:gd name="connsiteX91" fmla="*/ 212360 w 447676"/>
              <a:gd name="connsiteY91" fmla="*/ 208629 h 447676"/>
              <a:gd name="connsiteX92" fmla="*/ 204064 w 447676"/>
              <a:gd name="connsiteY92" fmla="*/ 215811 h 447676"/>
              <a:gd name="connsiteX93" fmla="*/ 193849 w 447676"/>
              <a:gd name="connsiteY93" fmla="*/ 198785 h 447676"/>
              <a:gd name="connsiteX94" fmla="*/ 187348 w 447676"/>
              <a:gd name="connsiteY94" fmla="*/ 178044 h 447676"/>
              <a:gd name="connsiteX95" fmla="*/ 147724 w 447676"/>
              <a:gd name="connsiteY95" fmla="*/ 175939 h 447676"/>
              <a:gd name="connsiteX96" fmla="*/ 158373 w 447676"/>
              <a:gd name="connsiteY96" fmla="*/ 178044 h 447676"/>
              <a:gd name="connsiteX97" fmla="*/ 151810 w 447676"/>
              <a:gd name="connsiteY97" fmla="*/ 198909 h 447676"/>
              <a:gd name="connsiteX98" fmla="*/ 141656 w 447676"/>
              <a:gd name="connsiteY98" fmla="*/ 215811 h 447676"/>
              <a:gd name="connsiteX99" fmla="*/ 133360 w 447676"/>
              <a:gd name="connsiteY99" fmla="*/ 208629 h 447676"/>
              <a:gd name="connsiteX100" fmla="*/ 142028 w 447676"/>
              <a:gd name="connsiteY100" fmla="*/ 194018 h 447676"/>
              <a:gd name="connsiteX101" fmla="*/ 147724 w 447676"/>
              <a:gd name="connsiteY101" fmla="*/ 175939 h 447676"/>
              <a:gd name="connsiteX102" fmla="*/ 318088 w 447676"/>
              <a:gd name="connsiteY102" fmla="*/ 147088 h 447676"/>
              <a:gd name="connsiteX103" fmla="*/ 318088 w 447676"/>
              <a:gd name="connsiteY103" fmla="*/ 172596 h 447676"/>
              <a:gd name="connsiteX104" fmla="*/ 321927 w 447676"/>
              <a:gd name="connsiteY104" fmla="*/ 174825 h 447676"/>
              <a:gd name="connsiteX105" fmla="*/ 339881 w 447676"/>
              <a:gd name="connsiteY105" fmla="*/ 174825 h 447676"/>
              <a:gd name="connsiteX106" fmla="*/ 339881 w 447676"/>
              <a:gd name="connsiteY106" fmla="*/ 147088 h 447676"/>
              <a:gd name="connsiteX107" fmla="*/ 291713 w 447676"/>
              <a:gd name="connsiteY107" fmla="*/ 147088 h 447676"/>
              <a:gd name="connsiteX108" fmla="*/ 291713 w 447676"/>
              <a:gd name="connsiteY108" fmla="*/ 156622 h 447676"/>
              <a:gd name="connsiteX109" fmla="*/ 260138 w 447676"/>
              <a:gd name="connsiteY109" fmla="*/ 189684 h 447676"/>
              <a:gd name="connsiteX110" fmla="*/ 260138 w 447676"/>
              <a:gd name="connsiteY110" fmla="*/ 199837 h 447676"/>
              <a:gd name="connsiteX111" fmla="*/ 339881 w 447676"/>
              <a:gd name="connsiteY111" fmla="*/ 199837 h 447676"/>
              <a:gd name="connsiteX112" fmla="*/ 339881 w 447676"/>
              <a:gd name="connsiteY112" fmla="*/ 185597 h 447676"/>
              <a:gd name="connsiteX113" fmla="*/ 321927 w 447676"/>
              <a:gd name="connsiteY113" fmla="*/ 185597 h 447676"/>
              <a:gd name="connsiteX114" fmla="*/ 310782 w 447676"/>
              <a:gd name="connsiteY114" fmla="*/ 181511 h 447676"/>
              <a:gd name="connsiteX115" fmla="*/ 307315 w 447676"/>
              <a:gd name="connsiteY115" fmla="*/ 172472 h 447676"/>
              <a:gd name="connsiteX116" fmla="*/ 307315 w 447676"/>
              <a:gd name="connsiteY116" fmla="*/ 147088 h 447676"/>
              <a:gd name="connsiteX117" fmla="*/ 260138 w 447676"/>
              <a:gd name="connsiteY117" fmla="*/ 147088 h 447676"/>
              <a:gd name="connsiteX118" fmla="*/ 260138 w 447676"/>
              <a:gd name="connsiteY118" fmla="*/ 178168 h 447676"/>
              <a:gd name="connsiteX119" fmla="*/ 274687 w 447676"/>
              <a:gd name="connsiteY119" fmla="*/ 168881 h 447676"/>
              <a:gd name="connsiteX120" fmla="*/ 280940 w 447676"/>
              <a:gd name="connsiteY120" fmla="*/ 156622 h 447676"/>
              <a:gd name="connsiteX121" fmla="*/ 280940 w 447676"/>
              <a:gd name="connsiteY121" fmla="*/ 147088 h 447676"/>
              <a:gd name="connsiteX122" fmla="*/ 291713 w 447676"/>
              <a:gd name="connsiteY122" fmla="*/ 124304 h 447676"/>
              <a:gd name="connsiteX123" fmla="*/ 291713 w 447676"/>
              <a:gd name="connsiteY123" fmla="*/ 136067 h 447676"/>
              <a:gd name="connsiteX124" fmla="*/ 307315 w 447676"/>
              <a:gd name="connsiteY124" fmla="*/ 136067 h 447676"/>
              <a:gd name="connsiteX125" fmla="*/ 307315 w 447676"/>
              <a:gd name="connsiteY125" fmla="*/ 124304 h 447676"/>
              <a:gd name="connsiteX126" fmla="*/ 244784 w 447676"/>
              <a:gd name="connsiteY126" fmla="*/ 113407 h 447676"/>
              <a:gd name="connsiteX127" fmla="*/ 355235 w 447676"/>
              <a:gd name="connsiteY127" fmla="*/ 113407 h 447676"/>
              <a:gd name="connsiteX128" fmla="*/ 355235 w 447676"/>
              <a:gd name="connsiteY128" fmla="*/ 124304 h 447676"/>
              <a:gd name="connsiteX129" fmla="*/ 318088 w 447676"/>
              <a:gd name="connsiteY129" fmla="*/ 124304 h 447676"/>
              <a:gd name="connsiteX130" fmla="*/ 318088 w 447676"/>
              <a:gd name="connsiteY130" fmla="*/ 136067 h 447676"/>
              <a:gd name="connsiteX131" fmla="*/ 345329 w 447676"/>
              <a:gd name="connsiteY131" fmla="*/ 136067 h 447676"/>
              <a:gd name="connsiteX132" fmla="*/ 349106 w 447676"/>
              <a:gd name="connsiteY132" fmla="*/ 137677 h 447676"/>
              <a:gd name="connsiteX133" fmla="*/ 350654 w 447676"/>
              <a:gd name="connsiteY133" fmla="*/ 141640 h 447676"/>
              <a:gd name="connsiteX134" fmla="*/ 350654 w 447676"/>
              <a:gd name="connsiteY134" fmla="*/ 215192 h 447676"/>
              <a:gd name="connsiteX135" fmla="*/ 339881 w 447676"/>
              <a:gd name="connsiteY135" fmla="*/ 215192 h 447676"/>
              <a:gd name="connsiteX136" fmla="*/ 339881 w 447676"/>
              <a:gd name="connsiteY136" fmla="*/ 210734 h 447676"/>
              <a:gd name="connsiteX137" fmla="*/ 260138 w 447676"/>
              <a:gd name="connsiteY137" fmla="*/ 210734 h 447676"/>
              <a:gd name="connsiteX138" fmla="*/ 260138 w 447676"/>
              <a:gd name="connsiteY138" fmla="*/ 215192 h 447676"/>
              <a:gd name="connsiteX139" fmla="*/ 249117 w 447676"/>
              <a:gd name="connsiteY139" fmla="*/ 215192 h 447676"/>
              <a:gd name="connsiteX140" fmla="*/ 249117 w 447676"/>
              <a:gd name="connsiteY140" fmla="*/ 141640 h 447676"/>
              <a:gd name="connsiteX141" fmla="*/ 250727 w 447676"/>
              <a:gd name="connsiteY141" fmla="*/ 137677 h 447676"/>
              <a:gd name="connsiteX142" fmla="*/ 254566 w 447676"/>
              <a:gd name="connsiteY142" fmla="*/ 136067 h 447676"/>
              <a:gd name="connsiteX143" fmla="*/ 280940 w 447676"/>
              <a:gd name="connsiteY143" fmla="*/ 136067 h 447676"/>
              <a:gd name="connsiteX144" fmla="*/ 280940 w 447676"/>
              <a:gd name="connsiteY144" fmla="*/ 124304 h 447676"/>
              <a:gd name="connsiteX145" fmla="*/ 244784 w 447676"/>
              <a:gd name="connsiteY145" fmla="*/ 124304 h 447676"/>
              <a:gd name="connsiteX146" fmla="*/ 107481 w 447676"/>
              <a:gd name="connsiteY146" fmla="*/ 113036 h 447676"/>
              <a:gd name="connsiteX147" fmla="*/ 133732 w 447676"/>
              <a:gd name="connsiteY147" fmla="*/ 113036 h 447676"/>
              <a:gd name="connsiteX148" fmla="*/ 138065 w 447676"/>
              <a:gd name="connsiteY148" fmla="*/ 115141 h 447676"/>
              <a:gd name="connsiteX149" fmla="*/ 139180 w 447676"/>
              <a:gd name="connsiteY149" fmla="*/ 118484 h 447676"/>
              <a:gd name="connsiteX150" fmla="*/ 139056 w 447676"/>
              <a:gd name="connsiteY150" fmla="*/ 119846 h 447676"/>
              <a:gd name="connsiteX151" fmla="*/ 130884 w 447676"/>
              <a:gd name="connsiteY151" fmla="*/ 152660 h 447676"/>
              <a:gd name="connsiteX152" fmla="*/ 136146 w 447676"/>
              <a:gd name="connsiteY152" fmla="*/ 163309 h 447676"/>
              <a:gd name="connsiteX153" fmla="*/ 138561 w 447676"/>
              <a:gd name="connsiteY153" fmla="*/ 175939 h 447676"/>
              <a:gd name="connsiteX154" fmla="*/ 137446 w 447676"/>
              <a:gd name="connsiteY154" fmla="*/ 183492 h 447676"/>
              <a:gd name="connsiteX155" fmla="*/ 117882 w 447676"/>
              <a:gd name="connsiteY155" fmla="*/ 202066 h 447676"/>
              <a:gd name="connsiteX156" fmla="*/ 113920 w 447676"/>
              <a:gd name="connsiteY156" fmla="*/ 191912 h 447676"/>
              <a:gd name="connsiteX157" fmla="*/ 127045 w 447676"/>
              <a:gd name="connsiteY157" fmla="*/ 180521 h 447676"/>
              <a:gd name="connsiteX158" fmla="*/ 127664 w 447676"/>
              <a:gd name="connsiteY158" fmla="*/ 176063 h 447676"/>
              <a:gd name="connsiteX159" fmla="*/ 125373 w 447676"/>
              <a:gd name="connsiteY159" fmla="*/ 165414 h 447676"/>
              <a:gd name="connsiteX160" fmla="*/ 120730 w 447676"/>
              <a:gd name="connsiteY160" fmla="*/ 156870 h 447676"/>
              <a:gd name="connsiteX161" fmla="*/ 119616 w 447676"/>
              <a:gd name="connsiteY161" fmla="*/ 153898 h 447676"/>
              <a:gd name="connsiteX162" fmla="*/ 119863 w 447676"/>
              <a:gd name="connsiteY162" fmla="*/ 152288 h 447676"/>
              <a:gd name="connsiteX163" fmla="*/ 126797 w 447676"/>
              <a:gd name="connsiteY163" fmla="*/ 123933 h 447676"/>
              <a:gd name="connsiteX164" fmla="*/ 112805 w 447676"/>
              <a:gd name="connsiteY164" fmla="*/ 123933 h 447676"/>
              <a:gd name="connsiteX165" fmla="*/ 112805 w 447676"/>
              <a:gd name="connsiteY165" fmla="*/ 219773 h 447676"/>
              <a:gd name="connsiteX166" fmla="*/ 102032 w 447676"/>
              <a:gd name="connsiteY166" fmla="*/ 219773 h 447676"/>
              <a:gd name="connsiteX167" fmla="*/ 102032 w 447676"/>
              <a:gd name="connsiteY167" fmla="*/ 118608 h 447676"/>
              <a:gd name="connsiteX168" fmla="*/ 103642 w 447676"/>
              <a:gd name="connsiteY168" fmla="*/ 114708 h 447676"/>
              <a:gd name="connsiteX169" fmla="*/ 107481 w 447676"/>
              <a:gd name="connsiteY169" fmla="*/ 113036 h 447676"/>
              <a:gd name="connsiteX170" fmla="*/ 159859 w 447676"/>
              <a:gd name="connsiteY170" fmla="*/ 108454 h 447676"/>
              <a:gd name="connsiteX171" fmla="*/ 170260 w 447676"/>
              <a:gd name="connsiteY171" fmla="*/ 111302 h 447676"/>
              <a:gd name="connsiteX172" fmla="*/ 167907 w 447676"/>
              <a:gd name="connsiteY172" fmla="*/ 118980 h 447676"/>
              <a:gd name="connsiteX173" fmla="*/ 208274 w 447676"/>
              <a:gd name="connsiteY173" fmla="*/ 118980 h 447676"/>
              <a:gd name="connsiteX174" fmla="*/ 208274 w 447676"/>
              <a:gd name="connsiteY174" fmla="*/ 129876 h 447676"/>
              <a:gd name="connsiteX175" fmla="*/ 164316 w 447676"/>
              <a:gd name="connsiteY175" fmla="*/ 129876 h 447676"/>
              <a:gd name="connsiteX176" fmla="*/ 152801 w 447676"/>
              <a:gd name="connsiteY176" fmla="*/ 156870 h 447676"/>
              <a:gd name="connsiteX177" fmla="*/ 168650 w 447676"/>
              <a:gd name="connsiteY177" fmla="*/ 156870 h 447676"/>
              <a:gd name="connsiteX178" fmla="*/ 168650 w 447676"/>
              <a:gd name="connsiteY178" fmla="*/ 139287 h 447676"/>
              <a:gd name="connsiteX179" fmla="*/ 179423 w 447676"/>
              <a:gd name="connsiteY179" fmla="*/ 139287 h 447676"/>
              <a:gd name="connsiteX180" fmla="*/ 179423 w 447676"/>
              <a:gd name="connsiteY180" fmla="*/ 156870 h 447676"/>
              <a:gd name="connsiteX181" fmla="*/ 206293 w 447676"/>
              <a:gd name="connsiteY181" fmla="*/ 156870 h 447676"/>
              <a:gd name="connsiteX182" fmla="*/ 206293 w 447676"/>
              <a:gd name="connsiteY182" fmla="*/ 167767 h 447676"/>
              <a:gd name="connsiteX183" fmla="*/ 179423 w 447676"/>
              <a:gd name="connsiteY183" fmla="*/ 167767 h 447676"/>
              <a:gd name="connsiteX184" fmla="*/ 179423 w 447676"/>
              <a:gd name="connsiteY184" fmla="*/ 202438 h 447676"/>
              <a:gd name="connsiteX185" fmla="*/ 174780 w 447676"/>
              <a:gd name="connsiteY185" fmla="*/ 212591 h 447676"/>
              <a:gd name="connsiteX186" fmla="*/ 165988 w 447676"/>
              <a:gd name="connsiteY186" fmla="*/ 217792 h 447676"/>
              <a:gd name="connsiteX187" fmla="*/ 156887 w 447676"/>
              <a:gd name="connsiteY187" fmla="*/ 220268 h 447676"/>
              <a:gd name="connsiteX188" fmla="*/ 155277 w 447676"/>
              <a:gd name="connsiteY188" fmla="*/ 209372 h 447676"/>
              <a:gd name="connsiteX189" fmla="*/ 164254 w 447676"/>
              <a:gd name="connsiteY189" fmla="*/ 206710 h 447676"/>
              <a:gd name="connsiteX190" fmla="*/ 168650 w 447676"/>
              <a:gd name="connsiteY190" fmla="*/ 202438 h 447676"/>
              <a:gd name="connsiteX191" fmla="*/ 168650 w 447676"/>
              <a:gd name="connsiteY191" fmla="*/ 167767 h 447676"/>
              <a:gd name="connsiteX192" fmla="*/ 145247 w 447676"/>
              <a:gd name="connsiteY192" fmla="*/ 167767 h 447676"/>
              <a:gd name="connsiteX193" fmla="*/ 141471 w 447676"/>
              <a:gd name="connsiteY193" fmla="*/ 166157 h 447676"/>
              <a:gd name="connsiteX194" fmla="*/ 139923 w 447676"/>
              <a:gd name="connsiteY194" fmla="*/ 162318 h 447676"/>
              <a:gd name="connsiteX195" fmla="*/ 139923 w 447676"/>
              <a:gd name="connsiteY195" fmla="*/ 159594 h 447676"/>
              <a:gd name="connsiteX196" fmla="*/ 140666 w 447676"/>
              <a:gd name="connsiteY196" fmla="*/ 156746 h 447676"/>
              <a:gd name="connsiteX197" fmla="*/ 152801 w 447676"/>
              <a:gd name="connsiteY197" fmla="*/ 129876 h 447676"/>
              <a:gd name="connsiteX198" fmla="*/ 140047 w 447676"/>
              <a:gd name="connsiteY198" fmla="*/ 129876 h 447676"/>
              <a:gd name="connsiteX199" fmla="*/ 140047 w 447676"/>
              <a:gd name="connsiteY199" fmla="*/ 118980 h 447676"/>
              <a:gd name="connsiteX200" fmla="*/ 156515 w 447676"/>
              <a:gd name="connsiteY200" fmla="*/ 118980 h 447676"/>
              <a:gd name="connsiteX201" fmla="*/ 158620 w 447676"/>
              <a:gd name="connsiteY201" fmla="*/ 112293 h 447676"/>
              <a:gd name="connsiteX202" fmla="*/ 223838 w 447676"/>
              <a:gd name="connsiteY202" fmla="*/ 14227 h 447676"/>
              <a:gd name="connsiteX203" fmla="*/ 14227 w 447676"/>
              <a:gd name="connsiteY203" fmla="*/ 223838 h 447676"/>
              <a:gd name="connsiteX204" fmla="*/ 223838 w 447676"/>
              <a:gd name="connsiteY204" fmla="*/ 433449 h 447676"/>
              <a:gd name="connsiteX205" fmla="*/ 433449 w 447676"/>
              <a:gd name="connsiteY205" fmla="*/ 223838 h 447676"/>
              <a:gd name="connsiteX206" fmla="*/ 223838 w 447676"/>
              <a:gd name="connsiteY206" fmla="*/ 14227 h 447676"/>
              <a:gd name="connsiteX207" fmla="*/ 223838 w 447676"/>
              <a:gd name="connsiteY207" fmla="*/ 0 h 447676"/>
              <a:gd name="connsiteX208" fmla="*/ 447676 w 447676"/>
              <a:gd name="connsiteY208" fmla="*/ 223838 h 447676"/>
              <a:gd name="connsiteX209" fmla="*/ 223838 w 447676"/>
              <a:gd name="connsiteY209" fmla="*/ 447676 h 447676"/>
              <a:gd name="connsiteX210" fmla="*/ 0 w 447676"/>
              <a:gd name="connsiteY210" fmla="*/ 223838 h 447676"/>
              <a:gd name="connsiteX211" fmla="*/ 223838 w 447676"/>
              <a:gd name="connsiteY211" fmla="*/ 0 h 447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</a:cxnLst>
            <a:rect l="l" t="t" r="r" b="b"/>
            <a:pathLst>
              <a:path w="447676" h="447676">
                <a:moveTo>
                  <a:pt x="136951" y="291530"/>
                </a:moveTo>
                <a:lnTo>
                  <a:pt x="200102" y="291530"/>
                </a:lnTo>
                <a:cubicBezTo>
                  <a:pt x="201670" y="291530"/>
                  <a:pt x="202970" y="292045"/>
                  <a:pt x="204002" y="293077"/>
                </a:cubicBezTo>
                <a:cubicBezTo>
                  <a:pt x="205034" y="294109"/>
                  <a:pt x="205550" y="295368"/>
                  <a:pt x="205550" y="296854"/>
                </a:cubicBezTo>
                <a:lnTo>
                  <a:pt x="205550" y="298711"/>
                </a:lnTo>
                <a:cubicBezTo>
                  <a:pt x="205550" y="299372"/>
                  <a:pt x="205509" y="299908"/>
                  <a:pt x="205426" y="300321"/>
                </a:cubicBezTo>
                <a:cubicBezTo>
                  <a:pt x="200556" y="312869"/>
                  <a:pt x="192260" y="323889"/>
                  <a:pt x="180537" y="333382"/>
                </a:cubicBezTo>
                <a:cubicBezTo>
                  <a:pt x="190443" y="339904"/>
                  <a:pt x="201175" y="344362"/>
                  <a:pt x="212732" y="346756"/>
                </a:cubicBezTo>
                <a:lnTo>
                  <a:pt x="210379" y="357281"/>
                </a:lnTo>
                <a:cubicBezTo>
                  <a:pt x="196016" y="354309"/>
                  <a:pt x="182931" y="348613"/>
                  <a:pt x="171127" y="340193"/>
                </a:cubicBezTo>
                <a:cubicBezTo>
                  <a:pt x="161386" y="346714"/>
                  <a:pt x="150118" y="351874"/>
                  <a:pt x="137323" y="355671"/>
                </a:cubicBezTo>
                <a:lnTo>
                  <a:pt x="134227" y="345270"/>
                </a:lnTo>
                <a:cubicBezTo>
                  <a:pt x="144298" y="342215"/>
                  <a:pt x="153626" y="338170"/>
                  <a:pt x="162211" y="333135"/>
                </a:cubicBezTo>
                <a:cubicBezTo>
                  <a:pt x="153956" y="325623"/>
                  <a:pt x="147270" y="317203"/>
                  <a:pt x="142152" y="307874"/>
                </a:cubicBezTo>
                <a:lnTo>
                  <a:pt x="151934" y="303169"/>
                </a:lnTo>
                <a:cubicBezTo>
                  <a:pt x="156722" y="311837"/>
                  <a:pt x="163285" y="319679"/>
                  <a:pt x="171622" y="326696"/>
                </a:cubicBezTo>
                <a:cubicBezTo>
                  <a:pt x="180868" y="319514"/>
                  <a:pt x="187926" y="311383"/>
                  <a:pt x="192796" y="302302"/>
                </a:cubicBezTo>
                <a:lnTo>
                  <a:pt x="136951" y="302302"/>
                </a:lnTo>
                <a:close/>
                <a:moveTo>
                  <a:pt x="101413" y="280014"/>
                </a:moveTo>
                <a:lnTo>
                  <a:pt x="119987" y="280014"/>
                </a:lnTo>
                <a:cubicBezTo>
                  <a:pt x="121473" y="280014"/>
                  <a:pt x="122752" y="280530"/>
                  <a:pt x="123826" y="281562"/>
                </a:cubicBezTo>
                <a:cubicBezTo>
                  <a:pt x="124899" y="282594"/>
                  <a:pt x="125435" y="283852"/>
                  <a:pt x="125435" y="285338"/>
                </a:cubicBezTo>
                <a:lnTo>
                  <a:pt x="125435" y="332887"/>
                </a:lnTo>
                <a:cubicBezTo>
                  <a:pt x="128242" y="330246"/>
                  <a:pt x="130884" y="327232"/>
                  <a:pt x="133360" y="323848"/>
                </a:cubicBezTo>
                <a:lnTo>
                  <a:pt x="142152" y="330163"/>
                </a:lnTo>
                <a:cubicBezTo>
                  <a:pt x="137281" y="336684"/>
                  <a:pt x="130966" y="343123"/>
                  <a:pt x="123206" y="349480"/>
                </a:cubicBezTo>
                <a:cubicBezTo>
                  <a:pt x="122051" y="350223"/>
                  <a:pt x="120978" y="350594"/>
                  <a:pt x="119987" y="350594"/>
                </a:cubicBezTo>
                <a:cubicBezTo>
                  <a:pt x="118996" y="350594"/>
                  <a:pt x="118171" y="350388"/>
                  <a:pt x="117511" y="349975"/>
                </a:cubicBezTo>
                <a:cubicBezTo>
                  <a:pt x="116602" y="349562"/>
                  <a:pt x="115880" y="348902"/>
                  <a:pt x="115344" y="347994"/>
                </a:cubicBezTo>
                <a:cubicBezTo>
                  <a:pt x="114807" y="347086"/>
                  <a:pt x="114539" y="346136"/>
                  <a:pt x="114539" y="345146"/>
                </a:cubicBezTo>
                <a:lnTo>
                  <a:pt x="114539" y="290787"/>
                </a:lnTo>
                <a:lnTo>
                  <a:pt x="101413" y="290787"/>
                </a:lnTo>
                <a:close/>
                <a:moveTo>
                  <a:pt x="243669" y="279642"/>
                </a:moveTo>
                <a:lnTo>
                  <a:pt x="265586" y="279642"/>
                </a:lnTo>
                <a:cubicBezTo>
                  <a:pt x="267072" y="279642"/>
                  <a:pt x="268331" y="280179"/>
                  <a:pt x="269363" y="281252"/>
                </a:cubicBezTo>
                <a:cubicBezTo>
                  <a:pt x="270395" y="282325"/>
                  <a:pt x="270911" y="283605"/>
                  <a:pt x="270911" y="285091"/>
                </a:cubicBezTo>
                <a:lnTo>
                  <a:pt x="270911" y="342793"/>
                </a:lnTo>
                <a:cubicBezTo>
                  <a:pt x="277515" y="338996"/>
                  <a:pt x="282509" y="335405"/>
                  <a:pt x="285893" y="332020"/>
                </a:cubicBezTo>
                <a:lnTo>
                  <a:pt x="293447" y="339945"/>
                </a:lnTo>
                <a:cubicBezTo>
                  <a:pt x="287173" y="345806"/>
                  <a:pt x="278629" y="351337"/>
                  <a:pt x="267815" y="356538"/>
                </a:cubicBezTo>
                <a:cubicBezTo>
                  <a:pt x="267237" y="356950"/>
                  <a:pt x="266494" y="357157"/>
                  <a:pt x="265586" y="357157"/>
                </a:cubicBezTo>
                <a:cubicBezTo>
                  <a:pt x="264513" y="357157"/>
                  <a:pt x="263564" y="356868"/>
                  <a:pt x="262738" y="356290"/>
                </a:cubicBezTo>
                <a:cubicBezTo>
                  <a:pt x="261913" y="355795"/>
                  <a:pt x="261273" y="355134"/>
                  <a:pt x="260819" y="354309"/>
                </a:cubicBezTo>
                <a:cubicBezTo>
                  <a:pt x="260365" y="353483"/>
                  <a:pt x="260138" y="352617"/>
                  <a:pt x="260138" y="351709"/>
                </a:cubicBezTo>
                <a:lnTo>
                  <a:pt x="260138" y="290539"/>
                </a:lnTo>
                <a:lnTo>
                  <a:pt x="243669" y="290539"/>
                </a:lnTo>
                <a:close/>
                <a:moveTo>
                  <a:pt x="150448" y="251039"/>
                </a:moveTo>
                <a:lnTo>
                  <a:pt x="191310" y="251039"/>
                </a:lnTo>
                <a:cubicBezTo>
                  <a:pt x="192796" y="251039"/>
                  <a:pt x="194076" y="251575"/>
                  <a:pt x="195149" y="252648"/>
                </a:cubicBezTo>
                <a:cubicBezTo>
                  <a:pt x="196222" y="253722"/>
                  <a:pt x="196759" y="255001"/>
                  <a:pt x="196759" y="256487"/>
                </a:cubicBezTo>
                <a:lnTo>
                  <a:pt x="196759" y="277166"/>
                </a:lnTo>
                <a:cubicBezTo>
                  <a:pt x="196924" y="277496"/>
                  <a:pt x="197419" y="277661"/>
                  <a:pt x="198244" y="277661"/>
                </a:cubicBezTo>
                <a:lnTo>
                  <a:pt x="211494" y="277661"/>
                </a:lnTo>
                <a:lnTo>
                  <a:pt x="211494" y="288558"/>
                </a:lnTo>
                <a:lnTo>
                  <a:pt x="198244" y="288558"/>
                </a:lnTo>
                <a:cubicBezTo>
                  <a:pt x="196098" y="288558"/>
                  <a:pt x="194241" y="288207"/>
                  <a:pt x="192672" y="287505"/>
                </a:cubicBezTo>
                <a:cubicBezTo>
                  <a:pt x="191104" y="286804"/>
                  <a:pt x="189907" y="285957"/>
                  <a:pt x="189081" y="284967"/>
                </a:cubicBezTo>
                <a:cubicBezTo>
                  <a:pt x="186935" y="282821"/>
                  <a:pt x="185862" y="280096"/>
                  <a:pt x="185862" y="276794"/>
                </a:cubicBezTo>
                <a:lnTo>
                  <a:pt x="185862" y="262059"/>
                </a:lnTo>
                <a:lnTo>
                  <a:pt x="155896" y="262059"/>
                </a:lnTo>
                <a:lnTo>
                  <a:pt x="155896" y="269984"/>
                </a:lnTo>
                <a:cubicBezTo>
                  <a:pt x="155896" y="275515"/>
                  <a:pt x="153915" y="280034"/>
                  <a:pt x="149953" y="283543"/>
                </a:cubicBezTo>
                <a:cubicBezTo>
                  <a:pt x="145990" y="287051"/>
                  <a:pt x="141739" y="289425"/>
                  <a:pt x="137199" y="290663"/>
                </a:cubicBezTo>
                <a:lnTo>
                  <a:pt x="134351" y="280138"/>
                </a:lnTo>
                <a:cubicBezTo>
                  <a:pt x="137240" y="279230"/>
                  <a:pt x="139716" y="277950"/>
                  <a:pt x="141780" y="276299"/>
                </a:cubicBezTo>
                <a:cubicBezTo>
                  <a:pt x="143844" y="274648"/>
                  <a:pt x="144917" y="272543"/>
                  <a:pt x="145000" y="269984"/>
                </a:cubicBezTo>
                <a:lnTo>
                  <a:pt x="145000" y="256487"/>
                </a:lnTo>
                <a:cubicBezTo>
                  <a:pt x="145000" y="255001"/>
                  <a:pt x="145536" y="253722"/>
                  <a:pt x="146609" y="252648"/>
                </a:cubicBezTo>
                <a:cubicBezTo>
                  <a:pt x="147683" y="251575"/>
                  <a:pt x="148962" y="251039"/>
                  <a:pt x="150448" y="251039"/>
                </a:cubicBezTo>
                <a:close/>
                <a:moveTo>
                  <a:pt x="118130" y="247200"/>
                </a:moveTo>
                <a:lnTo>
                  <a:pt x="130884" y="267507"/>
                </a:lnTo>
                <a:lnTo>
                  <a:pt x="121844" y="273451"/>
                </a:lnTo>
                <a:lnTo>
                  <a:pt x="108967" y="252896"/>
                </a:lnTo>
                <a:close/>
                <a:moveTo>
                  <a:pt x="313135" y="246829"/>
                </a:moveTo>
                <a:lnTo>
                  <a:pt x="323908" y="246829"/>
                </a:lnTo>
                <a:lnTo>
                  <a:pt x="323908" y="282490"/>
                </a:lnTo>
                <a:lnTo>
                  <a:pt x="356226" y="282490"/>
                </a:lnTo>
                <a:lnTo>
                  <a:pt x="356226" y="293387"/>
                </a:lnTo>
                <a:lnTo>
                  <a:pt x="323908" y="293387"/>
                </a:lnTo>
                <a:lnTo>
                  <a:pt x="323908" y="358271"/>
                </a:lnTo>
                <a:lnTo>
                  <a:pt x="313135" y="358271"/>
                </a:lnTo>
                <a:lnTo>
                  <a:pt x="313135" y="293387"/>
                </a:lnTo>
                <a:lnTo>
                  <a:pt x="280940" y="293387"/>
                </a:lnTo>
                <a:lnTo>
                  <a:pt x="280940" y="282490"/>
                </a:lnTo>
                <a:lnTo>
                  <a:pt x="313135" y="282490"/>
                </a:lnTo>
                <a:close/>
                <a:moveTo>
                  <a:pt x="262243" y="246210"/>
                </a:moveTo>
                <a:lnTo>
                  <a:pt x="277473" y="266888"/>
                </a:lnTo>
                <a:lnTo>
                  <a:pt x="268806" y="273203"/>
                </a:lnTo>
                <a:lnTo>
                  <a:pt x="253575" y="252648"/>
                </a:lnTo>
                <a:close/>
                <a:moveTo>
                  <a:pt x="197997" y="175939"/>
                </a:moveTo>
                <a:cubicBezTo>
                  <a:pt x="199565" y="182543"/>
                  <a:pt x="201464" y="188569"/>
                  <a:pt x="203693" y="194018"/>
                </a:cubicBezTo>
                <a:cubicBezTo>
                  <a:pt x="205922" y="199466"/>
                  <a:pt x="208811" y="204336"/>
                  <a:pt x="212360" y="208629"/>
                </a:cubicBezTo>
                <a:lnTo>
                  <a:pt x="204064" y="215811"/>
                </a:lnTo>
                <a:cubicBezTo>
                  <a:pt x="199854" y="210693"/>
                  <a:pt x="196449" y="205017"/>
                  <a:pt x="193849" y="198785"/>
                </a:cubicBezTo>
                <a:cubicBezTo>
                  <a:pt x="191248" y="192552"/>
                  <a:pt x="189081" y="185639"/>
                  <a:pt x="187348" y="178044"/>
                </a:cubicBezTo>
                <a:close/>
                <a:moveTo>
                  <a:pt x="147724" y="175939"/>
                </a:moveTo>
                <a:lnTo>
                  <a:pt x="158373" y="178044"/>
                </a:lnTo>
                <a:cubicBezTo>
                  <a:pt x="156639" y="185639"/>
                  <a:pt x="154452" y="192594"/>
                  <a:pt x="151810" y="198909"/>
                </a:cubicBezTo>
                <a:cubicBezTo>
                  <a:pt x="149168" y="205224"/>
                  <a:pt x="145784" y="210858"/>
                  <a:pt x="141656" y="215811"/>
                </a:cubicBezTo>
                <a:lnTo>
                  <a:pt x="133360" y="208629"/>
                </a:lnTo>
                <a:cubicBezTo>
                  <a:pt x="136910" y="204254"/>
                  <a:pt x="139799" y="199383"/>
                  <a:pt x="142028" y="194018"/>
                </a:cubicBezTo>
                <a:cubicBezTo>
                  <a:pt x="144257" y="188652"/>
                  <a:pt x="146155" y="182626"/>
                  <a:pt x="147724" y="175939"/>
                </a:cubicBezTo>
                <a:close/>
                <a:moveTo>
                  <a:pt x="318088" y="147088"/>
                </a:moveTo>
                <a:lnTo>
                  <a:pt x="318088" y="172596"/>
                </a:lnTo>
                <a:cubicBezTo>
                  <a:pt x="318253" y="174082"/>
                  <a:pt x="319533" y="174825"/>
                  <a:pt x="321927" y="174825"/>
                </a:cubicBezTo>
                <a:lnTo>
                  <a:pt x="339881" y="174825"/>
                </a:lnTo>
                <a:lnTo>
                  <a:pt x="339881" y="147088"/>
                </a:lnTo>
                <a:close/>
                <a:moveTo>
                  <a:pt x="291713" y="147088"/>
                </a:moveTo>
                <a:lnTo>
                  <a:pt x="291713" y="156622"/>
                </a:lnTo>
                <a:cubicBezTo>
                  <a:pt x="291135" y="170821"/>
                  <a:pt x="280610" y="181841"/>
                  <a:pt x="260138" y="189684"/>
                </a:cubicBezTo>
                <a:lnTo>
                  <a:pt x="260138" y="199837"/>
                </a:lnTo>
                <a:lnTo>
                  <a:pt x="339881" y="199837"/>
                </a:lnTo>
                <a:lnTo>
                  <a:pt x="339881" y="185597"/>
                </a:lnTo>
                <a:lnTo>
                  <a:pt x="321927" y="185597"/>
                </a:lnTo>
                <a:cubicBezTo>
                  <a:pt x="317221" y="185597"/>
                  <a:pt x="313506" y="184235"/>
                  <a:pt x="310782" y="181511"/>
                </a:cubicBezTo>
                <a:cubicBezTo>
                  <a:pt x="308471" y="179035"/>
                  <a:pt x="307315" y="176022"/>
                  <a:pt x="307315" y="172472"/>
                </a:cubicBezTo>
                <a:lnTo>
                  <a:pt x="307315" y="147088"/>
                </a:lnTo>
                <a:close/>
                <a:moveTo>
                  <a:pt x="260138" y="147088"/>
                </a:moveTo>
                <a:lnTo>
                  <a:pt x="260138" y="178168"/>
                </a:lnTo>
                <a:cubicBezTo>
                  <a:pt x="265669" y="175691"/>
                  <a:pt x="270519" y="172596"/>
                  <a:pt x="274687" y="168881"/>
                </a:cubicBezTo>
                <a:cubicBezTo>
                  <a:pt x="278856" y="165166"/>
                  <a:pt x="280940" y="161080"/>
                  <a:pt x="280940" y="156622"/>
                </a:cubicBezTo>
                <a:lnTo>
                  <a:pt x="280940" y="147088"/>
                </a:lnTo>
                <a:close/>
                <a:moveTo>
                  <a:pt x="291713" y="124304"/>
                </a:moveTo>
                <a:lnTo>
                  <a:pt x="291713" y="136067"/>
                </a:lnTo>
                <a:lnTo>
                  <a:pt x="307315" y="136067"/>
                </a:lnTo>
                <a:lnTo>
                  <a:pt x="307315" y="124304"/>
                </a:lnTo>
                <a:close/>
                <a:moveTo>
                  <a:pt x="244784" y="113407"/>
                </a:moveTo>
                <a:lnTo>
                  <a:pt x="355235" y="113407"/>
                </a:lnTo>
                <a:lnTo>
                  <a:pt x="355235" y="124304"/>
                </a:lnTo>
                <a:lnTo>
                  <a:pt x="318088" y="124304"/>
                </a:lnTo>
                <a:lnTo>
                  <a:pt x="318088" y="136067"/>
                </a:lnTo>
                <a:lnTo>
                  <a:pt x="345329" y="136067"/>
                </a:lnTo>
                <a:cubicBezTo>
                  <a:pt x="346815" y="136067"/>
                  <a:pt x="348074" y="136604"/>
                  <a:pt x="349106" y="137677"/>
                </a:cubicBezTo>
                <a:cubicBezTo>
                  <a:pt x="350138" y="138750"/>
                  <a:pt x="350654" y="140071"/>
                  <a:pt x="350654" y="141640"/>
                </a:cubicBezTo>
                <a:lnTo>
                  <a:pt x="350654" y="215192"/>
                </a:lnTo>
                <a:lnTo>
                  <a:pt x="339881" y="215192"/>
                </a:lnTo>
                <a:lnTo>
                  <a:pt x="339881" y="210734"/>
                </a:lnTo>
                <a:lnTo>
                  <a:pt x="260138" y="210734"/>
                </a:lnTo>
                <a:lnTo>
                  <a:pt x="260138" y="215192"/>
                </a:lnTo>
                <a:lnTo>
                  <a:pt x="249117" y="215192"/>
                </a:lnTo>
                <a:lnTo>
                  <a:pt x="249117" y="141640"/>
                </a:lnTo>
                <a:cubicBezTo>
                  <a:pt x="249117" y="140071"/>
                  <a:pt x="249654" y="138750"/>
                  <a:pt x="250727" y="137677"/>
                </a:cubicBezTo>
                <a:cubicBezTo>
                  <a:pt x="251800" y="136604"/>
                  <a:pt x="253080" y="136067"/>
                  <a:pt x="254566" y="136067"/>
                </a:cubicBezTo>
                <a:lnTo>
                  <a:pt x="280940" y="136067"/>
                </a:lnTo>
                <a:lnTo>
                  <a:pt x="280940" y="124304"/>
                </a:lnTo>
                <a:lnTo>
                  <a:pt x="244784" y="124304"/>
                </a:lnTo>
                <a:close/>
                <a:moveTo>
                  <a:pt x="107481" y="113036"/>
                </a:moveTo>
                <a:lnTo>
                  <a:pt x="133732" y="113036"/>
                </a:lnTo>
                <a:cubicBezTo>
                  <a:pt x="135465" y="113036"/>
                  <a:pt x="136910" y="113738"/>
                  <a:pt x="138065" y="115141"/>
                </a:cubicBezTo>
                <a:cubicBezTo>
                  <a:pt x="138808" y="116132"/>
                  <a:pt x="139180" y="117246"/>
                  <a:pt x="139180" y="118484"/>
                </a:cubicBezTo>
                <a:cubicBezTo>
                  <a:pt x="139180" y="119062"/>
                  <a:pt x="139139" y="119516"/>
                  <a:pt x="139056" y="119846"/>
                </a:cubicBezTo>
                <a:lnTo>
                  <a:pt x="130884" y="152660"/>
                </a:lnTo>
                <a:cubicBezTo>
                  <a:pt x="132782" y="155714"/>
                  <a:pt x="134536" y="159264"/>
                  <a:pt x="136146" y="163309"/>
                </a:cubicBezTo>
                <a:cubicBezTo>
                  <a:pt x="137756" y="167354"/>
                  <a:pt x="138561" y="171564"/>
                  <a:pt x="138561" y="175939"/>
                </a:cubicBezTo>
                <a:cubicBezTo>
                  <a:pt x="138561" y="178498"/>
                  <a:pt x="138189" y="181016"/>
                  <a:pt x="137446" y="183492"/>
                </a:cubicBezTo>
                <a:cubicBezTo>
                  <a:pt x="134970" y="191995"/>
                  <a:pt x="128448" y="198186"/>
                  <a:pt x="117882" y="202066"/>
                </a:cubicBezTo>
                <a:lnTo>
                  <a:pt x="113920" y="191912"/>
                </a:lnTo>
                <a:cubicBezTo>
                  <a:pt x="121184" y="189188"/>
                  <a:pt x="125559" y="185391"/>
                  <a:pt x="127045" y="180521"/>
                </a:cubicBezTo>
                <a:cubicBezTo>
                  <a:pt x="127458" y="178870"/>
                  <a:pt x="127664" y="177384"/>
                  <a:pt x="127664" y="176063"/>
                </a:cubicBezTo>
                <a:cubicBezTo>
                  <a:pt x="127664" y="172596"/>
                  <a:pt x="126901" y="169046"/>
                  <a:pt x="125373" y="165414"/>
                </a:cubicBezTo>
                <a:cubicBezTo>
                  <a:pt x="123846" y="161782"/>
                  <a:pt x="122298" y="158934"/>
                  <a:pt x="120730" y="156870"/>
                </a:cubicBezTo>
                <a:cubicBezTo>
                  <a:pt x="119987" y="155962"/>
                  <a:pt x="119616" y="154971"/>
                  <a:pt x="119616" y="153898"/>
                </a:cubicBezTo>
                <a:cubicBezTo>
                  <a:pt x="119616" y="153485"/>
                  <a:pt x="119698" y="152949"/>
                  <a:pt x="119863" y="152288"/>
                </a:cubicBezTo>
                <a:lnTo>
                  <a:pt x="126797" y="123933"/>
                </a:lnTo>
                <a:lnTo>
                  <a:pt x="112805" y="123933"/>
                </a:lnTo>
                <a:lnTo>
                  <a:pt x="112805" y="219773"/>
                </a:lnTo>
                <a:lnTo>
                  <a:pt x="102032" y="219773"/>
                </a:lnTo>
                <a:lnTo>
                  <a:pt x="102032" y="118608"/>
                </a:lnTo>
                <a:cubicBezTo>
                  <a:pt x="102032" y="117122"/>
                  <a:pt x="102569" y="115822"/>
                  <a:pt x="103642" y="114708"/>
                </a:cubicBezTo>
                <a:cubicBezTo>
                  <a:pt x="104715" y="113593"/>
                  <a:pt x="105995" y="113036"/>
                  <a:pt x="107481" y="113036"/>
                </a:cubicBezTo>
                <a:close/>
                <a:moveTo>
                  <a:pt x="159859" y="108454"/>
                </a:moveTo>
                <a:lnTo>
                  <a:pt x="170260" y="111302"/>
                </a:lnTo>
                <a:cubicBezTo>
                  <a:pt x="169434" y="114192"/>
                  <a:pt x="168650" y="116751"/>
                  <a:pt x="167907" y="118980"/>
                </a:cubicBezTo>
                <a:lnTo>
                  <a:pt x="208274" y="118980"/>
                </a:lnTo>
                <a:lnTo>
                  <a:pt x="208274" y="129876"/>
                </a:lnTo>
                <a:lnTo>
                  <a:pt x="164316" y="129876"/>
                </a:lnTo>
                <a:cubicBezTo>
                  <a:pt x="160437" y="140443"/>
                  <a:pt x="156598" y="149441"/>
                  <a:pt x="152801" y="156870"/>
                </a:cubicBezTo>
                <a:lnTo>
                  <a:pt x="168650" y="156870"/>
                </a:lnTo>
                <a:lnTo>
                  <a:pt x="168650" y="139287"/>
                </a:lnTo>
                <a:lnTo>
                  <a:pt x="179423" y="139287"/>
                </a:lnTo>
                <a:lnTo>
                  <a:pt x="179423" y="156870"/>
                </a:lnTo>
                <a:lnTo>
                  <a:pt x="206293" y="156870"/>
                </a:lnTo>
                <a:lnTo>
                  <a:pt x="206293" y="167767"/>
                </a:lnTo>
                <a:lnTo>
                  <a:pt x="179423" y="167767"/>
                </a:lnTo>
                <a:lnTo>
                  <a:pt x="179423" y="202438"/>
                </a:lnTo>
                <a:cubicBezTo>
                  <a:pt x="179423" y="206648"/>
                  <a:pt x="177875" y="210032"/>
                  <a:pt x="174780" y="212591"/>
                </a:cubicBezTo>
                <a:cubicBezTo>
                  <a:pt x="171684" y="215150"/>
                  <a:pt x="168753" y="216884"/>
                  <a:pt x="165988" y="217792"/>
                </a:cubicBezTo>
                <a:cubicBezTo>
                  <a:pt x="163223" y="218700"/>
                  <a:pt x="160189" y="219525"/>
                  <a:pt x="156887" y="220268"/>
                </a:cubicBezTo>
                <a:lnTo>
                  <a:pt x="155277" y="209372"/>
                </a:lnTo>
                <a:cubicBezTo>
                  <a:pt x="158332" y="208959"/>
                  <a:pt x="161324" y="208072"/>
                  <a:pt x="164254" y="206710"/>
                </a:cubicBezTo>
                <a:cubicBezTo>
                  <a:pt x="167185" y="205347"/>
                  <a:pt x="168650" y="203924"/>
                  <a:pt x="168650" y="202438"/>
                </a:cubicBezTo>
                <a:lnTo>
                  <a:pt x="168650" y="167767"/>
                </a:lnTo>
                <a:lnTo>
                  <a:pt x="145247" y="167767"/>
                </a:lnTo>
                <a:cubicBezTo>
                  <a:pt x="143761" y="167767"/>
                  <a:pt x="142503" y="167230"/>
                  <a:pt x="141471" y="166157"/>
                </a:cubicBezTo>
                <a:cubicBezTo>
                  <a:pt x="140439" y="165084"/>
                  <a:pt x="139923" y="163804"/>
                  <a:pt x="139923" y="162318"/>
                </a:cubicBezTo>
                <a:lnTo>
                  <a:pt x="139923" y="159594"/>
                </a:lnTo>
                <a:cubicBezTo>
                  <a:pt x="139923" y="158356"/>
                  <a:pt x="140171" y="157407"/>
                  <a:pt x="140666" y="156746"/>
                </a:cubicBezTo>
                <a:cubicBezTo>
                  <a:pt x="145206" y="148656"/>
                  <a:pt x="149251" y="139700"/>
                  <a:pt x="152801" y="129876"/>
                </a:cubicBezTo>
                <a:lnTo>
                  <a:pt x="140047" y="129876"/>
                </a:lnTo>
                <a:lnTo>
                  <a:pt x="140047" y="118980"/>
                </a:lnTo>
                <a:lnTo>
                  <a:pt x="156515" y="118980"/>
                </a:lnTo>
                <a:cubicBezTo>
                  <a:pt x="157506" y="116008"/>
                  <a:pt x="158208" y="113779"/>
                  <a:pt x="158620" y="112293"/>
                </a:cubicBezTo>
                <a:close/>
                <a:moveTo>
                  <a:pt x="223838" y="14227"/>
                </a:moveTo>
                <a:cubicBezTo>
                  <a:pt x="108073" y="14227"/>
                  <a:pt x="14227" y="108073"/>
                  <a:pt x="14227" y="223838"/>
                </a:cubicBezTo>
                <a:cubicBezTo>
                  <a:pt x="14227" y="339603"/>
                  <a:pt x="108073" y="433449"/>
                  <a:pt x="223838" y="433449"/>
                </a:cubicBezTo>
                <a:cubicBezTo>
                  <a:pt x="339603" y="433449"/>
                  <a:pt x="433449" y="339603"/>
                  <a:pt x="433449" y="223838"/>
                </a:cubicBezTo>
                <a:cubicBezTo>
                  <a:pt x="433449" y="108073"/>
                  <a:pt x="339603" y="14227"/>
                  <a:pt x="223838" y="14227"/>
                </a:cubicBezTo>
                <a:close/>
                <a:moveTo>
                  <a:pt x="223838" y="0"/>
                </a:moveTo>
                <a:cubicBezTo>
                  <a:pt x="347460" y="0"/>
                  <a:pt x="447676" y="100216"/>
                  <a:pt x="447676" y="223838"/>
                </a:cubicBezTo>
                <a:cubicBezTo>
                  <a:pt x="447676" y="347460"/>
                  <a:pt x="347460" y="447676"/>
                  <a:pt x="223838" y="447676"/>
                </a:cubicBezTo>
                <a:cubicBezTo>
                  <a:pt x="100216" y="447676"/>
                  <a:pt x="0" y="347460"/>
                  <a:pt x="0" y="223838"/>
                </a:cubicBezTo>
                <a:cubicBezTo>
                  <a:pt x="0" y="100216"/>
                  <a:pt x="100216" y="0"/>
                  <a:pt x="223838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gradFill>
                <a:gsLst>
                  <a:gs pos="0">
                    <a:srgbClr val="515FFE"/>
                  </a:gs>
                  <a:gs pos="100000">
                    <a:srgbClr val="5D0FEE"/>
                  </a:gs>
                </a:gsLst>
                <a:lin ang="2700000" scaled="1"/>
              </a:gra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BD0267B-1394-66FA-9263-BDC9BAC556FB}"/>
              </a:ext>
            </a:extLst>
          </p:cNvPr>
          <p:cNvSpPr txBox="1"/>
          <p:nvPr/>
        </p:nvSpPr>
        <p:spPr>
          <a:xfrm>
            <a:off x="591849" y="125609"/>
            <a:ext cx="34251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200" dirty="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添加你的标题</a:t>
            </a:r>
          </a:p>
        </p:txBody>
      </p:sp>
      <p:sp>
        <p:nvSpPr>
          <p:cNvPr id="3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73EDD0F1-136F-A16B-3BC9-89440F2E40D1}"/>
              </a:ext>
            </a:extLst>
          </p:cNvPr>
          <p:cNvSpPr/>
          <p:nvPr/>
        </p:nvSpPr>
        <p:spPr>
          <a:xfrm>
            <a:off x="819008" y="3266399"/>
            <a:ext cx="10596478" cy="2779163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>
            <a:noFill/>
          </a:ln>
          <a:effectLst>
            <a:outerShdw blurRad="101600" dist="63500" dir="2700000" algn="tl" rotWithShape="0">
              <a:schemeClr val="accent3"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pic>
        <p:nvPicPr>
          <p:cNvPr id="87" name="图片 86" descr="桌子上的人&#10;&#10;中度可信度描述已自动生成">
            <a:extLst>
              <a:ext uri="{FF2B5EF4-FFF2-40B4-BE49-F238E27FC236}">
                <a16:creationId xmlns:a16="http://schemas.microsoft.com/office/drawing/2014/main" id="{E12B15BD-6A54-05FE-A4F9-FF9A40D832C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351167" y="3266401"/>
            <a:ext cx="3532160" cy="2779163"/>
          </a:xfrm>
          <a:custGeom>
            <a:avLst/>
            <a:gdLst>
              <a:gd name="connsiteX0" fmla="*/ 0 w 3532160"/>
              <a:gd name="connsiteY0" fmla="*/ 0 h 2779163"/>
              <a:gd name="connsiteX1" fmla="*/ 3532160 w 3532160"/>
              <a:gd name="connsiteY1" fmla="*/ 0 h 2779163"/>
              <a:gd name="connsiteX2" fmla="*/ 3532160 w 3532160"/>
              <a:gd name="connsiteY2" fmla="*/ 2779163 h 2779163"/>
              <a:gd name="connsiteX3" fmla="*/ 0 w 3532160"/>
              <a:gd name="connsiteY3" fmla="*/ 2779163 h 2779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32160" h="2779163">
                <a:moveTo>
                  <a:pt x="0" y="0"/>
                </a:moveTo>
                <a:lnTo>
                  <a:pt x="3532160" y="0"/>
                </a:lnTo>
                <a:lnTo>
                  <a:pt x="3532160" y="2779163"/>
                </a:lnTo>
                <a:lnTo>
                  <a:pt x="0" y="2779163"/>
                </a:lnTo>
                <a:close/>
              </a:path>
            </a:pathLst>
          </a:custGeom>
        </p:spPr>
      </p:pic>
      <p:sp>
        <p:nvSpPr>
          <p:cNvPr id="7" name="矩形: 圆角 72">
            <a:extLst>
              <a:ext uri="{FF2B5EF4-FFF2-40B4-BE49-F238E27FC236}">
                <a16:creationId xmlns:a16="http://schemas.microsoft.com/office/drawing/2014/main" id="{67A879F4-9DF5-A9FC-AD09-90826F8E236F}"/>
              </a:ext>
            </a:extLst>
          </p:cNvPr>
          <p:cNvSpPr/>
          <p:nvPr/>
        </p:nvSpPr>
        <p:spPr>
          <a:xfrm>
            <a:off x="4832878" y="1335976"/>
            <a:ext cx="2554263" cy="65469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>
            <a:noFill/>
          </a:ln>
          <a:effectLst>
            <a:outerShdw blurRad="101600" dist="63500" dir="2700000" algn="tl" rotWithShape="0">
              <a:schemeClr val="accent3"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sym typeface="+mn-lt"/>
            </a:endParaRPr>
          </a:p>
        </p:txBody>
      </p:sp>
      <p:sp>
        <p:nvSpPr>
          <p:cNvPr id="9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DFC3FCFF-75A1-76CB-F6DF-2E85BD3F22AA}"/>
              </a:ext>
            </a:extLst>
          </p:cNvPr>
          <p:cNvSpPr/>
          <p:nvPr/>
        </p:nvSpPr>
        <p:spPr>
          <a:xfrm>
            <a:off x="4351167" y="3266397"/>
            <a:ext cx="3532160" cy="2779163"/>
          </a:xfrm>
          <a:prstGeom prst="rect">
            <a:avLst/>
          </a:prstGeom>
          <a:gradFill>
            <a:gsLst>
              <a:gs pos="0">
                <a:schemeClr val="accent1">
                  <a:alpha val="74000"/>
                </a:schemeClr>
              </a:gs>
              <a:gs pos="100000">
                <a:schemeClr val="accent3">
                  <a:alpha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思源黑体 CN Light" panose="020B0300000000000000" pitchFamily="34" charset="-122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EAED2518-F812-ABF9-428F-8D86E6344996}"/>
              </a:ext>
            </a:extLst>
          </p:cNvPr>
          <p:cNvSpPr/>
          <p:nvPr/>
        </p:nvSpPr>
        <p:spPr>
          <a:xfrm>
            <a:off x="9327173" y="3608388"/>
            <a:ext cx="738260" cy="751174"/>
          </a:xfrm>
          <a:prstGeom prst="ellipse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>
                  <a:lumMod val="85000"/>
                </a:srgbClr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77D11272-B12C-0052-D2FA-2028EA0E29C4}"/>
              </a:ext>
            </a:extLst>
          </p:cNvPr>
          <p:cNvSpPr/>
          <p:nvPr/>
        </p:nvSpPr>
        <p:spPr>
          <a:xfrm>
            <a:off x="5726870" y="3608388"/>
            <a:ext cx="738260" cy="751174"/>
          </a:xfrm>
          <a:prstGeom prst="ellipse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>
                  <a:lumMod val="85000"/>
                </a:srgbClr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80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729DD596-70F2-DAB9-FB11-078EC73CC143}"/>
              </a:ext>
            </a:extLst>
          </p:cNvPr>
          <p:cNvSpPr/>
          <p:nvPr/>
        </p:nvSpPr>
        <p:spPr>
          <a:xfrm>
            <a:off x="2169061" y="3608388"/>
            <a:ext cx="738260" cy="751174"/>
          </a:xfrm>
          <a:prstGeom prst="ellipse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>
                  <a:lumMod val="85000"/>
                </a:srgbClr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id="{EBCB443E-EEE4-56A3-447B-5638EBB642C5}"/>
              </a:ext>
            </a:extLst>
          </p:cNvPr>
          <p:cNvSpPr txBox="1"/>
          <p:nvPr/>
        </p:nvSpPr>
        <p:spPr>
          <a:xfrm>
            <a:off x="5144427" y="1423300"/>
            <a:ext cx="19031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spc="200" dirty="0">
                <a:solidFill>
                  <a:schemeClr val="bg1"/>
                </a:solidFill>
                <a:latin typeface="+mj-ea"/>
                <a:ea typeface="+mj-ea"/>
              </a:rPr>
              <a:t>经验总结</a:t>
            </a:r>
          </a:p>
        </p:txBody>
      </p:sp>
      <p:sp>
        <p:nvSpPr>
          <p:cNvPr id="84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FF59EA99-C7D3-9145-72E5-9EA4DDF01209}"/>
              </a:ext>
            </a:extLst>
          </p:cNvPr>
          <p:cNvSpPr txBox="1"/>
          <p:nvPr/>
        </p:nvSpPr>
        <p:spPr>
          <a:xfrm flipH="1">
            <a:off x="1637344" y="2239875"/>
            <a:ext cx="8917312" cy="37388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高端定制设计。更多免费高端优质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模板浏览器搜索网站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  <a:endParaRPr lang="zh-CN" altLang="en-US" sz="1400" dirty="0">
              <a:solidFill>
                <a:schemeClr val="accent4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692EA8DF-E897-0FC4-C6D1-ACFAA5A790B9}"/>
              </a:ext>
            </a:extLst>
          </p:cNvPr>
          <p:cNvSpPr txBox="1"/>
          <p:nvPr/>
        </p:nvSpPr>
        <p:spPr>
          <a:xfrm>
            <a:off x="1578571" y="4581046"/>
            <a:ext cx="19211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pc="200" dirty="0">
                <a:solidFill>
                  <a:schemeClr val="bg1"/>
                </a:solidFill>
                <a:latin typeface="+mj-ea"/>
                <a:ea typeface="+mj-ea"/>
              </a:rPr>
              <a:t>PPT</a:t>
            </a:r>
            <a:r>
              <a:rPr lang="zh-CN" altLang="en-US" sz="2800" spc="200" dirty="0">
                <a:solidFill>
                  <a:schemeClr val="bg1"/>
                </a:solidFill>
                <a:latin typeface="+mj-ea"/>
                <a:ea typeface="+mj-ea"/>
              </a:rPr>
              <a:t>定制</a:t>
            </a:r>
          </a:p>
        </p:txBody>
      </p:sp>
      <p:sp>
        <p:nvSpPr>
          <p:cNvPr id="89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CFDD6D3F-0BBD-5624-3F28-6162AF19F599}"/>
              </a:ext>
            </a:extLst>
          </p:cNvPr>
          <p:cNvSpPr txBox="1"/>
          <p:nvPr/>
        </p:nvSpPr>
        <p:spPr>
          <a:xfrm>
            <a:off x="1065932" y="5069037"/>
            <a:ext cx="2946464" cy="68627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更多免费高端优质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模板浏览器搜索网站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90" name="图形 572">
            <a:extLst>
              <a:ext uri="{FF2B5EF4-FFF2-40B4-BE49-F238E27FC236}">
                <a16:creationId xmlns:a16="http://schemas.microsoft.com/office/drawing/2014/main" id="{BFD7C604-E462-812D-A7B0-12B8B864FD41}"/>
              </a:ext>
            </a:extLst>
          </p:cNvPr>
          <p:cNvSpPr/>
          <p:nvPr/>
        </p:nvSpPr>
        <p:spPr>
          <a:xfrm>
            <a:off x="5933892" y="3823903"/>
            <a:ext cx="320134" cy="320162"/>
          </a:xfrm>
          <a:custGeom>
            <a:avLst/>
            <a:gdLst>
              <a:gd name="connsiteX0" fmla="*/ 28565 w 353457"/>
              <a:gd name="connsiteY0" fmla="*/ 41150 h 353488"/>
              <a:gd name="connsiteX1" fmla="*/ 40398 w 353457"/>
              <a:gd name="connsiteY1" fmla="*/ 35797 h 353488"/>
              <a:gd name="connsiteX2" fmla="*/ 45751 w 353457"/>
              <a:gd name="connsiteY2" fmla="*/ 41150 h 353488"/>
              <a:gd name="connsiteX3" fmla="*/ 33934 w 353457"/>
              <a:gd name="connsiteY3" fmla="*/ 46503 h 353488"/>
              <a:gd name="connsiteX4" fmla="*/ 28565 w 353457"/>
              <a:gd name="connsiteY4" fmla="*/ 41150 h 353488"/>
              <a:gd name="connsiteX5" fmla="*/ 33934 w 353457"/>
              <a:gd name="connsiteY5" fmla="*/ 82205 h 353488"/>
              <a:gd name="connsiteX6" fmla="*/ 45751 w 353457"/>
              <a:gd name="connsiteY6" fmla="*/ 76837 h 353488"/>
              <a:gd name="connsiteX7" fmla="*/ 33934 w 353457"/>
              <a:gd name="connsiteY7" fmla="*/ 71499 h 353488"/>
              <a:gd name="connsiteX8" fmla="*/ 28581 w 353457"/>
              <a:gd name="connsiteY8" fmla="*/ 76852 h 353488"/>
              <a:gd name="connsiteX9" fmla="*/ 33934 w 353457"/>
              <a:gd name="connsiteY9" fmla="*/ 82205 h 353488"/>
              <a:gd name="connsiteX10" fmla="*/ 216908 w 353457"/>
              <a:gd name="connsiteY10" fmla="*/ 35797 h 353488"/>
              <a:gd name="connsiteX11" fmla="*/ 138819 w 353457"/>
              <a:gd name="connsiteY11" fmla="*/ 35797 h 353488"/>
              <a:gd name="connsiteX12" fmla="*/ 133466 w 353457"/>
              <a:gd name="connsiteY12" fmla="*/ 41150 h 353488"/>
              <a:gd name="connsiteX13" fmla="*/ 138819 w 353457"/>
              <a:gd name="connsiteY13" fmla="*/ 46503 h 353488"/>
              <a:gd name="connsiteX14" fmla="*/ 216908 w 353457"/>
              <a:gd name="connsiteY14" fmla="*/ 46503 h 353488"/>
              <a:gd name="connsiteX15" fmla="*/ 222261 w 353457"/>
              <a:gd name="connsiteY15" fmla="*/ 41150 h 353488"/>
              <a:gd name="connsiteX16" fmla="*/ 216908 w 353457"/>
              <a:gd name="connsiteY16" fmla="*/ 35797 h 353488"/>
              <a:gd name="connsiteX17" fmla="*/ 70529 w 353457"/>
              <a:gd name="connsiteY17" fmla="*/ 46503 h 353488"/>
              <a:gd name="connsiteX18" fmla="*/ 110254 w 353457"/>
              <a:gd name="connsiteY18" fmla="*/ 46503 h 353488"/>
              <a:gd name="connsiteX19" fmla="*/ 115607 w 353457"/>
              <a:gd name="connsiteY19" fmla="*/ 41150 h 353488"/>
              <a:gd name="connsiteX20" fmla="*/ 110254 w 353457"/>
              <a:gd name="connsiteY20" fmla="*/ 35797 h 353488"/>
              <a:gd name="connsiteX21" fmla="*/ 70529 w 353457"/>
              <a:gd name="connsiteY21" fmla="*/ 35797 h 353488"/>
              <a:gd name="connsiteX22" fmla="*/ 65176 w 353457"/>
              <a:gd name="connsiteY22" fmla="*/ 41150 h 353488"/>
              <a:gd name="connsiteX23" fmla="*/ 70529 w 353457"/>
              <a:gd name="connsiteY23" fmla="*/ 46503 h 353488"/>
              <a:gd name="connsiteX24" fmla="*/ 153485 w 353457"/>
              <a:gd name="connsiteY24" fmla="*/ 71546 h 353488"/>
              <a:gd name="connsiteX25" fmla="*/ 70529 w 353457"/>
              <a:gd name="connsiteY25" fmla="*/ 71546 h 353488"/>
              <a:gd name="connsiteX26" fmla="*/ 65176 w 353457"/>
              <a:gd name="connsiteY26" fmla="*/ 76899 h 353488"/>
              <a:gd name="connsiteX27" fmla="*/ 70529 w 353457"/>
              <a:gd name="connsiteY27" fmla="*/ 82252 h 353488"/>
              <a:gd name="connsiteX28" fmla="*/ 153485 w 353457"/>
              <a:gd name="connsiteY28" fmla="*/ 82252 h 353488"/>
              <a:gd name="connsiteX29" fmla="*/ 158885 w 353457"/>
              <a:gd name="connsiteY29" fmla="*/ 76899 h 353488"/>
              <a:gd name="connsiteX30" fmla="*/ 153532 w 353457"/>
              <a:gd name="connsiteY30" fmla="*/ 71499 h 353488"/>
              <a:gd name="connsiteX31" fmla="*/ 85696 w 353457"/>
              <a:gd name="connsiteY31" fmla="*/ 107186 h 353488"/>
              <a:gd name="connsiteX32" fmla="*/ 33934 w 353457"/>
              <a:gd name="connsiteY32" fmla="*/ 107186 h 353488"/>
              <a:gd name="connsiteX33" fmla="*/ 28283 w 353457"/>
              <a:gd name="connsiteY33" fmla="*/ 112257 h 353488"/>
              <a:gd name="connsiteX34" fmla="*/ 33354 w 353457"/>
              <a:gd name="connsiteY34" fmla="*/ 117908 h 353488"/>
              <a:gd name="connsiteX35" fmla="*/ 33934 w 353457"/>
              <a:gd name="connsiteY35" fmla="*/ 117908 h 353488"/>
              <a:gd name="connsiteX36" fmla="*/ 85696 w 353457"/>
              <a:gd name="connsiteY36" fmla="*/ 117908 h 353488"/>
              <a:gd name="connsiteX37" fmla="*/ 90767 w 353457"/>
              <a:gd name="connsiteY37" fmla="*/ 112257 h 353488"/>
              <a:gd name="connsiteX38" fmla="*/ 85696 w 353457"/>
              <a:gd name="connsiteY38" fmla="*/ 107186 h 353488"/>
              <a:gd name="connsiteX39" fmla="*/ 353457 w 353457"/>
              <a:gd name="connsiteY39" fmla="*/ 26781 h 353488"/>
              <a:gd name="connsiteX40" fmla="*/ 353457 w 353457"/>
              <a:gd name="connsiteY40" fmla="*/ 283837 h 353488"/>
              <a:gd name="connsiteX41" fmla="*/ 326677 w 353457"/>
              <a:gd name="connsiteY41" fmla="*/ 310617 h 353488"/>
              <a:gd name="connsiteX42" fmla="*/ 246350 w 353457"/>
              <a:gd name="connsiteY42" fmla="*/ 310617 h 353488"/>
              <a:gd name="connsiteX43" fmla="*/ 246350 w 353457"/>
              <a:gd name="connsiteY43" fmla="*/ 342783 h 353488"/>
              <a:gd name="connsiteX44" fmla="*/ 283837 w 353457"/>
              <a:gd name="connsiteY44" fmla="*/ 342783 h 353488"/>
              <a:gd name="connsiteX45" fmla="*/ 289190 w 353457"/>
              <a:gd name="connsiteY45" fmla="*/ 348136 h 353488"/>
              <a:gd name="connsiteX46" fmla="*/ 283837 w 353457"/>
              <a:gd name="connsiteY46" fmla="*/ 353489 h 353488"/>
              <a:gd name="connsiteX47" fmla="*/ 69621 w 353457"/>
              <a:gd name="connsiteY47" fmla="*/ 353489 h 353488"/>
              <a:gd name="connsiteX48" fmla="*/ 64268 w 353457"/>
              <a:gd name="connsiteY48" fmla="*/ 348136 h 353488"/>
              <a:gd name="connsiteX49" fmla="*/ 69621 w 353457"/>
              <a:gd name="connsiteY49" fmla="*/ 342783 h 353488"/>
              <a:gd name="connsiteX50" fmla="*/ 107108 w 353457"/>
              <a:gd name="connsiteY50" fmla="*/ 342783 h 353488"/>
              <a:gd name="connsiteX51" fmla="*/ 107108 w 353457"/>
              <a:gd name="connsiteY51" fmla="*/ 310617 h 353488"/>
              <a:gd name="connsiteX52" fmla="*/ 26781 w 353457"/>
              <a:gd name="connsiteY52" fmla="*/ 310617 h 353488"/>
              <a:gd name="connsiteX53" fmla="*/ 0 w 353457"/>
              <a:gd name="connsiteY53" fmla="*/ 283837 h 353488"/>
              <a:gd name="connsiteX54" fmla="*/ 0 w 353457"/>
              <a:gd name="connsiteY54" fmla="*/ 26781 h 353488"/>
              <a:gd name="connsiteX55" fmla="*/ 26781 w 353457"/>
              <a:gd name="connsiteY55" fmla="*/ 0 h 353488"/>
              <a:gd name="connsiteX56" fmla="*/ 326677 w 353457"/>
              <a:gd name="connsiteY56" fmla="*/ 0 h 353488"/>
              <a:gd name="connsiteX57" fmla="*/ 353457 w 353457"/>
              <a:gd name="connsiteY57" fmla="*/ 26781 h 353488"/>
              <a:gd name="connsiteX58" fmla="*/ 235643 w 353457"/>
              <a:gd name="connsiteY58" fmla="*/ 310617 h 353488"/>
              <a:gd name="connsiteX59" fmla="*/ 117814 w 353457"/>
              <a:gd name="connsiteY59" fmla="*/ 310617 h 353488"/>
              <a:gd name="connsiteX60" fmla="*/ 117814 w 353457"/>
              <a:gd name="connsiteY60" fmla="*/ 342783 h 353488"/>
              <a:gd name="connsiteX61" fmla="*/ 235643 w 353457"/>
              <a:gd name="connsiteY61" fmla="*/ 342783 h 353488"/>
              <a:gd name="connsiteX62" fmla="*/ 342783 w 353457"/>
              <a:gd name="connsiteY62" fmla="*/ 267777 h 353488"/>
              <a:gd name="connsiteX63" fmla="*/ 10722 w 353457"/>
              <a:gd name="connsiteY63" fmla="*/ 267777 h 353488"/>
              <a:gd name="connsiteX64" fmla="*/ 10722 w 353457"/>
              <a:gd name="connsiteY64" fmla="*/ 283837 h 353488"/>
              <a:gd name="connsiteX65" fmla="*/ 26781 w 353457"/>
              <a:gd name="connsiteY65" fmla="*/ 299911 h 353488"/>
              <a:gd name="connsiteX66" fmla="*/ 326677 w 353457"/>
              <a:gd name="connsiteY66" fmla="*/ 299911 h 353488"/>
              <a:gd name="connsiteX67" fmla="*/ 342783 w 353457"/>
              <a:gd name="connsiteY67" fmla="*/ 283837 h 353488"/>
              <a:gd name="connsiteX68" fmla="*/ 68744 w 353457"/>
              <a:gd name="connsiteY68" fmla="*/ 257071 h 353488"/>
              <a:gd name="connsiteX69" fmla="*/ 68744 w 353457"/>
              <a:gd name="connsiteY69" fmla="*/ 220805 h 353488"/>
              <a:gd name="connsiteX70" fmla="*/ 47317 w 353457"/>
              <a:gd name="connsiteY70" fmla="*/ 220805 h 353488"/>
              <a:gd name="connsiteX71" fmla="*/ 47317 w 353457"/>
              <a:gd name="connsiteY71" fmla="*/ 257071 h 353488"/>
              <a:gd name="connsiteX72" fmla="*/ 140150 w 353457"/>
              <a:gd name="connsiteY72" fmla="*/ 257071 h 353488"/>
              <a:gd name="connsiteX73" fmla="*/ 140150 w 353457"/>
              <a:gd name="connsiteY73" fmla="*/ 177965 h 353488"/>
              <a:gd name="connsiteX74" fmla="*/ 118722 w 353457"/>
              <a:gd name="connsiteY74" fmla="*/ 177965 h 353488"/>
              <a:gd name="connsiteX75" fmla="*/ 118722 w 353457"/>
              <a:gd name="connsiteY75" fmla="*/ 257071 h 353488"/>
              <a:gd name="connsiteX76" fmla="*/ 211555 w 353457"/>
              <a:gd name="connsiteY76" fmla="*/ 257071 h 353488"/>
              <a:gd name="connsiteX77" fmla="*/ 211555 w 353457"/>
              <a:gd name="connsiteY77" fmla="*/ 146504 h 353488"/>
              <a:gd name="connsiteX78" fmla="*/ 190143 w 353457"/>
              <a:gd name="connsiteY78" fmla="*/ 146504 h 353488"/>
              <a:gd name="connsiteX79" fmla="*/ 190143 w 353457"/>
              <a:gd name="connsiteY79" fmla="*/ 257071 h 353488"/>
              <a:gd name="connsiteX80" fmla="*/ 342783 w 353457"/>
              <a:gd name="connsiteY80" fmla="*/ 26781 h 353488"/>
              <a:gd name="connsiteX81" fmla="*/ 326677 w 353457"/>
              <a:gd name="connsiteY81" fmla="*/ 10722 h 353488"/>
              <a:gd name="connsiteX82" fmla="*/ 26781 w 353457"/>
              <a:gd name="connsiteY82" fmla="*/ 10722 h 353488"/>
              <a:gd name="connsiteX83" fmla="*/ 10722 w 353457"/>
              <a:gd name="connsiteY83" fmla="*/ 26781 h 353488"/>
              <a:gd name="connsiteX84" fmla="*/ 10722 w 353457"/>
              <a:gd name="connsiteY84" fmla="*/ 176212 h 353488"/>
              <a:gd name="connsiteX85" fmla="*/ 36720 w 353457"/>
              <a:gd name="connsiteY85" fmla="*/ 170984 h 353488"/>
              <a:gd name="connsiteX86" fmla="*/ 59530 w 353457"/>
              <a:gd name="connsiteY86" fmla="*/ 151000 h 353488"/>
              <a:gd name="connsiteX87" fmla="*/ 72532 w 353457"/>
              <a:gd name="connsiteY87" fmla="*/ 156522 h 353488"/>
              <a:gd name="connsiteX88" fmla="*/ 109174 w 353457"/>
              <a:gd name="connsiteY88" fmla="*/ 133043 h 353488"/>
              <a:gd name="connsiteX89" fmla="*/ 123107 w 353457"/>
              <a:gd name="connsiteY89" fmla="*/ 106233 h 353488"/>
              <a:gd name="connsiteX90" fmla="*/ 145910 w 353457"/>
              <a:gd name="connsiteY90" fmla="*/ 112868 h 353488"/>
              <a:gd name="connsiteX91" fmla="*/ 179812 w 353457"/>
              <a:gd name="connsiteY91" fmla="*/ 97216 h 353488"/>
              <a:gd name="connsiteX92" fmla="*/ 196855 w 353457"/>
              <a:gd name="connsiteY92" fmla="*/ 72158 h 353488"/>
              <a:gd name="connsiteX93" fmla="*/ 221912 w 353457"/>
              <a:gd name="connsiteY93" fmla="*/ 89201 h 353488"/>
              <a:gd name="connsiteX94" fmla="*/ 204869 w 353457"/>
              <a:gd name="connsiteY94" fmla="*/ 114258 h 353488"/>
              <a:gd name="connsiteX95" fmla="*/ 184383 w 353457"/>
              <a:gd name="connsiteY95" fmla="*/ 106904 h 353488"/>
              <a:gd name="connsiteX96" fmla="*/ 150464 w 353457"/>
              <a:gd name="connsiteY96" fmla="*/ 122572 h 353488"/>
              <a:gd name="connsiteX97" fmla="*/ 132823 w 353457"/>
              <a:gd name="connsiteY97" fmla="*/ 147293 h 353488"/>
              <a:gd name="connsiteX98" fmla="*/ 114918 w 353457"/>
              <a:gd name="connsiteY98" fmla="*/ 142075 h 353488"/>
              <a:gd name="connsiteX99" fmla="*/ 78261 w 353457"/>
              <a:gd name="connsiteY99" fmla="*/ 165537 h 353488"/>
              <a:gd name="connsiteX100" fmla="*/ 64326 w 353457"/>
              <a:gd name="connsiteY100" fmla="*/ 192322 h 353488"/>
              <a:gd name="connsiteX101" fmla="*/ 38833 w 353457"/>
              <a:gd name="connsiteY101" fmla="*/ 181565 h 353488"/>
              <a:gd name="connsiteX102" fmla="*/ 10659 w 353457"/>
              <a:gd name="connsiteY102" fmla="*/ 187216 h 353488"/>
              <a:gd name="connsiteX103" fmla="*/ 10659 w 353457"/>
              <a:gd name="connsiteY103" fmla="*/ 257150 h 353488"/>
              <a:gd name="connsiteX104" fmla="*/ 36610 w 353457"/>
              <a:gd name="connsiteY104" fmla="*/ 257150 h 353488"/>
              <a:gd name="connsiteX105" fmla="*/ 36610 w 353457"/>
              <a:gd name="connsiteY105" fmla="*/ 215452 h 353488"/>
              <a:gd name="connsiteX106" fmla="*/ 41963 w 353457"/>
              <a:gd name="connsiteY106" fmla="*/ 210099 h 353488"/>
              <a:gd name="connsiteX107" fmla="*/ 74097 w 353457"/>
              <a:gd name="connsiteY107" fmla="*/ 210099 h 353488"/>
              <a:gd name="connsiteX108" fmla="*/ 79450 w 353457"/>
              <a:gd name="connsiteY108" fmla="*/ 215452 h 353488"/>
              <a:gd name="connsiteX109" fmla="*/ 79450 w 353457"/>
              <a:gd name="connsiteY109" fmla="*/ 257071 h 353488"/>
              <a:gd name="connsiteX110" fmla="*/ 108000 w 353457"/>
              <a:gd name="connsiteY110" fmla="*/ 257071 h 353488"/>
              <a:gd name="connsiteX111" fmla="*/ 108000 w 353457"/>
              <a:gd name="connsiteY111" fmla="*/ 172550 h 353488"/>
              <a:gd name="connsiteX112" fmla="*/ 113353 w 353457"/>
              <a:gd name="connsiteY112" fmla="*/ 167197 h 353488"/>
              <a:gd name="connsiteX113" fmla="*/ 145565 w 353457"/>
              <a:gd name="connsiteY113" fmla="*/ 167197 h 353488"/>
              <a:gd name="connsiteX114" fmla="*/ 150918 w 353457"/>
              <a:gd name="connsiteY114" fmla="*/ 172550 h 353488"/>
              <a:gd name="connsiteX115" fmla="*/ 150918 w 353457"/>
              <a:gd name="connsiteY115" fmla="*/ 257071 h 353488"/>
              <a:gd name="connsiteX116" fmla="*/ 179483 w 353457"/>
              <a:gd name="connsiteY116" fmla="*/ 257071 h 353488"/>
              <a:gd name="connsiteX117" fmla="*/ 179483 w 353457"/>
              <a:gd name="connsiteY117" fmla="*/ 141136 h 353488"/>
              <a:gd name="connsiteX118" fmla="*/ 184852 w 353457"/>
              <a:gd name="connsiteY118" fmla="*/ 135783 h 353488"/>
              <a:gd name="connsiteX119" fmla="*/ 216970 w 353457"/>
              <a:gd name="connsiteY119" fmla="*/ 135783 h 353488"/>
              <a:gd name="connsiteX120" fmla="*/ 222339 w 353457"/>
              <a:gd name="connsiteY120" fmla="*/ 141136 h 353488"/>
              <a:gd name="connsiteX121" fmla="*/ 222339 w 353457"/>
              <a:gd name="connsiteY121" fmla="*/ 257071 h 353488"/>
              <a:gd name="connsiteX122" fmla="*/ 342861 w 353457"/>
              <a:gd name="connsiteY122" fmla="*/ 257071 h 353488"/>
              <a:gd name="connsiteX123" fmla="*/ 58023 w 353457"/>
              <a:gd name="connsiteY123" fmla="*/ 182864 h 353488"/>
              <a:gd name="connsiteX124" fmla="*/ 68729 w 353457"/>
              <a:gd name="connsiteY124" fmla="*/ 172158 h 353488"/>
              <a:gd name="connsiteX125" fmla="*/ 58023 w 353457"/>
              <a:gd name="connsiteY125" fmla="*/ 161452 h 353488"/>
              <a:gd name="connsiteX126" fmla="*/ 47317 w 353457"/>
              <a:gd name="connsiteY126" fmla="*/ 172158 h 353488"/>
              <a:gd name="connsiteX127" fmla="*/ 58023 w 353457"/>
              <a:gd name="connsiteY127" fmla="*/ 182864 h 353488"/>
              <a:gd name="connsiteX128" fmla="*/ 129443 w 353457"/>
              <a:gd name="connsiteY128" fmla="*/ 137129 h 353488"/>
              <a:gd name="connsiteX129" fmla="*/ 139748 w 353457"/>
              <a:gd name="connsiteY129" fmla="*/ 126005 h 353488"/>
              <a:gd name="connsiteX130" fmla="*/ 129443 w 353457"/>
              <a:gd name="connsiteY130" fmla="*/ 115701 h 353488"/>
              <a:gd name="connsiteX131" fmla="*/ 119139 w 353457"/>
              <a:gd name="connsiteY131" fmla="*/ 126824 h 353488"/>
              <a:gd name="connsiteX132" fmla="*/ 129443 w 353457"/>
              <a:gd name="connsiteY132" fmla="*/ 137129 h 353488"/>
              <a:gd name="connsiteX133" fmla="*/ 200849 w 353457"/>
              <a:gd name="connsiteY133" fmla="*/ 103993 h 353488"/>
              <a:gd name="connsiteX134" fmla="*/ 211153 w 353457"/>
              <a:gd name="connsiteY134" fmla="*/ 92870 h 353488"/>
              <a:gd name="connsiteX135" fmla="*/ 200849 w 353457"/>
              <a:gd name="connsiteY135" fmla="*/ 82565 h 353488"/>
              <a:gd name="connsiteX136" fmla="*/ 190544 w 353457"/>
              <a:gd name="connsiteY136" fmla="*/ 93689 h 353488"/>
              <a:gd name="connsiteX137" fmla="*/ 200849 w 353457"/>
              <a:gd name="connsiteY137" fmla="*/ 103993 h 353488"/>
              <a:gd name="connsiteX138" fmla="*/ 282146 w 353457"/>
              <a:gd name="connsiteY138" fmla="*/ 100049 h 353488"/>
              <a:gd name="connsiteX139" fmla="*/ 299896 w 353457"/>
              <a:gd name="connsiteY139" fmla="*/ 115701 h 353488"/>
              <a:gd name="connsiteX140" fmla="*/ 265461 w 353457"/>
              <a:gd name="connsiteY140" fmla="*/ 121117 h 353488"/>
              <a:gd name="connsiteX141" fmla="*/ 258483 w 353457"/>
              <a:gd name="connsiteY141" fmla="*/ 118238 h 353488"/>
              <a:gd name="connsiteX142" fmla="*/ 258449 w 353457"/>
              <a:gd name="connsiteY142" fmla="*/ 118252 h 353488"/>
              <a:gd name="connsiteX143" fmla="*/ 276777 w 353457"/>
              <a:gd name="connsiteY143" fmla="*/ 141543 h 353488"/>
              <a:gd name="connsiteX144" fmla="*/ 282130 w 353457"/>
              <a:gd name="connsiteY144" fmla="*/ 153610 h 353488"/>
              <a:gd name="connsiteX145" fmla="*/ 287484 w 353457"/>
              <a:gd name="connsiteY145" fmla="*/ 141558 h 353488"/>
              <a:gd name="connsiteX146" fmla="*/ 310410 w 353457"/>
              <a:gd name="connsiteY146" fmla="*/ 112363 h 353488"/>
              <a:gd name="connsiteX147" fmla="*/ 282130 w 353457"/>
              <a:gd name="connsiteY147" fmla="*/ 89343 h 353488"/>
              <a:gd name="connsiteX148" fmla="*/ 264287 w 353457"/>
              <a:gd name="connsiteY148" fmla="*/ 73690 h 353488"/>
              <a:gd name="connsiteX149" fmla="*/ 298722 w 353457"/>
              <a:gd name="connsiteY149" fmla="*/ 68275 h 353488"/>
              <a:gd name="connsiteX150" fmla="*/ 305734 w 353457"/>
              <a:gd name="connsiteY150" fmla="*/ 71139 h 353488"/>
              <a:gd name="connsiteX151" fmla="*/ 287499 w 353457"/>
              <a:gd name="connsiteY151" fmla="*/ 47864 h 353488"/>
              <a:gd name="connsiteX152" fmla="*/ 282146 w 353457"/>
              <a:gd name="connsiteY152" fmla="*/ 35781 h 353488"/>
              <a:gd name="connsiteX153" fmla="*/ 276793 w 353457"/>
              <a:gd name="connsiteY153" fmla="*/ 47833 h 353488"/>
              <a:gd name="connsiteX154" fmla="*/ 253866 w 353457"/>
              <a:gd name="connsiteY154" fmla="*/ 77028 h 353488"/>
              <a:gd name="connsiteX155" fmla="*/ 282146 w 353457"/>
              <a:gd name="connsiteY155" fmla="*/ 100049 h 353488"/>
              <a:gd name="connsiteX156" fmla="*/ 318146 w 353457"/>
              <a:gd name="connsiteY156" fmla="*/ 171454 h 353488"/>
              <a:gd name="connsiteX157" fmla="*/ 246803 w 353457"/>
              <a:gd name="connsiteY157" fmla="*/ 171454 h 353488"/>
              <a:gd name="connsiteX158" fmla="*/ 241450 w 353457"/>
              <a:gd name="connsiteY158" fmla="*/ 176807 h 353488"/>
              <a:gd name="connsiteX159" fmla="*/ 246803 w 353457"/>
              <a:gd name="connsiteY159" fmla="*/ 182160 h 353488"/>
              <a:gd name="connsiteX160" fmla="*/ 318209 w 353457"/>
              <a:gd name="connsiteY160" fmla="*/ 182160 h 353488"/>
              <a:gd name="connsiteX161" fmla="*/ 323562 w 353457"/>
              <a:gd name="connsiteY161" fmla="*/ 176807 h 353488"/>
              <a:gd name="connsiteX162" fmla="*/ 318209 w 353457"/>
              <a:gd name="connsiteY162" fmla="*/ 171454 h 353488"/>
              <a:gd name="connsiteX163" fmla="*/ 296718 w 353457"/>
              <a:gd name="connsiteY163" fmla="*/ 207157 h 353488"/>
              <a:gd name="connsiteX164" fmla="*/ 246803 w 353457"/>
              <a:gd name="connsiteY164" fmla="*/ 207157 h 353488"/>
              <a:gd name="connsiteX165" fmla="*/ 241732 w 353457"/>
              <a:gd name="connsiteY165" fmla="*/ 212807 h 353488"/>
              <a:gd name="connsiteX166" fmla="*/ 246803 w 353457"/>
              <a:gd name="connsiteY166" fmla="*/ 217878 h 353488"/>
              <a:gd name="connsiteX167" fmla="*/ 296781 w 353457"/>
              <a:gd name="connsiteY167" fmla="*/ 217878 h 353488"/>
              <a:gd name="connsiteX168" fmla="*/ 301852 w 353457"/>
              <a:gd name="connsiteY168" fmla="*/ 212228 h 353488"/>
              <a:gd name="connsiteX169" fmla="*/ 296781 w 353457"/>
              <a:gd name="connsiteY169" fmla="*/ 207157 h 353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</a:cxnLst>
            <a:rect l="l" t="t" r="r" b="b"/>
            <a:pathLst>
              <a:path w="353457" h="353488">
                <a:moveTo>
                  <a:pt x="28565" y="41150"/>
                </a:moveTo>
                <a:cubicBezTo>
                  <a:pt x="28565" y="34779"/>
                  <a:pt x="36094" y="35750"/>
                  <a:pt x="40398" y="35797"/>
                </a:cubicBezTo>
                <a:cubicBezTo>
                  <a:pt x="43355" y="35797"/>
                  <a:pt x="45751" y="38193"/>
                  <a:pt x="45751" y="41150"/>
                </a:cubicBezTo>
                <a:cubicBezTo>
                  <a:pt x="45751" y="47504"/>
                  <a:pt x="38223" y="46534"/>
                  <a:pt x="33934" y="46503"/>
                </a:cubicBezTo>
                <a:cubicBezTo>
                  <a:pt x="30975" y="46503"/>
                  <a:pt x="28574" y="44109"/>
                  <a:pt x="28565" y="41150"/>
                </a:cubicBezTo>
                <a:close/>
                <a:moveTo>
                  <a:pt x="33934" y="82205"/>
                </a:moveTo>
                <a:cubicBezTo>
                  <a:pt x="38238" y="82205"/>
                  <a:pt x="45751" y="83207"/>
                  <a:pt x="45751" y="76837"/>
                </a:cubicBezTo>
                <a:cubicBezTo>
                  <a:pt x="45751" y="70466"/>
                  <a:pt x="38223" y="71452"/>
                  <a:pt x="33934" y="71499"/>
                </a:cubicBezTo>
                <a:cubicBezTo>
                  <a:pt x="30978" y="71499"/>
                  <a:pt x="28581" y="73896"/>
                  <a:pt x="28581" y="76852"/>
                </a:cubicBezTo>
                <a:cubicBezTo>
                  <a:pt x="28581" y="79809"/>
                  <a:pt x="30978" y="82205"/>
                  <a:pt x="33934" y="82205"/>
                </a:cubicBezTo>
                <a:close/>
                <a:moveTo>
                  <a:pt x="216908" y="35797"/>
                </a:moveTo>
                <a:lnTo>
                  <a:pt x="138819" y="35797"/>
                </a:lnTo>
                <a:cubicBezTo>
                  <a:pt x="135863" y="35797"/>
                  <a:pt x="133466" y="38193"/>
                  <a:pt x="133466" y="41150"/>
                </a:cubicBezTo>
                <a:cubicBezTo>
                  <a:pt x="133466" y="44106"/>
                  <a:pt x="135863" y="46503"/>
                  <a:pt x="138819" y="46503"/>
                </a:cubicBezTo>
                <a:lnTo>
                  <a:pt x="216908" y="46503"/>
                </a:lnTo>
                <a:cubicBezTo>
                  <a:pt x="219864" y="46503"/>
                  <a:pt x="222261" y="44106"/>
                  <a:pt x="222261" y="41150"/>
                </a:cubicBezTo>
                <a:cubicBezTo>
                  <a:pt x="222261" y="38193"/>
                  <a:pt x="219864" y="35797"/>
                  <a:pt x="216908" y="35797"/>
                </a:cubicBezTo>
                <a:close/>
                <a:moveTo>
                  <a:pt x="70529" y="46503"/>
                </a:moveTo>
                <a:lnTo>
                  <a:pt x="110254" y="46503"/>
                </a:lnTo>
                <a:cubicBezTo>
                  <a:pt x="113210" y="46503"/>
                  <a:pt x="115607" y="44106"/>
                  <a:pt x="115607" y="41150"/>
                </a:cubicBezTo>
                <a:cubicBezTo>
                  <a:pt x="115607" y="38193"/>
                  <a:pt x="113210" y="35797"/>
                  <a:pt x="110254" y="35797"/>
                </a:cubicBezTo>
                <a:lnTo>
                  <a:pt x="70529" y="35797"/>
                </a:lnTo>
                <a:cubicBezTo>
                  <a:pt x="67572" y="35797"/>
                  <a:pt x="65176" y="38193"/>
                  <a:pt x="65176" y="41150"/>
                </a:cubicBezTo>
                <a:cubicBezTo>
                  <a:pt x="65176" y="44106"/>
                  <a:pt x="67572" y="46503"/>
                  <a:pt x="70529" y="46503"/>
                </a:cubicBezTo>
                <a:close/>
                <a:moveTo>
                  <a:pt x="153485" y="71546"/>
                </a:moveTo>
                <a:lnTo>
                  <a:pt x="70529" y="71546"/>
                </a:lnTo>
                <a:cubicBezTo>
                  <a:pt x="67572" y="71546"/>
                  <a:pt x="65176" y="73943"/>
                  <a:pt x="65176" y="76899"/>
                </a:cubicBezTo>
                <a:cubicBezTo>
                  <a:pt x="65176" y="79856"/>
                  <a:pt x="67572" y="82252"/>
                  <a:pt x="70529" y="82252"/>
                </a:cubicBezTo>
                <a:lnTo>
                  <a:pt x="153485" y="82252"/>
                </a:lnTo>
                <a:cubicBezTo>
                  <a:pt x="156455" y="82265"/>
                  <a:pt x="158872" y="79869"/>
                  <a:pt x="158885" y="76899"/>
                </a:cubicBezTo>
                <a:cubicBezTo>
                  <a:pt x="158898" y="73930"/>
                  <a:pt x="156502" y="71512"/>
                  <a:pt x="153532" y="71499"/>
                </a:cubicBezTo>
                <a:close/>
                <a:moveTo>
                  <a:pt x="85696" y="107186"/>
                </a:moveTo>
                <a:lnTo>
                  <a:pt x="33934" y="107186"/>
                </a:lnTo>
                <a:cubicBezTo>
                  <a:pt x="30973" y="107026"/>
                  <a:pt x="28443" y="109296"/>
                  <a:pt x="28283" y="112257"/>
                </a:cubicBezTo>
                <a:cubicBezTo>
                  <a:pt x="28123" y="115218"/>
                  <a:pt x="30394" y="117748"/>
                  <a:pt x="33354" y="117908"/>
                </a:cubicBezTo>
                <a:cubicBezTo>
                  <a:pt x="33547" y="117918"/>
                  <a:pt x="33741" y="117918"/>
                  <a:pt x="33934" y="117908"/>
                </a:cubicBezTo>
                <a:lnTo>
                  <a:pt x="85696" y="117908"/>
                </a:lnTo>
                <a:cubicBezTo>
                  <a:pt x="88656" y="117748"/>
                  <a:pt x="90927" y="115218"/>
                  <a:pt x="90767" y="112257"/>
                </a:cubicBezTo>
                <a:cubicBezTo>
                  <a:pt x="90619" y="109520"/>
                  <a:pt x="88433" y="107334"/>
                  <a:pt x="85696" y="107186"/>
                </a:cubicBezTo>
                <a:close/>
                <a:moveTo>
                  <a:pt x="353457" y="26781"/>
                </a:moveTo>
                <a:lnTo>
                  <a:pt x="353457" y="283837"/>
                </a:lnTo>
                <a:cubicBezTo>
                  <a:pt x="353449" y="298624"/>
                  <a:pt x="341464" y="310609"/>
                  <a:pt x="326677" y="310617"/>
                </a:cubicBezTo>
                <a:lnTo>
                  <a:pt x="246350" y="310617"/>
                </a:lnTo>
                <a:lnTo>
                  <a:pt x="246350" y="342783"/>
                </a:lnTo>
                <a:lnTo>
                  <a:pt x="283837" y="342783"/>
                </a:lnTo>
                <a:cubicBezTo>
                  <a:pt x="286793" y="342783"/>
                  <a:pt x="289190" y="345179"/>
                  <a:pt x="289190" y="348136"/>
                </a:cubicBezTo>
                <a:cubicBezTo>
                  <a:pt x="289190" y="351092"/>
                  <a:pt x="286793" y="353489"/>
                  <a:pt x="283837" y="353489"/>
                </a:cubicBezTo>
                <a:lnTo>
                  <a:pt x="69621" y="353489"/>
                </a:lnTo>
                <a:cubicBezTo>
                  <a:pt x="66664" y="353489"/>
                  <a:pt x="64268" y="351092"/>
                  <a:pt x="64268" y="348136"/>
                </a:cubicBezTo>
                <a:cubicBezTo>
                  <a:pt x="64268" y="345179"/>
                  <a:pt x="66664" y="342783"/>
                  <a:pt x="69621" y="342783"/>
                </a:cubicBezTo>
                <a:lnTo>
                  <a:pt x="107108" y="342783"/>
                </a:lnTo>
                <a:lnTo>
                  <a:pt x="107108" y="310617"/>
                </a:lnTo>
                <a:lnTo>
                  <a:pt x="26781" y="310617"/>
                </a:lnTo>
                <a:cubicBezTo>
                  <a:pt x="11997" y="310600"/>
                  <a:pt x="17" y="298620"/>
                  <a:pt x="0" y="283837"/>
                </a:cubicBezTo>
                <a:lnTo>
                  <a:pt x="0" y="26781"/>
                </a:lnTo>
                <a:cubicBezTo>
                  <a:pt x="26" y="12001"/>
                  <a:pt x="12001" y="26"/>
                  <a:pt x="26781" y="0"/>
                </a:cubicBezTo>
                <a:lnTo>
                  <a:pt x="326677" y="0"/>
                </a:lnTo>
                <a:cubicBezTo>
                  <a:pt x="341460" y="17"/>
                  <a:pt x="353440" y="11997"/>
                  <a:pt x="353457" y="26781"/>
                </a:cubicBezTo>
                <a:close/>
                <a:moveTo>
                  <a:pt x="235643" y="310617"/>
                </a:moveTo>
                <a:lnTo>
                  <a:pt x="117814" y="310617"/>
                </a:lnTo>
                <a:lnTo>
                  <a:pt x="117814" y="342783"/>
                </a:lnTo>
                <a:lnTo>
                  <a:pt x="235643" y="342783"/>
                </a:lnTo>
                <a:close/>
                <a:moveTo>
                  <a:pt x="342783" y="267777"/>
                </a:moveTo>
                <a:lnTo>
                  <a:pt x="10722" y="267777"/>
                </a:lnTo>
                <a:lnTo>
                  <a:pt x="10722" y="283837"/>
                </a:lnTo>
                <a:cubicBezTo>
                  <a:pt x="10730" y="292705"/>
                  <a:pt x="17913" y="299894"/>
                  <a:pt x="26781" y="299911"/>
                </a:cubicBezTo>
                <a:lnTo>
                  <a:pt x="326677" y="299911"/>
                </a:lnTo>
                <a:cubicBezTo>
                  <a:pt x="335559" y="299911"/>
                  <a:pt x="342765" y="292719"/>
                  <a:pt x="342783" y="283837"/>
                </a:cubicBezTo>
                <a:close/>
                <a:moveTo>
                  <a:pt x="68744" y="257071"/>
                </a:moveTo>
                <a:lnTo>
                  <a:pt x="68744" y="220805"/>
                </a:lnTo>
                <a:lnTo>
                  <a:pt x="47317" y="220805"/>
                </a:lnTo>
                <a:lnTo>
                  <a:pt x="47317" y="257071"/>
                </a:lnTo>
                <a:close/>
                <a:moveTo>
                  <a:pt x="140150" y="257071"/>
                </a:moveTo>
                <a:lnTo>
                  <a:pt x="140150" y="177965"/>
                </a:lnTo>
                <a:lnTo>
                  <a:pt x="118722" y="177965"/>
                </a:lnTo>
                <a:lnTo>
                  <a:pt x="118722" y="257071"/>
                </a:lnTo>
                <a:close/>
                <a:moveTo>
                  <a:pt x="211555" y="257071"/>
                </a:moveTo>
                <a:lnTo>
                  <a:pt x="211555" y="146504"/>
                </a:lnTo>
                <a:lnTo>
                  <a:pt x="190143" y="146504"/>
                </a:lnTo>
                <a:lnTo>
                  <a:pt x="190143" y="257071"/>
                </a:lnTo>
                <a:close/>
                <a:moveTo>
                  <a:pt x="342783" y="26781"/>
                </a:moveTo>
                <a:cubicBezTo>
                  <a:pt x="342765" y="17900"/>
                  <a:pt x="335557" y="10713"/>
                  <a:pt x="326677" y="10722"/>
                </a:cubicBezTo>
                <a:lnTo>
                  <a:pt x="26781" y="10722"/>
                </a:lnTo>
                <a:cubicBezTo>
                  <a:pt x="17915" y="10730"/>
                  <a:pt x="10730" y="17915"/>
                  <a:pt x="10722" y="26781"/>
                </a:cubicBezTo>
                <a:lnTo>
                  <a:pt x="10722" y="176212"/>
                </a:lnTo>
                <a:lnTo>
                  <a:pt x="36720" y="170984"/>
                </a:lnTo>
                <a:cubicBezTo>
                  <a:pt x="37500" y="159167"/>
                  <a:pt x="47712" y="150220"/>
                  <a:pt x="59530" y="151000"/>
                </a:cubicBezTo>
                <a:cubicBezTo>
                  <a:pt x="64363" y="151319"/>
                  <a:pt x="68946" y="153265"/>
                  <a:pt x="72532" y="156522"/>
                </a:cubicBezTo>
                <a:lnTo>
                  <a:pt x="109174" y="133043"/>
                </a:lnTo>
                <a:cubicBezTo>
                  <a:pt x="105618" y="121792"/>
                  <a:pt x="111856" y="109789"/>
                  <a:pt x="123107" y="106233"/>
                </a:cubicBezTo>
                <a:cubicBezTo>
                  <a:pt x="131350" y="103627"/>
                  <a:pt x="140351" y="106246"/>
                  <a:pt x="145910" y="112868"/>
                </a:cubicBezTo>
                <a:lnTo>
                  <a:pt x="179812" y="97216"/>
                </a:lnTo>
                <a:cubicBezTo>
                  <a:pt x="177599" y="85590"/>
                  <a:pt x="185229" y="74372"/>
                  <a:pt x="196855" y="72158"/>
                </a:cubicBezTo>
                <a:cubicBezTo>
                  <a:pt x="208480" y="69945"/>
                  <a:pt x="219698" y="77575"/>
                  <a:pt x="221912" y="89201"/>
                </a:cubicBezTo>
                <a:cubicBezTo>
                  <a:pt x="224125" y="100826"/>
                  <a:pt x="216495" y="112045"/>
                  <a:pt x="204869" y="114258"/>
                </a:cubicBezTo>
                <a:cubicBezTo>
                  <a:pt x="197211" y="115716"/>
                  <a:pt x="189365" y="112900"/>
                  <a:pt x="184383" y="106904"/>
                </a:cubicBezTo>
                <a:lnTo>
                  <a:pt x="150464" y="122572"/>
                </a:lnTo>
                <a:cubicBezTo>
                  <a:pt x="152419" y="134270"/>
                  <a:pt x="144521" y="145338"/>
                  <a:pt x="132823" y="147293"/>
                </a:cubicBezTo>
                <a:cubicBezTo>
                  <a:pt x="126372" y="148371"/>
                  <a:pt x="119780" y="146450"/>
                  <a:pt x="114918" y="142075"/>
                </a:cubicBezTo>
                <a:lnTo>
                  <a:pt x="78261" y="165537"/>
                </a:lnTo>
                <a:cubicBezTo>
                  <a:pt x="81809" y="176782"/>
                  <a:pt x="75570" y="188774"/>
                  <a:pt x="64326" y="192322"/>
                </a:cubicBezTo>
                <a:cubicBezTo>
                  <a:pt x="54340" y="195473"/>
                  <a:pt x="43543" y="190917"/>
                  <a:pt x="38833" y="181565"/>
                </a:cubicBezTo>
                <a:lnTo>
                  <a:pt x="10659" y="187216"/>
                </a:lnTo>
                <a:lnTo>
                  <a:pt x="10659" y="257150"/>
                </a:lnTo>
                <a:lnTo>
                  <a:pt x="36610" y="257150"/>
                </a:lnTo>
                <a:lnTo>
                  <a:pt x="36610" y="215452"/>
                </a:lnTo>
                <a:cubicBezTo>
                  <a:pt x="36610" y="212496"/>
                  <a:pt x="39007" y="210099"/>
                  <a:pt x="41963" y="210099"/>
                </a:cubicBezTo>
                <a:lnTo>
                  <a:pt x="74097" y="210099"/>
                </a:lnTo>
                <a:cubicBezTo>
                  <a:pt x="77054" y="210099"/>
                  <a:pt x="79450" y="212496"/>
                  <a:pt x="79450" y="215452"/>
                </a:cubicBezTo>
                <a:lnTo>
                  <a:pt x="79450" y="257071"/>
                </a:lnTo>
                <a:lnTo>
                  <a:pt x="108000" y="257071"/>
                </a:lnTo>
                <a:lnTo>
                  <a:pt x="108000" y="172550"/>
                </a:lnTo>
                <a:cubicBezTo>
                  <a:pt x="108000" y="169593"/>
                  <a:pt x="110397" y="167197"/>
                  <a:pt x="113353" y="167197"/>
                </a:cubicBezTo>
                <a:lnTo>
                  <a:pt x="145565" y="167197"/>
                </a:lnTo>
                <a:cubicBezTo>
                  <a:pt x="148522" y="167197"/>
                  <a:pt x="150918" y="169593"/>
                  <a:pt x="150918" y="172550"/>
                </a:cubicBezTo>
                <a:lnTo>
                  <a:pt x="150918" y="257071"/>
                </a:lnTo>
                <a:lnTo>
                  <a:pt x="179483" y="257071"/>
                </a:lnTo>
                <a:lnTo>
                  <a:pt x="179483" y="141136"/>
                </a:lnTo>
                <a:cubicBezTo>
                  <a:pt x="179492" y="138177"/>
                  <a:pt x="181893" y="135783"/>
                  <a:pt x="184852" y="135783"/>
                </a:cubicBezTo>
                <a:lnTo>
                  <a:pt x="216970" y="135783"/>
                </a:lnTo>
                <a:cubicBezTo>
                  <a:pt x="219929" y="135783"/>
                  <a:pt x="222331" y="138177"/>
                  <a:pt x="222339" y="141136"/>
                </a:cubicBezTo>
                <a:lnTo>
                  <a:pt x="222339" y="257071"/>
                </a:lnTo>
                <a:lnTo>
                  <a:pt x="342861" y="257071"/>
                </a:lnTo>
                <a:close/>
                <a:moveTo>
                  <a:pt x="58023" y="182864"/>
                </a:moveTo>
                <a:cubicBezTo>
                  <a:pt x="63935" y="182864"/>
                  <a:pt x="68729" y="178071"/>
                  <a:pt x="68729" y="172158"/>
                </a:cubicBezTo>
                <a:cubicBezTo>
                  <a:pt x="68729" y="166245"/>
                  <a:pt x="63935" y="161452"/>
                  <a:pt x="58023" y="161452"/>
                </a:cubicBezTo>
                <a:cubicBezTo>
                  <a:pt x="52110" y="161452"/>
                  <a:pt x="47317" y="166245"/>
                  <a:pt x="47317" y="172158"/>
                </a:cubicBezTo>
                <a:cubicBezTo>
                  <a:pt x="47317" y="178071"/>
                  <a:pt x="52110" y="182864"/>
                  <a:pt x="58023" y="182864"/>
                </a:cubicBezTo>
                <a:close/>
                <a:moveTo>
                  <a:pt x="129443" y="137129"/>
                </a:moveTo>
                <a:cubicBezTo>
                  <a:pt x="135361" y="136902"/>
                  <a:pt x="139974" y="131922"/>
                  <a:pt x="139748" y="126005"/>
                </a:cubicBezTo>
                <a:cubicBezTo>
                  <a:pt x="139534" y="120405"/>
                  <a:pt x="135043" y="115915"/>
                  <a:pt x="129443" y="115701"/>
                </a:cubicBezTo>
                <a:cubicBezTo>
                  <a:pt x="123526" y="115927"/>
                  <a:pt x="118913" y="120907"/>
                  <a:pt x="119139" y="126824"/>
                </a:cubicBezTo>
                <a:cubicBezTo>
                  <a:pt x="119353" y="132424"/>
                  <a:pt x="123844" y="136915"/>
                  <a:pt x="129443" y="137129"/>
                </a:cubicBezTo>
                <a:close/>
                <a:moveTo>
                  <a:pt x="200849" y="103993"/>
                </a:moveTo>
                <a:cubicBezTo>
                  <a:pt x="206766" y="103767"/>
                  <a:pt x="211379" y="98787"/>
                  <a:pt x="211153" y="92870"/>
                </a:cubicBezTo>
                <a:cubicBezTo>
                  <a:pt x="210939" y="87270"/>
                  <a:pt x="206449" y="82779"/>
                  <a:pt x="200849" y="82565"/>
                </a:cubicBezTo>
                <a:cubicBezTo>
                  <a:pt x="194932" y="82791"/>
                  <a:pt x="190318" y="87772"/>
                  <a:pt x="190544" y="93689"/>
                </a:cubicBezTo>
                <a:cubicBezTo>
                  <a:pt x="190758" y="99289"/>
                  <a:pt x="195249" y="103779"/>
                  <a:pt x="200849" y="103993"/>
                </a:cubicBezTo>
                <a:close/>
                <a:moveTo>
                  <a:pt x="282146" y="100049"/>
                </a:moveTo>
                <a:cubicBezTo>
                  <a:pt x="296828" y="100049"/>
                  <a:pt x="299896" y="108563"/>
                  <a:pt x="299896" y="115701"/>
                </a:cubicBezTo>
                <a:cubicBezTo>
                  <a:pt x="300037" y="133122"/>
                  <a:pt x="271722" y="137003"/>
                  <a:pt x="265461" y="121117"/>
                </a:cubicBezTo>
                <a:cubicBezTo>
                  <a:pt x="264329" y="118395"/>
                  <a:pt x="261205" y="117106"/>
                  <a:pt x="258483" y="118238"/>
                </a:cubicBezTo>
                <a:cubicBezTo>
                  <a:pt x="258472" y="118242"/>
                  <a:pt x="258460" y="118247"/>
                  <a:pt x="258449" y="118252"/>
                </a:cubicBezTo>
                <a:cubicBezTo>
                  <a:pt x="247351" y="125656"/>
                  <a:pt x="268169" y="141292"/>
                  <a:pt x="276777" y="141543"/>
                </a:cubicBezTo>
                <a:cubicBezTo>
                  <a:pt x="276777" y="145878"/>
                  <a:pt x="275666" y="153595"/>
                  <a:pt x="282130" y="153610"/>
                </a:cubicBezTo>
                <a:cubicBezTo>
                  <a:pt x="288595" y="153626"/>
                  <a:pt x="287484" y="145878"/>
                  <a:pt x="287484" y="141558"/>
                </a:cubicBezTo>
                <a:cubicBezTo>
                  <a:pt x="301877" y="139827"/>
                  <a:pt x="312141" y="126756"/>
                  <a:pt x="310410" y="112363"/>
                </a:cubicBezTo>
                <a:cubicBezTo>
                  <a:pt x="308722" y="98326"/>
                  <a:pt x="296219" y="88147"/>
                  <a:pt x="282130" y="89343"/>
                </a:cubicBezTo>
                <a:cubicBezTo>
                  <a:pt x="267386" y="89343"/>
                  <a:pt x="264287" y="80828"/>
                  <a:pt x="264287" y="73690"/>
                </a:cubicBezTo>
                <a:cubicBezTo>
                  <a:pt x="264146" y="56270"/>
                  <a:pt x="292461" y="52388"/>
                  <a:pt x="298722" y="68275"/>
                </a:cubicBezTo>
                <a:cubicBezTo>
                  <a:pt x="299879" y="70990"/>
                  <a:pt x="303007" y="72268"/>
                  <a:pt x="305734" y="71139"/>
                </a:cubicBezTo>
                <a:cubicBezTo>
                  <a:pt x="316847" y="63751"/>
                  <a:pt x="296061" y="48162"/>
                  <a:pt x="287499" y="47864"/>
                </a:cubicBezTo>
                <a:cubicBezTo>
                  <a:pt x="287499" y="43544"/>
                  <a:pt x="288610" y="35781"/>
                  <a:pt x="282146" y="35781"/>
                </a:cubicBezTo>
                <a:cubicBezTo>
                  <a:pt x="275682" y="35781"/>
                  <a:pt x="276777" y="43513"/>
                  <a:pt x="276793" y="47833"/>
                </a:cubicBezTo>
                <a:cubicBezTo>
                  <a:pt x="262400" y="49564"/>
                  <a:pt x="252135" y="62635"/>
                  <a:pt x="253866" y="77028"/>
                </a:cubicBezTo>
                <a:cubicBezTo>
                  <a:pt x="255555" y="91066"/>
                  <a:pt x="268058" y="101244"/>
                  <a:pt x="282146" y="100049"/>
                </a:cubicBezTo>
                <a:close/>
                <a:moveTo>
                  <a:pt x="318146" y="171454"/>
                </a:moveTo>
                <a:lnTo>
                  <a:pt x="246803" y="171454"/>
                </a:lnTo>
                <a:cubicBezTo>
                  <a:pt x="243847" y="171454"/>
                  <a:pt x="241450" y="173851"/>
                  <a:pt x="241450" y="176807"/>
                </a:cubicBezTo>
                <a:cubicBezTo>
                  <a:pt x="241450" y="179763"/>
                  <a:pt x="243847" y="182160"/>
                  <a:pt x="246803" y="182160"/>
                </a:cubicBezTo>
                <a:lnTo>
                  <a:pt x="318209" y="182160"/>
                </a:lnTo>
                <a:cubicBezTo>
                  <a:pt x="321165" y="182160"/>
                  <a:pt x="323562" y="179763"/>
                  <a:pt x="323562" y="176807"/>
                </a:cubicBezTo>
                <a:cubicBezTo>
                  <a:pt x="323562" y="173851"/>
                  <a:pt x="321165" y="171454"/>
                  <a:pt x="318209" y="171454"/>
                </a:cubicBezTo>
                <a:close/>
                <a:moveTo>
                  <a:pt x="296718" y="207157"/>
                </a:moveTo>
                <a:lnTo>
                  <a:pt x="246803" y="207157"/>
                </a:lnTo>
                <a:cubicBezTo>
                  <a:pt x="243843" y="207317"/>
                  <a:pt x="241572" y="209846"/>
                  <a:pt x="241732" y="212807"/>
                </a:cubicBezTo>
                <a:cubicBezTo>
                  <a:pt x="241880" y="215544"/>
                  <a:pt x="244066" y="217730"/>
                  <a:pt x="246803" y="217878"/>
                </a:cubicBezTo>
                <a:lnTo>
                  <a:pt x="296781" y="217878"/>
                </a:lnTo>
                <a:cubicBezTo>
                  <a:pt x="299742" y="217718"/>
                  <a:pt x="302012" y="215188"/>
                  <a:pt x="301852" y="212228"/>
                </a:cubicBezTo>
                <a:cubicBezTo>
                  <a:pt x="301704" y="209491"/>
                  <a:pt x="299518" y="207304"/>
                  <a:pt x="296781" y="207157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 w="1532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91" name="图形 8">
            <a:extLst>
              <a:ext uri="{FF2B5EF4-FFF2-40B4-BE49-F238E27FC236}">
                <a16:creationId xmlns:a16="http://schemas.microsoft.com/office/drawing/2014/main" id="{92DF45AA-764E-7ACC-D4D9-2961FD2B1506}"/>
              </a:ext>
            </a:extLst>
          </p:cNvPr>
          <p:cNvSpPr/>
          <p:nvPr/>
        </p:nvSpPr>
        <p:spPr>
          <a:xfrm>
            <a:off x="9536497" y="3823903"/>
            <a:ext cx="319612" cy="320144"/>
          </a:xfrm>
          <a:custGeom>
            <a:avLst/>
            <a:gdLst>
              <a:gd name="connsiteX0" fmla="*/ 121620 w 352880"/>
              <a:gd name="connsiteY0" fmla="*/ 342430 h 353468"/>
              <a:gd name="connsiteX1" fmla="*/ 10708 w 352880"/>
              <a:gd name="connsiteY1" fmla="*/ 337735 h 353468"/>
              <a:gd name="connsiteX2" fmla="*/ 29491 w 352880"/>
              <a:gd name="connsiteY2" fmla="*/ 266220 h 353468"/>
              <a:gd name="connsiteX3" fmla="*/ 103510 w 352880"/>
              <a:gd name="connsiteY3" fmla="*/ 87362 h 353468"/>
              <a:gd name="connsiteX4" fmla="*/ 179987 w 352880"/>
              <a:gd name="connsiteY4" fmla="*/ 87362 h 353468"/>
              <a:gd name="connsiteX5" fmla="*/ 196907 w 352880"/>
              <a:gd name="connsiteY5" fmla="*/ 104361 h 353468"/>
              <a:gd name="connsiteX6" fmla="*/ 204459 w 352880"/>
              <a:gd name="connsiteY6" fmla="*/ 104885 h 353468"/>
              <a:gd name="connsiteX7" fmla="*/ 204983 w 352880"/>
              <a:gd name="connsiteY7" fmla="*/ 97333 h 353468"/>
              <a:gd name="connsiteX8" fmla="*/ 185809 w 352880"/>
              <a:gd name="connsiteY8" fmla="*/ 78222 h 353468"/>
              <a:gd name="connsiteX9" fmla="*/ 203934 w 352880"/>
              <a:gd name="connsiteY9" fmla="*/ 26084 h 353468"/>
              <a:gd name="connsiteX10" fmla="*/ 191355 w 352880"/>
              <a:gd name="connsiteY10" fmla="*/ 1043 h 353468"/>
              <a:gd name="connsiteX11" fmla="*/ 178359 w 352880"/>
              <a:gd name="connsiteY11" fmla="*/ 1229 h 353468"/>
              <a:gd name="connsiteX12" fmla="*/ 152658 w 352880"/>
              <a:gd name="connsiteY12" fmla="*/ 11011 h 353468"/>
              <a:gd name="connsiteX13" fmla="*/ 130839 w 352880"/>
              <a:gd name="connsiteY13" fmla="*/ 11011 h 353468"/>
              <a:gd name="connsiteX14" fmla="*/ 105216 w 352880"/>
              <a:gd name="connsiteY14" fmla="*/ 1229 h 353468"/>
              <a:gd name="connsiteX15" fmla="*/ 79769 w 352880"/>
              <a:gd name="connsiteY15" fmla="*/ 12967 h 353468"/>
              <a:gd name="connsiteX16" fmla="*/ 79562 w 352880"/>
              <a:gd name="connsiteY16" fmla="*/ 26084 h 353468"/>
              <a:gd name="connsiteX17" fmla="*/ 97687 w 352880"/>
              <a:gd name="connsiteY17" fmla="*/ 78190 h 353468"/>
              <a:gd name="connsiteX18" fmla="*/ 18847 w 352880"/>
              <a:gd name="connsiteY18" fmla="*/ 266392 h 353468"/>
              <a:gd name="connsiteX19" fmla="*/ 65 w 352880"/>
              <a:gd name="connsiteY19" fmla="*/ 339237 h 353468"/>
              <a:gd name="connsiteX20" fmla="*/ 2538 w 352880"/>
              <a:gd name="connsiteY20" fmla="*/ 344919 h 353468"/>
              <a:gd name="connsiteX21" fmla="*/ 121760 w 352880"/>
              <a:gd name="connsiteY21" fmla="*/ 353152 h 353468"/>
              <a:gd name="connsiteX22" fmla="*/ 126766 w 352880"/>
              <a:gd name="connsiteY22" fmla="*/ 347444 h 353468"/>
              <a:gd name="connsiteX23" fmla="*/ 121620 w 352880"/>
              <a:gd name="connsiteY23" fmla="*/ 342430 h 353468"/>
              <a:gd name="connsiteX24" fmla="*/ 89673 w 352880"/>
              <a:gd name="connsiteY24" fmla="*/ 22578 h 353468"/>
              <a:gd name="connsiteX25" fmla="*/ 95391 w 352880"/>
              <a:gd name="connsiteY25" fmla="*/ 11132 h 353468"/>
              <a:gd name="connsiteX26" fmla="*/ 101397 w 352880"/>
              <a:gd name="connsiteY26" fmla="*/ 11230 h 353468"/>
              <a:gd name="connsiteX27" fmla="*/ 127020 w 352880"/>
              <a:gd name="connsiteY27" fmla="*/ 21013 h 353468"/>
              <a:gd name="connsiteX28" fmla="*/ 182100 w 352880"/>
              <a:gd name="connsiteY28" fmla="*/ 11230 h 353468"/>
              <a:gd name="connsiteX29" fmla="*/ 193723 w 352880"/>
              <a:gd name="connsiteY29" fmla="*/ 16417 h 353468"/>
              <a:gd name="connsiteX30" fmla="*/ 193823 w 352880"/>
              <a:gd name="connsiteY30" fmla="*/ 22578 h 353468"/>
              <a:gd name="connsiteX31" fmla="*/ 174806 w 352880"/>
              <a:gd name="connsiteY31" fmla="*/ 77235 h 353468"/>
              <a:gd name="connsiteX32" fmla="*/ 159404 w 352880"/>
              <a:gd name="connsiteY32" fmla="*/ 87112 h 353468"/>
              <a:gd name="connsiteX33" fmla="*/ 163959 w 352880"/>
              <a:gd name="connsiteY33" fmla="*/ 49547 h 353468"/>
              <a:gd name="connsiteX34" fmla="*/ 159247 w 352880"/>
              <a:gd name="connsiteY34" fmla="*/ 43615 h 353468"/>
              <a:gd name="connsiteX35" fmla="*/ 153315 w 352880"/>
              <a:gd name="connsiteY35" fmla="*/ 48326 h 353468"/>
              <a:gd name="connsiteX36" fmla="*/ 148307 w 352880"/>
              <a:gd name="connsiteY36" fmla="*/ 89616 h 353468"/>
              <a:gd name="connsiteX37" fmla="*/ 135190 w 352880"/>
              <a:gd name="connsiteY37" fmla="*/ 89616 h 353468"/>
              <a:gd name="connsiteX38" fmla="*/ 130166 w 352880"/>
              <a:gd name="connsiteY38" fmla="*/ 48326 h 353468"/>
              <a:gd name="connsiteX39" fmla="*/ 124202 w 352880"/>
              <a:gd name="connsiteY39" fmla="*/ 43662 h 353468"/>
              <a:gd name="connsiteX40" fmla="*/ 119538 w 352880"/>
              <a:gd name="connsiteY40" fmla="*/ 49625 h 353468"/>
              <a:gd name="connsiteX41" fmla="*/ 124093 w 352880"/>
              <a:gd name="connsiteY41" fmla="*/ 87190 h 353468"/>
              <a:gd name="connsiteX42" fmla="*/ 108691 w 352880"/>
              <a:gd name="connsiteY42" fmla="*/ 77314 h 353468"/>
              <a:gd name="connsiteX43" fmla="*/ 141795 w 352880"/>
              <a:gd name="connsiteY43" fmla="*/ 274578 h 353468"/>
              <a:gd name="connsiteX44" fmla="*/ 136427 w 352880"/>
              <a:gd name="connsiteY44" fmla="*/ 262526 h 353468"/>
              <a:gd name="connsiteX45" fmla="*/ 118113 w 352880"/>
              <a:gd name="connsiteY45" fmla="*/ 239251 h 353468"/>
              <a:gd name="connsiteX46" fmla="*/ 125118 w 352880"/>
              <a:gd name="connsiteY46" fmla="*/ 242122 h 353468"/>
              <a:gd name="connsiteX47" fmla="*/ 125141 w 352880"/>
              <a:gd name="connsiteY47" fmla="*/ 242178 h 353468"/>
              <a:gd name="connsiteX48" fmla="*/ 159576 w 352880"/>
              <a:gd name="connsiteY48" fmla="*/ 236762 h 353468"/>
              <a:gd name="connsiteX49" fmla="*/ 141827 w 352880"/>
              <a:gd name="connsiteY49" fmla="*/ 221110 h 353468"/>
              <a:gd name="connsiteX50" fmla="*/ 113413 w 352880"/>
              <a:gd name="connsiteY50" fmla="*/ 197256 h 353468"/>
              <a:gd name="connsiteX51" fmla="*/ 136458 w 352880"/>
              <a:gd name="connsiteY51" fmla="*/ 168926 h 353468"/>
              <a:gd name="connsiteX52" fmla="*/ 141827 w 352880"/>
              <a:gd name="connsiteY52" fmla="*/ 156889 h 353468"/>
              <a:gd name="connsiteX53" fmla="*/ 147164 w 352880"/>
              <a:gd name="connsiteY53" fmla="*/ 168957 h 353468"/>
              <a:gd name="connsiteX54" fmla="*/ 165414 w 352880"/>
              <a:gd name="connsiteY54" fmla="*/ 192216 h 353468"/>
              <a:gd name="connsiteX55" fmla="*/ 158416 w 352880"/>
              <a:gd name="connsiteY55" fmla="*/ 189386 h 353468"/>
              <a:gd name="connsiteX56" fmla="*/ 158402 w 352880"/>
              <a:gd name="connsiteY56" fmla="*/ 189352 h 353468"/>
              <a:gd name="connsiteX57" fmla="*/ 123967 w 352880"/>
              <a:gd name="connsiteY57" fmla="*/ 194768 h 353468"/>
              <a:gd name="connsiteX58" fmla="*/ 141811 w 352880"/>
              <a:gd name="connsiteY58" fmla="*/ 210420 h 353468"/>
              <a:gd name="connsiteX59" fmla="*/ 169894 w 352880"/>
              <a:gd name="connsiteY59" fmla="*/ 234662 h 353468"/>
              <a:gd name="connsiteX60" fmla="*/ 147054 w 352880"/>
              <a:gd name="connsiteY60" fmla="*/ 262604 h 353468"/>
              <a:gd name="connsiteX61" fmla="*/ 141795 w 352880"/>
              <a:gd name="connsiteY61" fmla="*/ 274641 h 353468"/>
              <a:gd name="connsiteX62" fmla="*/ 348091 w 352880"/>
              <a:gd name="connsiteY62" fmla="*/ 342368 h 353468"/>
              <a:gd name="connsiteX63" fmla="*/ 340265 w 352880"/>
              <a:gd name="connsiteY63" fmla="*/ 342368 h 353468"/>
              <a:gd name="connsiteX64" fmla="*/ 340265 w 352880"/>
              <a:gd name="connsiteY64" fmla="*/ 334009 h 353468"/>
              <a:gd name="connsiteX65" fmla="*/ 312842 w 352880"/>
              <a:gd name="connsiteY65" fmla="*/ 307122 h 353468"/>
              <a:gd name="connsiteX66" fmla="*/ 310526 w 352880"/>
              <a:gd name="connsiteY66" fmla="*/ 307244 h 353468"/>
              <a:gd name="connsiteX67" fmla="*/ 278940 w 352880"/>
              <a:gd name="connsiteY67" fmla="*/ 214896 h 353468"/>
              <a:gd name="connsiteX68" fmla="*/ 291962 w 352880"/>
              <a:gd name="connsiteY68" fmla="*/ 209543 h 353468"/>
              <a:gd name="connsiteX69" fmla="*/ 278799 w 352880"/>
              <a:gd name="connsiteY69" fmla="*/ 204206 h 353468"/>
              <a:gd name="connsiteX70" fmla="*/ 278799 w 352880"/>
              <a:gd name="connsiteY70" fmla="*/ 179804 h 353468"/>
              <a:gd name="connsiteX71" fmla="*/ 286625 w 352880"/>
              <a:gd name="connsiteY71" fmla="*/ 179804 h 353468"/>
              <a:gd name="connsiteX72" fmla="*/ 291680 w 352880"/>
              <a:gd name="connsiteY72" fmla="*/ 174169 h 353468"/>
              <a:gd name="connsiteX73" fmla="*/ 286625 w 352880"/>
              <a:gd name="connsiteY73" fmla="*/ 169114 h 353468"/>
              <a:gd name="connsiteX74" fmla="*/ 276498 w 352880"/>
              <a:gd name="connsiteY74" fmla="*/ 169114 h 353468"/>
              <a:gd name="connsiteX75" fmla="*/ 291649 w 352880"/>
              <a:gd name="connsiteY75" fmla="*/ 123456 h 353468"/>
              <a:gd name="connsiteX76" fmla="*/ 288223 w 352880"/>
              <a:gd name="connsiteY76" fmla="*/ 116681 h 353468"/>
              <a:gd name="connsiteX77" fmla="*/ 286562 w 352880"/>
              <a:gd name="connsiteY77" fmla="*/ 116413 h 353468"/>
              <a:gd name="connsiteX78" fmla="*/ 252378 w 352880"/>
              <a:gd name="connsiteY78" fmla="*/ 116413 h 353468"/>
              <a:gd name="connsiteX79" fmla="*/ 252378 w 352880"/>
              <a:gd name="connsiteY79" fmla="*/ 95392 h 353468"/>
              <a:gd name="connsiteX80" fmla="*/ 247025 w 352880"/>
              <a:gd name="connsiteY80" fmla="*/ 90039 h 353468"/>
              <a:gd name="connsiteX81" fmla="*/ 241672 w 352880"/>
              <a:gd name="connsiteY81" fmla="*/ 95392 h 353468"/>
              <a:gd name="connsiteX82" fmla="*/ 241672 w 352880"/>
              <a:gd name="connsiteY82" fmla="*/ 116382 h 353468"/>
              <a:gd name="connsiteX83" fmla="*/ 207472 w 352880"/>
              <a:gd name="connsiteY83" fmla="*/ 116382 h 353468"/>
              <a:gd name="connsiteX84" fmla="*/ 203136 w 352880"/>
              <a:gd name="connsiteY84" fmla="*/ 118620 h 353468"/>
              <a:gd name="connsiteX85" fmla="*/ 202385 w 352880"/>
              <a:gd name="connsiteY85" fmla="*/ 123425 h 353468"/>
              <a:gd name="connsiteX86" fmla="*/ 217614 w 352880"/>
              <a:gd name="connsiteY86" fmla="*/ 169082 h 353468"/>
              <a:gd name="connsiteX87" fmla="*/ 207472 w 352880"/>
              <a:gd name="connsiteY87" fmla="*/ 169082 h 353468"/>
              <a:gd name="connsiteX88" fmla="*/ 202416 w 352880"/>
              <a:gd name="connsiteY88" fmla="*/ 174717 h 353468"/>
              <a:gd name="connsiteX89" fmla="*/ 207472 w 352880"/>
              <a:gd name="connsiteY89" fmla="*/ 179773 h 353468"/>
              <a:gd name="connsiteX90" fmla="*/ 215298 w 352880"/>
              <a:gd name="connsiteY90" fmla="*/ 179773 h 353468"/>
              <a:gd name="connsiteX91" fmla="*/ 215298 w 352880"/>
              <a:gd name="connsiteY91" fmla="*/ 204222 h 353468"/>
              <a:gd name="connsiteX92" fmla="*/ 202119 w 352880"/>
              <a:gd name="connsiteY92" fmla="*/ 209559 h 353468"/>
              <a:gd name="connsiteX93" fmla="*/ 215157 w 352880"/>
              <a:gd name="connsiteY93" fmla="*/ 214912 h 353468"/>
              <a:gd name="connsiteX94" fmla="*/ 183540 w 352880"/>
              <a:gd name="connsiteY94" fmla="*/ 307260 h 353468"/>
              <a:gd name="connsiteX95" fmla="*/ 153924 w 352880"/>
              <a:gd name="connsiteY95" fmla="*/ 331677 h 353468"/>
              <a:gd name="connsiteX96" fmla="*/ 153800 w 352880"/>
              <a:gd name="connsiteY96" fmla="*/ 334025 h 353468"/>
              <a:gd name="connsiteX97" fmla="*/ 153800 w 352880"/>
              <a:gd name="connsiteY97" fmla="*/ 342383 h 353468"/>
              <a:gd name="connsiteX98" fmla="*/ 145974 w 352880"/>
              <a:gd name="connsiteY98" fmla="*/ 342383 h 353468"/>
              <a:gd name="connsiteX99" fmla="*/ 140903 w 352880"/>
              <a:gd name="connsiteY99" fmla="*/ 348034 h 353468"/>
              <a:gd name="connsiteX100" fmla="*/ 145974 w 352880"/>
              <a:gd name="connsiteY100" fmla="*/ 353105 h 353468"/>
              <a:gd name="connsiteX101" fmla="*/ 348091 w 352880"/>
              <a:gd name="connsiteY101" fmla="*/ 353105 h 353468"/>
              <a:gd name="connsiteX102" fmla="*/ 352849 w 352880"/>
              <a:gd name="connsiteY102" fmla="*/ 347189 h 353468"/>
              <a:gd name="connsiteX103" fmla="*/ 348091 w 352880"/>
              <a:gd name="connsiteY103" fmla="*/ 342430 h 353468"/>
              <a:gd name="connsiteX104" fmla="*/ 214907 w 352880"/>
              <a:gd name="connsiteY104" fmla="*/ 127088 h 353468"/>
              <a:gd name="connsiteX105" fmla="*/ 279080 w 352880"/>
              <a:gd name="connsiteY105" fmla="*/ 127088 h 353468"/>
              <a:gd name="connsiteX106" fmla="*/ 265087 w 352880"/>
              <a:gd name="connsiteY106" fmla="*/ 169082 h 353468"/>
              <a:gd name="connsiteX107" fmla="*/ 228915 w 352880"/>
              <a:gd name="connsiteY107" fmla="*/ 169082 h 353468"/>
              <a:gd name="connsiteX108" fmla="*/ 268030 w 352880"/>
              <a:gd name="connsiteY108" fmla="*/ 179804 h 353468"/>
              <a:gd name="connsiteX109" fmla="*/ 268030 w 352880"/>
              <a:gd name="connsiteY109" fmla="*/ 204206 h 353468"/>
              <a:gd name="connsiteX110" fmla="*/ 226004 w 352880"/>
              <a:gd name="connsiteY110" fmla="*/ 204206 h 353468"/>
              <a:gd name="connsiteX111" fmla="*/ 226004 w 352880"/>
              <a:gd name="connsiteY111" fmla="*/ 179804 h 353468"/>
              <a:gd name="connsiteX112" fmla="*/ 225957 w 352880"/>
              <a:gd name="connsiteY112" fmla="*/ 214943 h 353468"/>
              <a:gd name="connsiteX113" fmla="*/ 268093 w 352880"/>
              <a:gd name="connsiteY113" fmla="*/ 214943 h 353468"/>
              <a:gd name="connsiteX114" fmla="*/ 295875 w 352880"/>
              <a:gd name="connsiteY114" fmla="*/ 307291 h 353468"/>
              <a:gd name="connsiteX115" fmla="*/ 198174 w 352880"/>
              <a:gd name="connsiteY115" fmla="*/ 307291 h 353468"/>
              <a:gd name="connsiteX116" fmla="*/ 225957 w 352880"/>
              <a:gd name="connsiteY116" fmla="*/ 214912 h 353468"/>
              <a:gd name="connsiteX117" fmla="*/ 329543 w 352880"/>
              <a:gd name="connsiteY117" fmla="*/ 342462 h 353468"/>
              <a:gd name="connsiteX118" fmla="*/ 164491 w 352880"/>
              <a:gd name="connsiteY118" fmla="*/ 342462 h 353468"/>
              <a:gd name="connsiteX119" fmla="*/ 164491 w 352880"/>
              <a:gd name="connsiteY119" fmla="*/ 334103 h 353468"/>
              <a:gd name="connsiteX120" fmla="*/ 182425 w 352880"/>
              <a:gd name="connsiteY120" fmla="*/ 317634 h 353468"/>
              <a:gd name="connsiteX121" fmla="*/ 185496 w 352880"/>
              <a:gd name="connsiteY121" fmla="*/ 318044 h 353468"/>
              <a:gd name="connsiteX122" fmla="*/ 308538 w 352880"/>
              <a:gd name="connsiteY122" fmla="*/ 318044 h 353468"/>
              <a:gd name="connsiteX123" fmla="*/ 329133 w 352880"/>
              <a:gd name="connsiteY123" fmla="*/ 331032 h 353468"/>
              <a:gd name="connsiteX124" fmla="*/ 329543 w 352880"/>
              <a:gd name="connsiteY124" fmla="*/ 334103 h 353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</a:cxnLst>
            <a:rect l="l" t="t" r="r" b="b"/>
            <a:pathLst>
              <a:path w="352880" h="353468">
                <a:moveTo>
                  <a:pt x="121620" y="342430"/>
                </a:moveTo>
                <a:cubicBezTo>
                  <a:pt x="91661" y="342430"/>
                  <a:pt x="23950" y="344136"/>
                  <a:pt x="10708" y="337735"/>
                </a:cubicBezTo>
                <a:cubicBezTo>
                  <a:pt x="11945" y="308277"/>
                  <a:pt x="31886" y="294175"/>
                  <a:pt x="29491" y="266220"/>
                </a:cubicBezTo>
                <a:cubicBezTo>
                  <a:pt x="27232" y="198718"/>
                  <a:pt x="54211" y="133527"/>
                  <a:pt x="103510" y="87362"/>
                </a:cubicBezTo>
                <a:cubicBezTo>
                  <a:pt x="125948" y="105009"/>
                  <a:pt x="157548" y="105009"/>
                  <a:pt x="179987" y="87362"/>
                </a:cubicBezTo>
                <a:cubicBezTo>
                  <a:pt x="186008" y="92636"/>
                  <a:pt x="191661" y="98315"/>
                  <a:pt x="196907" y="104361"/>
                </a:cubicBezTo>
                <a:cubicBezTo>
                  <a:pt x="198847" y="106591"/>
                  <a:pt x="202228" y="106826"/>
                  <a:pt x="204459" y="104885"/>
                </a:cubicBezTo>
                <a:cubicBezTo>
                  <a:pt x="206689" y="102944"/>
                  <a:pt x="206924" y="99563"/>
                  <a:pt x="204983" y="97333"/>
                </a:cubicBezTo>
                <a:cubicBezTo>
                  <a:pt x="199084" y="90486"/>
                  <a:pt x="192674" y="84098"/>
                  <a:pt x="185809" y="78222"/>
                </a:cubicBezTo>
                <a:lnTo>
                  <a:pt x="203934" y="26084"/>
                </a:lnTo>
                <a:cubicBezTo>
                  <a:pt x="207375" y="15695"/>
                  <a:pt x="201743" y="4484"/>
                  <a:pt x="191355" y="1043"/>
                </a:cubicBezTo>
                <a:cubicBezTo>
                  <a:pt x="187125" y="-358"/>
                  <a:pt x="182547" y="-293"/>
                  <a:pt x="178359" y="1229"/>
                </a:cubicBezTo>
                <a:lnTo>
                  <a:pt x="152658" y="11011"/>
                </a:lnTo>
                <a:cubicBezTo>
                  <a:pt x="145634" y="13704"/>
                  <a:pt x="137862" y="13704"/>
                  <a:pt x="130839" y="11011"/>
                </a:cubicBezTo>
                <a:lnTo>
                  <a:pt x="105216" y="1229"/>
                </a:lnTo>
                <a:cubicBezTo>
                  <a:pt x="94948" y="-2557"/>
                  <a:pt x="83555" y="2699"/>
                  <a:pt x="79769" y="12967"/>
                </a:cubicBezTo>
                <a:cubicBezTo>
                  <a:pt x="78213" y="17189"/>
                  <a:pt x="78140" y="21815"/>
                  <a:pt x="79562" y="26084"/>
                </a:cubicBezTo>
                <a:lnTo>
                  <a:pt x="97687" y="78190"/>
                </a:lnTo>
                <a:cubicBezTo>
                  <a:pt x="44772" y="126110"/>
                  <a:pt x="15886" y="195065"/>
                  <a:pt x="18847" y="266392"/>
                </a:cubicBezTo>
                <a:cubicBezTo>
                  <a:pt x="20710" y="293282"/>
                  <a:pt x="-1344" y="310844"/>
                  <a:pt x="65" y="339237"/>
                </a:cubicBezTo>
                <a:cubicBezTo>
                  <a:pt x="72" y="341391"/>
                  <a:pt x="967" y="343446"/>
                  <a:pt x="2538" y="344919"/>
                </a:cubicBezTo>
                <a:cubicBezTo>
                  <a:pt x="5527" y="354482"/>
                  <a:pt x="89126" y="353762"/>
                  <a:pt x="121760" y="353152"/>
                </a:cubicBezTo>
                <a:cubicBezTo>
                  <a:pt x="124719" y="352958"/>
                  <a:pt x="126960" y="350402"/>
                  <a:pt x="126766" y="347444"/>
                </a:cubicBezTo>
                <a:cubicBezTo>
                  <a:pt x="126586" y="344701"/>
                  <a:pt x="124365" y="342538"/>
                  <a:pt x="121620" y="342430"/>
                </a:cubicBezTo>
                <a:close/>
                <a:moveTo>
                  <a:pt x="89673" y="22578"/>
                </a:moveTo>
                <a:cubicBezTo>
                  <a:pt x="88092" y="17839"/>
                  <a:pt x="90652" y="12714"/>
                  <a:pt x="95391" y="11132"/>
                </a:cubicBezTo>
                <a:cubicBezTo>
                  <a:pt x="97346" y="10480"/>
                  <a:pt x="99465" y="10515"/>
                  <a:pt x="101397" y="11230"/>
                </a:cubicBezTo>
                <a:lnTo>
                  <a:pt x="127020" y="21013"/>
                </a:lnTo>
                <a:cubicBezTo>
                  <a:pt x="144002" y="29152"/>
                  <a:pt x="166150" y="16959"/>
                  <a:pt x="182100" y="11230"/>
                </a:cubicBezTo>
                <a:cubicBezTo>
                  <a:pt x="186742" y="9453"/>
                  <a:pt x="191945" y="11775"/>
                  <a:pt x="193723" y="16417"/>
                </a:cubicBezTo>
                <a:cubicBezTo>
                  <a:pt x="194480" y="18395"/>
                  <a:pt x="194515" y="20576"/>
                  <a:pt x="193823" y="22578"/>
                </a:cubicBezTo>
                <a:lnTo>
                  <a:pt x="174806" y="77235"/>
                </a:lnTo>
                <a:cubicBezTo>
                  <a:pt x="170644" y="81841"/>
                  <a:pt x="165327" y="85251"/>
                  <a:pt x="159404" y="87112"/>
                </a:cubicBezTo>
                <a:lnTo>
                  <a:pt x="163959" y="49547"/>
                </a:lnTo>
                <a:cubicBezTo>
                  <a:pt x="164295" y="46608"/>
                  <a:pt x="162187" y="43952"/>
                  <a:pt x="159247" y="43615"/>
                </a:cubicBezTo>
                <a:cubicBezTo>
                  <a:pt x="156308" y="43277"/>
                  <a:pt x="153652" y="45387"/>
                  <a:pt x="153315" y="48326"/>
                </a:cubicBezTo>
                <a:lnTo>
                  <a:pt x="148307" y="89616"/>
                </a:lnTo>
                <a:cubicBezTo>
                  <a:pt x="143951" y="90164"/>
                  <a:pt x="139545" y="90164"/>
                  <a:pt x="135190" y="89616"/>
                </a:cubicBezTo>
                <a:lnTo>
                  <a:pt x="130166" y="48326"/>
                </a:lnTo>
                <a:cubicBezTo>
                  <a:pt x="129807" y="45391"/>
                  <a:pt x="127137" y="43303"/>
                  <a:pt x="124202" y="43662"/>
                </a:cubicBezTo>
                <a:cubicBezTo>
                  <a:pt x="121267" y="44020"/>
                  <a:pt x="119179" y="46690"/>
                  <a:pt x="119538" y="49625"/>
                </a:cubicBezTo>
                <a:lnTo>
                  <a:pt x="124093" y="87190"/>
                </a:lnTo>
                <a:cubicBezTo>
                  <a:pt x="118170" y="85329"/>
                  <a:pt x="112853" y="81919"/>
                  <a:pt x="108691" y="77314"/>
                </a:cubicBezTo>
                <a:close/>
                <a:moveTo>
                  <a:pt x="141795" y="274578"/>
                </a:moveTo>
                <a:cubicBezTo>
                  <a:pt x="135331" y="274578"/>
                  <a:pt x="136427" y="266862"/>
                  <a:pt x="136427" y="262526"/>
                </a:cubicBezTo>
                <a:cubicBezTo>
                  <a:pt x="127865" y="262322"/>
                  <a:pt x="106969" y="246608"/>
                  <a:pt x="118113" y="239251"/>
                </a:cubicBezTo>
                <a:cubicBezTo>
                  <a:pt x="120841" y="238110"/>
                  <a:pt x="123977" y="239395"/>
                  <a:pt x="125118" y="242122"/>
                </a:cubicBezTo>
                <a:cubicBezTo>
                  <a:pt x="125126" y="242141"/>
                  <a:pt x="125134" y="242159"/>
                  <a:pt x="125141" y="242178"/>
                </a:cubicBezTo>
                <a:cubicBezTo>
                  <a:pt x="131402" y="258049"/>
                  <a:pt x="159717" y="254183"/>
                  <a:pt x="159576" y="236762"/>
                </a:cubicBezTo>
                <a:cubicBezTo>
                  <a:pt x="159576" y="229625"/>
                  <a:pt x="156446" y="221110"/>
                  <a:pt x="141827" y="221110"/>
                </a:cubicBezTo>
                <a:cubicBezTo>
                  <a:pt x="127393" y="222369"/>
                  <a:pt x="114672" y="211689"/>
                  <a:pt x="113413" y="197256"/>
                </a:cubicBezTo>
                <a:cubicBezTo>
                  <a:pt x="112181" y="183138"/>
                  <a:pt x="122385" y="170594"/>
                  <a:pt x="136458" y="168926"/>
                </a:cubicBezTo>
                <a:cubicBezTo>
                  <a:pt x="136458" y="164590"/>
                  <a:pt x="135362" y="156889"/>
                  <a:pt x="141827" y="156889"/>
                </a:cubicBezTo>
                <a:cubicBezTo>
                  <a:pt x="148291" y="156889"/>
                  <a:pt x="147164" y="164637"/>
                  <a:pt x="147164" y="168957"/>
                </a:cubicBezTo>
                <a:cubicBezTo>
                  <a:pt x="155726" y="169192"/>
                  <a:pt x="176527" y="184875"/>
                  <a:pt x="165414" y="192216"/>
                </a:cubicBezTo>
                <a:cubicBezTo>
                  <a:pt x="162700" y="193367"/>
                  <a:pt x="159568" y="192101"/>
                  <a:pt x="158416" y="189386"/>
                </a:cubicBezTo>
                <a:cubicBezTo>
                  <a:pt x="158412" y="189375"/>
                  <a:pt x="158407" y="189363"/>
                  <a:pt x="158402" y="189352"/>
                </a:cubicBezTo>
                <a:cubicBezTo>
                  <a:pt x="152141" y="173481"/>
                  <a:pt x="123842" y="177347"/>
                  <a:pt x="123967" y="194768"/>
                </a:cubicBezTo>
                <a:cubicBezTo>
                  <a:pt x="123967" y="201905"/>
                  <a:pt x="127098" y="210420"/>
                  <a:pt x="141811" y="210420"/>
                </a:cubicBezTo>
                <a:cubicBezTo>
                  <a:pt x="156260" y="209360"/>
                  <a:pt x="168833" y="220213"/>
                  <a:pt x="169894" y="234662"/>
                </a:cubicBezTo>
                <a:cubicBezTo>
                  <a:pt x="170913" y="248566"/>
                  <a:pt x="160881" y="260839"/>
                  <a:pt x="147054" y="262604"/>
                </a:cubicBezTo>
                <a:cubicBezTo>
                  <a:pt x="147148" y="266924"/>
                  <a:pt x="148244" y="274641"/>
                  <a:pt x="141795" y="274641"/>
                </a:cubicBezTo>
                <a:close/>
                <a:moveTo>
                  <a:pt x="348091" y="342368"/>
                </a:moveTo>
                <a:lnTo>
                  <a:pt x="340265" y="342368"/>
                </a:lnTo>
                <a:lnTo>
                  <a:pt x="340265" y="334009"/>
                </a:lnTo>
                <a:cubicBezTo>
                  <a:pt x="340116" y="319012"/>
                  <a:pt x="327839" y="306975"/>
                  <a:pt x="312842" y="307122"/>
                </a:cubicBezTo>
                <a:cubicBezTo>
                  <a:pt x="312067" y="307130"/>
                  <a:pt x="311296" y="307171"/>
                  <a:pt x="310526" y="307244"/>
                </a:cubicBezTo>
                <a:cubicBezTo>
                  <a:pt x="304844" y="302173"/>
                  <a:pt x="280333" y="276613"/>
                  <a:pt x="278940" y="214896"/>
                </a:cubicBezTo>
                <a:cubicBezTo>
                  <a:pt x="283353" y="214771"/>
                  <a:pt x="291978" y="216368"/>
                  <a:pt x="291962" y="209543"/>
                </a:cubicBezTo>
                <a:cubicBezTo>
                  <a:pt x="291947" y="202719"/>
                  <a:pt x="283213" y="204347"/>
                  <a:pt x="278799" y="204206"/>
                </a:cubicBezTo>
                <a:lnTo>
                  <a:pt x="278799" y="179804"/>
                </a:lnTo>
                <a:lnTo>
                  <a:pt x="286625" y="179804"/>
                </a:lnTo>
                <a:cubicBezTo>
                  <a:pt x="289577" y="179645"/>
                  <a:pt x="291840" y="177121"/>
                  <a:pt x="291680" y="174169"/>
                </a:cubicBezTo>
                <a:cubicBezTo>
                  <a:pt x="291533" y="171441"/>
                  <a:pt x="289353" y="169261"/>
                  <a:pt x="286625" y="169114"/>
                </a:cubicBezTo>
                <a:lnTo>
                  <a:pt x="276498" y="169114"/>
                </a:lnTo>
                <a:lnTo>
                  <a:pt x="291649" y="123456"/>
                </a:lnTo>
                <a:cubicBezTo>
                  <a:pt x="292574" y="120639"/>
                  <a:pt x="291040" y="117606"/>
                  <a:pt x="288223" y="116681"/>
                </a:cubicBezTo>
                <a:cubicBezTo>
                  <a:pt x="287688" y="116505"/>
                  <a:pt x="287127" y="116414"/>
                  <a:pt x="286562" y="116413"/>
                </a:cubicBezTo>
                <a:lnTo>
                  <a:pt x="252378" y="116413"/>
                </a:lnTo>
                <a:lnTo>
                  <a:pt x="252378" y="95392"/>
                </a:lnTo>
                <a:cubicBezTo>
                  <a:pt x="252378" y="92436"/>
                  <a:pt x="249981" y="90039"/>
                  <a:pt x="247025" y="90039"/>
                </a:cubicBezTo>
                <a:cubicBezTo>
                  <a:pt x="244068" y="90039"/>
                  <a:pt x="241672" y="92436"/>
                  <a:pt x="241672" y="95392"/>
                </a:cubicBezTo>
                <a:lnTo>
                  <a:pt x="241672" y="116382"/>
                </a:lnTo>
                <a:lnTo>
                  <a:pt x="207472" y="116382"/>
                </a:lnTo>
                <a:cubicBezTo>
                  <a:pt x="205748" y="116380"/>
                  <a:pt x="204132" y="117214"/>
                  <a:pt x="203136" y="118620"/>
                </a:cubicBezTo>
                <a:cubicBezTo>
                  <a:pt x="202133" y="120010"/>
                  <a:pt x="201854" y="121795"/>
                  <a:pt x="202385" y="123425"/>
                </a:cubicBezTo>
                <a:lnTo>
                  <a:pt x="217614" y="169082"/>
                </a:lnTo>
                <a:lnTo>
                  <a:pt x="207472" y="169082"/>
                </a:lnTo>
                <a:cubicBezTo>
                  <a:pt x="204520" y="169242"/>
                  <a:pt x="202256" y="171765"/>
                  <a:pt x="202416" y="174717"/>
                </a:cubicBezTo>
                <a:cubicBezTo>
                  <a:pt x="202563" y="177445"/>
                  <a:pt x="204744" y="179626"/>
                  <a:pt x="207472" y="179773"/>
                </a:cubicBezTo>
                <a:lnTo>
                  <a:pt x="215298" y="179773"/>
                </a:lnTo>
                <a:lnTo>
                  <a:pt x="215298" y="204222"/>
                </a:lnTo>
                <a:cubicBezTo>
                  <a:pt x="210868" y="204362"/>
                  <a:pt x="202103" y="202656"/>
                  <a:pt x="202119" y="209559"/>
                </a:cubicBezTo>
                <a:cubicBezTo>
                  <a:pt x="202134" y="216462"/>
                  <a:pt x="210743" y="214787"/>
                  <a:pt x="215157" y="214912"/>
                </a:cubicBezTo>
                <a:cubicBezTo>
                  <a:pt x="213748" y="276300"/>
                  <a:pt x="189174" y="302189"/>
                  <a:pt x="183540" y="307260"/>
                </a:cubicBezTo>
                <a:cubicBezTo>
                  <a:pt x="168618" y="305825"/>
                  <a:pt x="155360" y="316756"/>
                  <a:pt x="153924" y="331677"/>
                </a:cubicBezTo>
                <a:cubicBezTo>
                  <a:pt x="153849" y="332457"/>
                  <a:pt x="153808" y="333241"/>
                  <a:pt x="153800" y="334025"/>
                </a:cubicBezTo>
                <a:lnTo>
                  <a:pt x="153800" y="342383"/>
                </a:lnTo>
                <a:lnTo>
                  <a:pt x="145974" y="342383"/>
                </a:lnTo>
                <a:cubicBezTo>
                  <a:pt x="143014" y="342543"/>
                  <a:pt x="140743" y="345074"/>
                  <a:pt x="140903" y="348034"/>
                </a:cubicBezTo>
                <a:cubicBezTo>
                  <a:pt x="141051" y="350771"/>
                  <a:pt x="143237" y="352956"/>
                  <a:pt x="145974" y="353105"/>
                </a:cubicBezTo>
                <a:lnTo>
                  <a:pt x="348091" y="353105"/>
                </a:lnTo>
                <a:cubicBezTo>
                  <a:pt x="351038" y="352786"/>
                  <a:pt x="353168" y="350136"/>
                  <a:pt x="352849" y="347189"/>
                </a:cubicBezTo>
                <a:cubicBezTo>
                  <a:pt x="352577" y="344683"/>
                  <a:pt x="350598" y="342703"/>
                  <a:pt x="348091" y="342430"/>
                </a:cubicBezTo>
                <a:close/>
                <a:moveTo>
                  <a:pt x="214907" y="127088"/>
                </a:moveTo>
                <a:lnTo>
                  <a:pt x="279080" y="127088"/>
                </a:lnTo>
                <a:lnTo>
                  <a:pt x="265087" y="169082"/>
                </a:lnTo>
                <a:lnTo>
                  <a:pt x="228915" y="169082"/>
                </a:lnTo>
                <a:close/>
                <a:moveTo>
                  <a:pt x="268030" y="179804"/>
                </a:moveTo>
                <a:lnTo>
                  <a:pt x="268030" y="204206"/>
                </a:lnTo>
                <a:lnTo>
                  <a:pt x="226004" y="204206"/>
                </a:lnTo>
                <a:lnTo>
                  <a:pt x="226004" y="179804"/>
                </a:lnTo>
                <a:close/>
                <a:moveTo>
                  <a:pt x="225957" y="214943"/>
                </a:moveTo>
                <a:lnTo>
                  <a:pt x="268093" y="214943"/>
                </a:lnTo>
                <a:cubicBezTo>
                  <a:pt x="266867" y="247954"/>
                  <a:pt x="276639" y="280437"/>
                  <a:pt x="295875" y="307291"/>
                </a:cubicBezTo>
                <a:lnTo>
                  <a:pt x="198174" y="307291"/>
                </a:lnTo>
                <a:cubicBezTo>
                  <a:pt x="217409" y="280424"/>
                  <a:pt x="227181" y="247932"/>
                  <a:pt x="225957" y="214912"/>
                </a:cubicBezTo>
                <a:close/>
                <a:moveTo>
                  <a:pt x="329543" y="342462"/>
                </a:moveTo>
                <a:lnTo>
                  <a:pt x="164491" y="342462"/>
                </a:lnTo>
                <a:lnTo>
                  <a:pt x="164491" y="334103"/>
                </a:lnTo>
                <a:cubicBezTo>
                  <a:pt x="164896" y="324602"/>
                  <a:pt x="172926" y="317230"/>
                  <a:pt x="182425" y="317634"/>
                </a:cubicBezTo>
                <a:cubicBezTo>
                  <a:pt x="183460" y="317678"/>
                  <a:pt x="184487" y="317816"/>
                  <a:pt x="185496" y="318044"/>
                </a:cubicBezTo>
                <a:lnTo>
                  <a:pt x="308538" y="318044"/>
                </a:lnTo>
                <a:cubicBezTo>
                  <a:pt x="317812" y="315944"/>
                  <a:pt x="327032" y="321758"/>
                  <a:pt x="329133" y="331032"/>
                </a:cubicBezTo>
                <a:cubicBezTo>
                  <a:pt x="329361" y="332042"/>
                  <a:pt x="329499" y="333070"/>
                  <a:pt x="329543" y="334103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 w="1532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92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7D25CE21-858C-72B5-94D7-C3A60FDF73A2}"/>
              </a:ext>
            </a:extLst>
          </p:cNvPr>
          <p:cNvSpPr/>
          <p:nvPr/>
        </p:nvSpPr>
        <p:spPr>
          <a:xfrm>
            <a:off x="2378333" y="3824024"/>
            <a:ext cx="319716" cy="319902"/>
          </a:xfrm>
          <a:custGeom>
            <a:avLst/>
            <a:gdLst>
              <a:gd name="connsiteX0" fmla="*/ 309421 w 352995"/>
              <a:gd name="connsiteY0" fmla="*/ 283005 h 353203"/>
              <a:gd name="connsiteX1" fmla="*/ 307981 w 352995"/>
              <a:gd name="connsiteY1" fmla="*/ 266164 h 353203"/>
              <a:gd name="connsiteX2" fmla="*/ 316495 w 352995"/>
              <a:gd name="connsiteY2" fmla="*/ 254252 h 353203"/>
              <a:gd name="connsiteX3" fmla="*/ 312191 w 352995"/>
              <a:gd name="connsiteY3" fmla="*/ 220772 h 353203"/>
              <a:gd name="connsiteX4" fmla="*/ 288713 w 352995"/>
              <a:gd name="connsiteY4" fmla="*/ 197294 h 353203"/>
              <a:gd name="connsiteX5" fmla="*/ 288713 w 352995"/>
              <a:gd name="connsiteY5" fmla="*/ 155769 h 353203"/>
              <a:gd name="connsiteX6" fmla="*/ 312191 w 352995"/>
              <a:gd name="connsiteY6" fmla="*/ 132291 h 353203"/>
              <a:gd name="connsiteX7" fmla="*/ 316495 w 352995"/>
              <a:gd name="connsiteY7" fmla="*/ 98811 h 353203"/>
              <a:gd name="connsiteX8" fmla="*/ 307981 w 352995"/>
              <a:gd name="connsiteY8" fmla="*/ 86899 h 353203"/>
              <a:gd name="connsiteX9" fmla="*/ 309421 w 352995"/>
              <a:gd name="connsiteY9" fmla="*/ 70026 h 353203"/>
              <a:gd name="connsiteX10" fmla="*/ 343683 w 352995"/>
              <a:gd name="connsiteY10" fmla="*/ 9327 h 353203"/>
              <a:gd name="connsiteX11" fmla="*/ 282968 w 352995"/>
              <a:gd name="connsiteY11" fmla="*/ 43605 h 353203"/>
              <a:gd name="connsiteX12" fmla="*/ 266111 w 352995"/>
              <a:gd name="connsiteY12" fmla="*/ 45030 h 353203"/>
              <a:gd name="connsiteX13" fmla="*/ 254200 w 352995"/>
              <a:gd name="connsiteY13" fmla="*/ 36531 h 353203"/>
              <a:gd name="connsiteX14" fmla="*/ 220720 w 352995"/>
              <a:gd name="connsiteY14" fmla="*/ 40835 h 353203"/>
              <a:gd name="connsiteX15" fmla="*/ 197241 w 352995"/>
              <a:gd name="connsiteY15" fmla="*/ 64313 h 353203"/>
              <a:gd name="connsiteX16" fmla="*/ 155716 w 352995"/>
              <a:gd name="connsiteY16" fmla="*/ 64313 h 353203"/>
              <a:gd name="connsiteX17" fmla="*/ 132238 w 352995"/>
              <a:gd name="connsiteY17" fmla="*/ 40835 h 353203"/>
              <a:gd name="connsiteX18" fmla="*/ 98758 w 352995"/>
              <a:gd name="connsiteY18" fmla="*/ 36531 h 353203"/>
              <a:gd name="connsiteX19" fmla="*/ 86847 w 352995"/>
              <a:gd name="connsiteY19" fmla="*/ 45030 h 353203"/>
              <a:gd name="connsiteX20" fmla="*/ 69989 w 352995"/>
              <a:gd name="connsiteY20" fmla="*/ 43605 h 353203"/>
              <a:gd name="connsiteX21" fmla="*/ 9368 w 352995"/>
              <a:gd name="connsiteY21" fmla="*/ 9405 h 353203"/>
              <a:gd name="connsiteX22" fmla="*/ 43631 w 352995"/>
              <a:gd name="connsiteY22" fmla="*/ 70104 h 353203"/>
              <a:gd name="connsiteX23" fmla="*/ 45071 w 352995"/>
              <a:gd name="connsiteY23" fmla="*/ 86977 h 353203"/>
              <a:gd name="connsiteX24" fmla="*/ 36556 w 352995"/>
              <a:gd name="connsiteY24" fmla="*/ 98889 h 353203"/>
              <a:gd name="connsiteX25" fmla="*/ 40861 w 352995"/>
              <a:gd name="connsiteY25" fmla="*/ 132369 h 353203"/>
              <a:gd name="connsiteX26" fmla="*/ 64339 w 352995"/>
              <a:gd name="connsiteY26" fmla="*/ 155847 h 353203"/>
              <a:gd name="connsiteX27" fmla="*/ 64339 w 352995"/>
              <a:gd name="connsiteY27" fmla="*/ 197357 h 353203"/>
              <a:gd name="connsiteX28" fmla="*/ 40861 w 352995"/>
              <a:gd name="connsiteY28" fmla="*/ 220835 h 353203"/>
              <a:gd name="connsiteX29" fmla="*/ 36556 w 352995"/>
              <a:gd name="connsiteY29" fmla="*/ 254315 h 353203"/>
              <a:gd name="connsiteX30" fmla="*/ 45008 w 352995"/>
              <a:gd name="connsiteY30" fmla="*/ 266101 h 353203"/>
              <a:gd name="connsiteX31" fmla="*/ 43568 w 352995"/>
              <a:gd name="connsiteY31" fmla="*/ 282943 h 353203"/>
              <a:gd name="connsiteX32" fmla="*/ 9368 w 352995"/>
              <a:gd name="connsiteY32" fmla="*/ 343736 h 353203"/>
              <a:gd name="connsiteX33" fmla="*/ 70083 w 352995"/>
              <a:gd name="connsiteY33" fmla="*/ 309457 h 353203"/>
              <a:gd name="connsiteX34" fmla="*/ 86941 w 352995"/>
              <a:gd name="connsiteY34" fmla="*/ 308033 h 353203"/>
              <a:gd name="connsiteX35" fmla="*/ 98852 w 352995"/>
              <a:gd name="connsiteY35" fmla="*/ 316532 h 353203"/>
              <a:gd name="connsiteX36" fmla="*/ 132332 w 352995"/>
              <a:gd name="connsiteY36" fmla="*/ 312228 h 353203"/>
              <a:gd name="connsiteX37" fmla="*/ 155810 w 352995"/>
              <a:gd name="connsiteY37" fmla="*/ 288750 h 353203"/>
              <a:gd name="connsiteX38" fmla="*/ 197335 w 352995"/>
              <a:gd name="connsiteY38" fmla="*/ 288750 h 353203"/>
              <a:gd name="connsiteX39" fmla="*/ 254278 w 352995"/>
              <a:gd name="connsiteY39" fmla="*/ 316517 h 353203"/>
              <a:gd name="connsiteX40" fmla="*/ 266064 w 352995"/>
              <a:gd name="connsiteY40" fmla="*/ 308033 h 353203"/>
              <a:gd name="connsiteX41" fmla="*/ 282921 w 352995"/>
              <a:gd name="connsiteY41" fmla="*/ 309457 h 353203"/>
              <a:gd name="connsiteX42" fmla="*/ 343636 w 352995"/>
              <a:gd name="connsiteY42" fmla="*/ 343736 h 353203"/>
              <a:gd name="connsiteX43" fmla="*/ 309421 w 352995"/>
              <a:gd name="connsiteY43" fmla="*/ 283005 h 353203"/>
              <a:gd name="connsiteX44" fmla="*/ 302064 w 352995"/>
              <a:gd name="connsiteY44" fmla="*/ 19986 h 353203"/>
              <a:gd name="connsiteX45" fmla="*/ 333024 w 352995"/>
              <a:gd name="connsiteY45" fmla="*/ 14430 h 353203"/>
              <a:gd name="connsiteX46" fmla="*/ 338581 w 352995"/>
              <a:gd name="connsiteY46" fmla="*/ 45390 h 353203"/>
              <a:gd name="connsiteX47" fmla="*/ 333024 w 352995"/>
              <a:gd name="connsiteY47" fmla="*/ 50946 h 353203"/>
              <a:gd name="connsiteX48" fmla="*/ 302064 w 352995"/>
              <a:gd name="connsiteY48" fmla="*/ 55068 h 353203"/>
              <a:gd name="connsiteX49" fmla="*/ 297941 w 352995"/>
              <a:gd name="connsiteY49" fmla="*/ 24108 h 353203"/>
              <a:gd name="connsiteX50" fmla="*/ 302064 w 352995"/>
              <a:gd name="connsiteY50" fmla="*/ 19986 h 353203"/>
              <a:gd name="connsiteX51" fmla="*/ 283986 w 352995"/>
              <a:gd name="connsiteY51" fmla="*/ 54906 h 353203"/>
              <a:gd name="connsiteX52" fmla="*/ 286944 w 352995"/>
              <a:gd name="connsiteY52" fmla="*/ 53576 h 353203"/>
              <a:gd name="connsiteX53" fmla="*/ 299466 w 352995"/>
              <a:gd name="connsiteY53" fmla="*/ 66097 h 353203"/>
              <a:gd name="connsiteX54" fmla="*/ 295866 w 352995"/>
              <a:gd name="connsiteY54" fmla="*/ 85381 h 353203"/>
              <a:gd name="connsiteX55" fmla="*/ 267692 w 352995"/>
              <a:gd name="connsiteY55" fmla="*/ 57207 h 353203"/>
              <a:gd name="connsiteX56" fmla="*/ 283986 w 352995"/>
              <a:gd name="connsiteY56" fmla="*/ 54906 h 353203"/>
              <a:gd name="connsiteX57" fmla="*/ 228295 w 352995"/>
              <a:gd name="connsiteY57" fmla="*/ 48411 h 353203"/>
              <a:gd name="connsiteX58" fmla="*/ 255906 w 352995"/>
              <a:gd name="connsiteY58" fmla="*/ 50931 h 353203"/>
              <a:gd name="connsiteX59" fmla="*/ 302064 w 352995"/>
              <a:gd name="connsiteY59" fmla="*/ 97057 h 353203"/>
              <a:gd name="connsiteX60" fmla="*/ 307730 w 352995"/>
              <a:gd name="connsiteY60" fmla="*/ 104977 h 353203"/>
              <a:gd name="connsiteX61" fmla="*/ 285817 w 352995"/>
              <a:gd name="connsiteY61" fmla="*/ 143482 h 353203"/>
              <a:gd name="connsiteX62" fmla="*/ 209481 w 352995"/>
              <a:gd name="connsiteY62" fmla="*/ 67318 h 353203"/>
              <a:gd name="connsiteX63" fmla="*/ 66045 w 352995"/>
              <a:gd name="connsiteY63" fmla="*/ 53576 h 353203"/>
              <a:gd name="connsiteX64" fmla="*/ 85328 w 352995"/>
              <a:gd name="connsiteY64" fmla="*/ 57176 h 353203"/>
              <a:gd name="connsiteX65" fmla="*/ 57155 w 352995"/>
              <a:gd name="connsiteY65" fmla="*/ 85350 h 353203"/>
              <a:gd name="connsiteX66" fmla="*/ 53555 w 352995"/>
              <a:gd name="connsiteY66" fmla="*/ 66066 h 353203"/>
              <a:gd name="connsiteX67" fmla="*/ 66045 w 352995"/>
              <a:gd name="connsiteY67" fmla="*/ 53576 h 353203"/>
              <a:gd name="connsiteX68" fmla="*/ 19949 w 352995"/>
              <a:gd name="connsiteY68" fmla="*/ 50962 h 353203"/>
              <a:gd name="connsiteX69" fmla="*/ 50909 w 352995"/>
              <a:gd name="connsiteY69" fmla="*/ 19986 h 353203"/>
              <a:gd name="connsiteX70" fmla="*/ 54980 w 352995"/>
              <a:gd name="connsiteY70" fmla="*/ 50953 h 353203"/>
              <a:gd name="connsiteX71" fmla="*/ 24013 w 352995"/>
              <a:gd name="connsiteY71" fmla="*/ 55024 h 353203"/>
              <a:gd name="connsiteX72" fmla="*/ 19949 w 352995"/>
              <a:gd name="connsiteY72" fmla="*/ 50962 h 353203"/>
              <a:gd name="connsiteX73" fmla="*/ 48374 w 352995"/>
              <a:gd name="connsiteY73" fmla="*/ 124731 h 353203"/>
              <a:gd name="connsiteX74" fmla="*/ 50878 w 352995"/>
              <a:gd name="connsiteY74" fmla="*/ 97120 h 353203"/>
              <a:gd name="connsiteX75" fmla="*/ 97021 w 352995"/>
              <a:gd name="connsiteY75" fmla="*/ 50931 h 353203"/>
              <a:gd name="connsiteX76" fmla="*/ 104956 w 352995"/>
              <a:gd name="connsiteY76" fmla="*/ 45249 h 353203"/>
              <a:gd name="connsiteX77" fmla="*/ 143445 w 352995"/>
              <a:gd name="connsiteY77" fmla="*/ 67162 h 353203"/>
              <a:gd name="connsiteX78" fmla="*/ 67188 w 352995"/>
              <a:gd name="connsiteY78" fmla="*/ 143544 h 353203"/>
              <a:gd name="connsiteX79" fmla="*/ 50909 w 352995"/>
              <a:gd name="connsiteY79" fmla="*/ 333092 h 353203"/>
              <a:gd name="connsiteX80" fmla="*/ 19931 w 352995"/>
              <a:gd name="connsiteY80" fmla="*/ 338671 h 353203"/>
              <a:gd name="connsiteX81" fmla="*/ 14353 w 352995"/>
              <a:gd name="connsiteY81" fmla="*/ 307692 h 353203"/>
              <a:gd name="connsiteX82" fmla="*/ 19949 w 352995"/>
              <a:gd name="connsiteY82" fmla="*/ 302101 h 353203"/>
              <a:gd name="connsiteX83" fmla="*/ 50927 w 352995"/>
              <a:gd name="connsiteY83" fmla="*/ 298114 h 353203"/>
              <a:gd name="connsiteX84" fmla="*/ 54914 w 352995"/>
              <a:gd name="connsiteY84" fmla="*/ 329092 h 353203"/>
              <a:gd name="connsiteX85" fmla="*/ 50909 w 352995"/>
              <a:gd name="connsiteY85" fmla="*/ 333092 h 353203"/>
              <a:gd name="connsiteX86" fmla="*/ 69003 w 352995"/>
              <a:gd name="connsiteY86" fmla="*/ 298157 h 353203"/>
              <a:gd name="connsiteX87" fmla="*/ 66045 w 352995"/>
              <a:gd name="connsiteY87" fmla="*/ 299503 h 353203"/>
              <a:gd name="connsiteX88" fmla="*/ 53523 w 352995"/>
              <a:gd name="connsiteY88" fmla="*/ 286981 h 353203"/>
              <a:gd name="connsiteX89" fmla="*/ 57123 w 352995"/>
              <a:gd name="connsiteY89" fmla="*/ 267713 h 353203"/>
              <a:gd name="connsiteX90" fmla="*/ 85297 w 352995"/>
              <a:gd name="connsiteY90" fmla="*/ 295887 h 353203"/>
              <a:gd name="connsiteX91" fmla="*/ 69003 w 352995"/>
              <a:gd name="connsiteY91" fmla="*/ 298157 h 353203"/>
              <a:gd name="connsiteX92" fmla="*/ 124694 w 352995"/>
              <a:gd name="connsiteY92" fmla="*/ 304668 h 353203"/>
              <a:gd name="connsiteX93" fmla="*/ 97083 w 352995"/>
              <a:gd name="connsiteY93" fmla="*/ 302148 h 353203"/>
              <a:gd name="connsiteX94" fmla="*/ 50878 w 352995"/>
              <a:gd name="connsiteY94" fmla="*/ 255943 h 353203"/>
              <a:gd name="connsiteX95" fmla="*/ 45212 w 352995"/>
              <a:gd name="connsiteY95" fmla="*/ 248023 h 353203"/>
              <a:gd name="connsiteX96" fmla="*/ 67125 w 352995"/>
              <a:gd name="connsiteY96" fmla="*/ 209518 h 353203"/>
              <a:gd name="connsiteX97" fmla="*/ 143508 w 352995"/>
              <a:gd name="connsiteY97" fmla="*/ 285838 h 353203"/>
              <a:gd name="connsiteX98" fmla="*/ 176502 w 352995"/>
              <a:gd name="connsiteY98" fmla="*/ 280031 h 353203"/>
              <a:gd name="connsiteX99" fmla="*/ 73010 w 352995"/>
              <a:gd name="connsiteY99" fmla="*/ 176539 h 353203"/>
              <a:gd name="connsiteX100" fmla="*/ 279995 w 352995"/>
              <a:gd name="connsiteY100" fmla="*/ 176539 h 353203"/>
              <a:gd name="connsiteX101" fmla="*/ 176502 w 352995"/>
              <a:gd name="connsiteY101" fmla="*/ 280031 h 353203"/>
              <a:gd name="connsiteX102" fmla="*/ 255906 w 352995"/>
              <a:gd name="connsiteY102" fmla="*/ 302101 h 353203"/>
              <a:gd name="connsiteX103" fmla="*/ 247986 w 352995"/>
              <a:gd name="connsiteY103" fmla="*/ 307767 h 353203"/>
              <a:gd name="connsiteX104" fmla="*/ 209481 w 352995"/>
              <a:gd name="connsiteY104" fmla="*/ 285854 h 353203"/>
              <a:gd name="connsiteX105" fmla="*/ 285801 w 352995"/>
              <a:gd name="connsiteY105" fmla="*/ 209534 h 353203"/>
              <a:gd name="connsiteX106" fmla="*/ 307715 w 352995"/>
              <a:gd name="connsiteY106" fmla="*/ 248038 h 353203"/>
              <a:gd name="connsiteX107" fmla="*/ 302048 w 352995"/>
              <a:gd name="connsiteY107" fmla="*/ 255958 h 353203"/>
              <a:gd name="connsiteX108" fmla="*/ 255906 w 352995"/>
              <a:gd name="connsiteY108" fmla="*/ 302101 h 353203"/>
              <a:gd name="connsiteX109" fmla="*/ 286944 w 352995"/>
              <a:gd name="connsiteY109" fmla="*/ 299471 h 353203"/>
              <a:gd name="connsiteX110" fmla="*/ 267629 w 352995"/>
              <a:gd name="connsiteY110" fmla="*/ 295840 h 353203"/>
              <a:gd name="connsiteX111" fmla="*/ 295803 w 352995"/>
              <a:gd name="connsiteY111" fmla="*/ 267666 h 353203"/>
              <a:gd name="connsiteX112" fmla="*/ 299403 w 352995"/>
              <a:gd name="connsiteY112" fmla="*/ 286934 h 353203"/>
              <a:gd name="connsiteX113" fmla="*/ 286944 w 352995"/>
              <a:gd name="connsiteY113" fmla="*/ 299518 h 353203"/>
              <a:gd name="connsiteX114" fmla="*/ 336123 w 352995"/>
              <a:gd name="connsiteY114" fmla="*/ 336113 h 353203"/>
              <a:gd name="connsiteX115" fmla="*/ 299951 w 352995"/>
              <a:gd name="connsiteY115" fmla="*/ 299941 h 353203"/>
              <a:gd name="connsiteX116" fmla="*/ 336123 w 352995"/>
              <a:gd name="connsiteY116" fmla="*/ 336160 h 353203"/>
              <a:gd name="connsiteX117" fmla="*/ 127261 w 352995"/>
              <a:gd name="connsiteY117" fmla="*/ 225765 h 353203"/>
              <a:gd name="connsiteX118" fmla="*/ 119701 w 352995"/>
              <a:gd name="connsiteY118" fmla="*/ 233341 h 353203"/>
              <a:gd name="connsiteX119" fmla="*/ 119701 w 352995"/>
              <a:gd name="connsiteY119" fmla="*/ 119737 h 353203"/>
              <a:gd name="connsiteX120" fmla="*/ 127261 w 352995"/>
              <a:gd name="connsiteY120" fmla="*/ 127313 h 353203"/>
              <a:gd name="connsiteX121" fmla="*/ 127261 w 352995"/>
              <a:gd name="connsiteY121" fmla="*/ 225765 h 353203"/>
              <a:gd name="connsiteX122" fmla="*/ 233304 w 352995"/>
              <a:gd name="connsiteY122" fmla="*/ 233341 h 353203"/>
              <a:gd name="connsiteX123" fmla="*/ 225728 w 352995"/>
              <a:gd name="connsiteY123" fmla="*/ 225765 h 353203"/>
              <a:gd name="connsiteX124" fmla="*/ 225728 w 352995"/>
              <a:gd name="connsiteY124" fmla="*/ 127313 h 353203"/>
              <a:gd name="connsiteX125" fmla="*/ 225728 w 352995"/>
              <a:gd name="connsiteY125" fmla="*/ 119737 h 353203"/>
              <a:gd name="connsiteX126" fmla="*/ 233304 w 352995"/>
              <a:gd name="connsiteY126" fmla="*/ 119737 h 353203"/>
              <a:gd name="connsiteX127" fmla="*/ 233304 w 352995"/>
              <a:gd name="connsiteY127" fmla="*/ 233341 h 353203"/>
              <a:gd name="connsiteX128" fmla="*/ 203455 w 352995"/>
              <a:gd name="connsiteY128" fmla="*/ 196136 h 353203"/>
              <a:gd name="connsiteX129" fmla="*/ 181808 w 352995"/>
              <a:gd name="connsiteY129" fmla="*/ 220600 h 353203"/>
              <a:gd name="connsiteX130" fmla="*/ 176455 w 352995"/>
              <a:gd name="connsiteY130" fmla="*/ 231870 h 353203"/>
              <a:gd name="connsiteX131" fmla="*/ 171102 w 352995"/>
              <a:gd name="connsiteY131" fmla="*/ 220537 h 353203"/>
              <a:gd name="connsiteX132" fmla="*/ 154308 w 352995"/>
              <a:gd name="connsiteY132" fmla="*/ 198202 h 353203"/>
              <a:gd name="connsiteX133" fmla="*/ 161317 w 352995"/>
              <a:gd name="connsiteY133" fmla="*/ 201060 h 353203"/>
              <a:gd name="connsiteX134" fmla="*/ 161320 w 352995"/>
              <a:gd name="connsiteY134" fmla="*/ 201066 h 353203"/>
              <a:gd name="connsiteX135" fmla="*/ 192749 w 352995"/>
              <a:gd name="connsiteY135" fmla="*/ 196136 h 353203"/>
              <a:gd name="connsiteX136" fmla="*/ 176455 w 352995"/>
              <a:gd name="connsiteY136" fmla="*/ 181892 h 353203"/>
              <a:gd name="connsiteX137" fmla="*/ 149474 w 352995"/>
              <a:gd name="connsiteY137" fmla="*/ 159361 h 353203"/>
              <a:gd name="connsiteX138" fmla="*/ 171102 w 352995"/>
              <a:gd name="connsiteY138" fmla="*/ 132478 h 353203"/>
              <a:gd name="connsiteX139" fmla="*/ 176455 w 352995"/>
              <a:gd name="connsiteY139" fmla="*/ 121193 h 353203"/>
              <a:gd name="connsiteX140" fmla="*/ 181808 w 352995"/>
              <a:gd name="connsiteY140" fmla="*/ 132525 h 353203"/>
              <a:gd name="connsiteX141" fmla="*/ 198697 w 352995"/>
              <a:gd name="connsiteY141" fmla="*/ 154877 h 353203"/>
              <a:gd name="connsiteX142" fmla="*/ 191687 w 352995"/>
              <a:gd name="connsiteY142" fmla="*/ 152018 h 353203"/>
              <a:gd name="connsiteX143" fmla="*/ 191685 w 352995"/>
              <a:gd name="connsiteY143" fmla="*/ 152012 h 353203"/>
              <a:gd name="connsiteX144" fmla="*/ 160240 w 352995"/>
              <a:gd name="connsiteY144" fmla="*/ 156927 h 353203"/>
              <a:gd name="connsiteX145" fmla="*/ 176455 w 352995"/>
              <a:gd name="connsiteY145" fmla="*/ 171171 h 353203"/>
              <a:gd name="connsiteX146" fmla="*/ 203302 w 352995"/>
              <a:gd name="connsiteY146" fmla="*/ 192213 h 353203"/>
              <a:gd name="connsiteX147" fmla="*/ 203455 w 352995"/>
              <a:gd name="connsiteY147" fmla="*/ 196136 h 353203"/>
              <a:gd name="connsiteX148" fmla="*/ 135447 w 352995"/>
              <a:gd name="connsiteY148" fmla="*/ 176539 h 353203"/>
              <a:gd name="connsiteX149" fmla="*/ 129796 w 352995"/>
              <a:gd name="connsiteY149" fmla="*/ 181611 h 353203"/>
              <a:gd name="connsiteX150" fmla="*/ 124725 w 352995"/>
              <a:gd name="connsiteY150" fmla="*/ 176539 h 353203"/>
              <a:gd name="connsiteX151" fmla="*/ 130376 w 352995"/>
              <a:gd name="connsiteY151" fmla="*/ 171468 h 353203"/>
              <a:gd name="connsiteX152" fmla="*/ 135447 w 352995"/>
              <a:gd name="connsiteY152" fmla="*/ 176539 h 353203"/>
              <a:gd name="connsiteX153" fmla="*/ 222911 w 352995"/>
              <a:gd name="connsiteY153" fmla="*/ 181892 h 353203"/>
              <a:gd name="connsiteX154" fmla="*/ 217840 w 352995"/>
              <a:gd name="connsiteY154" fmla="*/ 176242 h 353203"/>
              <a:gd name="connsiteX155" fmla="*/ 222911 w 352995"/>
              <a:gd name="connsiteY155" fmla="*/ 171171 h 353203"/>
              <a:gd name="connsiteX156" fmla="*/ 227982 w 352995"/>
              <a:gd name="connsiteY156" fmla="*/ 176821 h 353203"/>
              <a:gd name="connsiteX157" fmla="*/ 222911 w 352995"/>
              <a:gd name="connsiteY157" fmla="*/ 181892 h 353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</a:cxnLst>
            <a:rect l="l" t="t" r="r" b="b"/>
            <a:pathLst>
              <a:path w="352995" h="353203">
                <a:moveTo>
                  <a:pt x="309421" y="283005"/>
                </a:moveTo>
                <a:cubicBezTo>
                  <a:pt x="306588" y="277840"/>
                  <a:pt x="304287" y="270781"/>
                  <a:pt x="307981" y="266164"/>
                </a:cubicBezTo>
                <a:lnTo>
                  <a:pt x="316495" y="254252"/>
                </a:lnTo>
                <a:cubicBezTo>
                  <a:pt x="323445" y="243541"/>
                  <a:pt x="321623" y="229376"/>
                  <a:pt x="312191" y="220772"/>
                </a:cubicBezTo>
                <a:lnTo>
                  <a:pt x="288713" y="197294"/>
                </a:lnTo>
                <a:cubicBezTo>
                  <a:pt x="291311" y="183575"/>
                  <a:pt x="291311" y="169488"/>
                  <a:pt x="288713" y="155769"/>
                </a:cubicBezTo>
                <a:lnTo>
                  <a:pt x="312191" y="132291"/>
                </a:lnTo>
                <a:cubicBezTo>
                  <a:pt x="321623" y="123687"/>
                  <a:pt x="323445" y="109521"/>
                  <a:pt x="316495" y="98811"/>
                </a:cubicBezTo>
                <a:lnTo>
                  <a:pt x="307981" y="86899"/>
                </a:lnTo>
                <a:cubicBezTo>
                  <a:pt x="304349" y="82454"/>
                  <a:pt x="306541" y="75270"/>
                  <a:pt x="309421" y="70026"/>
                </a:cubicBezTo>
                <a:cubicBezTo>
                  <a:pt x="342134" y="75317"/>
                  <a:pt x="367334" y="29628"/>
                  <a:pt x="343683" y="9327"/>
                </a:cubicBezTo>
                <a:cubicBezTo>
                  <a:pt x="323148" y="-14543"/>
                  <a:pt x="277678" y="11221"/>
                  <a:pt x="282968" y="43605"/>
                </a:cubicBezTo>
                <a:cubicBezTo>
                  <a:pt x="277803" y="46438"/>
                  <a:pt x="270728" y="48724"/>
                  <a:pt x="266111" y="45030"/>
                </a:cubicBezTo>
                <a:lnTo>
                  <a:pt x="254200" y="36531"/>
                </a:lnTo>
                <a:cubicBezTo>
                  <a:pt x="243491" y="29574"/>
                  <a:pt x="229321" y="31396"/>
                  <a:pt x="220720" y="40835"/>
                </a:cubicBezTo>
                <a:lnTo>
                  <a:pt x="197241" y="64313"/>
                </a:lnTo>
                <a:cubicBezTo>
                  <a:pt x="183524" y="61699"/>
                  <a:pt x="169434" y="61699"/>
                  <a:pt x="155716" y="64313"/>
                </a:cubicBezTo>
                <a:lnTo>
                  <a:pt x="132238" y="40835"/>
                </a:lnTo>
                <a:cubicBezTo>
                  <a:pt x="123637" y="31396"/>
                  <a:pt x="109467" y="29574"/>
                  <a:pt x="98758" y="36531"/>
                </a:cubicBezTo>
                <a:lnTo>
                  <a:pt x="86847" y="45030"/>
                </a:lnTo>
                <a:cubicBezTo>
                  <a:pt x="82417" y="48661"/>
                  <a:pt x="75233" y="46485"/>
                  <a:pt x="69989" y="43605"/>
                </a:cubicBezTo>
                <a:cubicBezTo>
                  <a:pt x="75295" y="11237"/>
                  <a:pt x="29857" y="-14543"/>
                  <a:pt x="9368" y="9405"/>
                </a:cubicBezTo>
                <a:cubicBezTo>
                  <a:pt x="-14345" y="29753"/>
                  <a:pt x="10934" y="75411"/>
                  <a:pt x="43631" y="70104"/>
                </a:cubicBezTo>
                <a:cubicBezTo>
                  <a:pt x="46464" y="75285"/>
                  <a:pt x="48781" y="82360"/>
                  <a:pt x="45071" y="86977"/>
                </a:cubicBezTo>
                <a:lnTo>
                  <a:pt x="36556" y="98889"/>
                </a:lnTo>
                <a:cubicBezTo>
                  <a:pt x="29613" y="109600"/>
                  <a:pt x="31434" y="123762"/>
                  <a:pt x="40861" y="132369"/>
                </a:cubicBezTo>
                <a:lnTo>
                  <a:pt x="64339" y="155847"/>
                </a:lnTo>
                <a:cubicBezTo>
                  <a:pt x="61725" y="169560"/>
                  <a:pt x="61725" y="183644"/>
                  <a:pt x="64339" y="197357"/>
                </a:cubicBezTo>
                <a:lnTo>
                  <a:pt x="40861" y="220835"/>
                </a:lnTo>
                <a:cubicBezTo>
                  <a:pt x="31434" y="229442"/>
                  <a:pt x="29613" y="243603"/>
                  <a:pt x="36556" y="254315"/>
                </a:cubicBezTo>
                <a:lnTo>
                  <a:pt x="45008" y="266101"/>
                </a:lnTo>
                <a:cubicBezTo>
                  <a:pt x="48640" y="270546"/>
                  <a:pt x="46464" y="277715"/>
                  <a:pt x="43568" y="282943"/>
                </a:cubicBezTo>
                <a:cubicBezTo>
                  <a:pt x="11184" y="277731"/>
                  <a:pt x="-14564" y="323184"/>
                  <a:pt x="9368" y="343736"/>
                </a:cubicBezTo>
                <a:cubicBezTo>
                  <a:pt x="32033" y="369186"/>
                  <a:pt x="76015" y="338398"/>
                  <a:pt x="70083" y="309457"/>
                </a:cubicBezTo>
                <a:cubicBezTo>
                  <a:pt x="75264" y="306640"/>
                  <a:pt x="82323" y="304324"/>
                  <a:pt x="86941" y="308033"/>
                </a:cubicBezTo>
                <a:lnTo>
                  <a:pt x="98852" y="316532"/>
                </a:lnTo>
                <a:cubicBezTo>
                  <a:pt x="109559" y="323496"/>
                  <a:pt x="123734" y="321672"/>
                  <a:pt x="132332" y="312228"/>
                </a:cubicBezTo>
                <a:lnTo>
                  <a:pt x="155810" y="288750"/>
                </a:lnTo>
                <a:cubicBezTo>
                  <a:pt x="169529" y="291348"/>
                  <a:pt x="183616" y="291348"/>
                  <a:pt x="197335" y="288750"/>
                </a:cubicBezTo>
                <a:cubicBezTo>
                  <a:pt x="212283" y="302148"/>
                  <a:pt x="231175" y="332341"/>
                  <a:pt x="254278" y="316517"/>
                </a:cubicBezTo>
                <a:lnTo>
                  <a:pt x="266064" y="308033"/>
                </a:lnTo>
                <a:cubicBezTo>
                  <a:pt x="270494" y="304402"/>
                  <a:pt x="277694" y="306562"/>
                  <a:pt x="282921" y="309457"/>
                </a:cubicBezTo>
                <a:cubicBezTo>
                  <a:pt x="277130" y="339197"/>
                  <a:pt x="321363" y="368764"/>
                  <a:pt x="343636" y="343736"/>
                </a:cubicBezTo>
                <a:cubicBezTo>
                  <a:pt x="367553" y="323184"/>
                  <a:pt x="341805" y="277731"/>
                  <a:pt x="309421" y="283005"/>
                </a:cubicBezTo>
                <a:close/>
                <a:moveTo>
                  <a:pt x="302064" y="19986"/>
                </a:moveTo>
                <a:cubicBezTo>
                  <a:pt x="309079" y="9903"/>
                  <a:pt x="322941" y="7415"/>
                  <a:pt x="333024" y="14430"/>
                </a:cubicBezTo>
                <a:cubicBezTo>
                  <a:pt x="343107" y="21445"/>
                  <a:pt x="345596" y="35307"/>
                  <a:pt x="338581" y="45390"/>
                </a:cubicBezTo>
                <a:cubicBezTo>
                  <a:pt x="337072" y="47557"/>
                  <a:pt x="335190" y="49439"/>
                  <a:pt x="333024" y="50946"/>
                </a:cubicBezTo>
                <a:cubicBezTo>
                  <a:pt x="325613" y="60634"/>
                  <a:pt x="311751" y="62479"/>
                  <a:pt x="302064" y="55068"/>
                </a:cubicBezTo>
                <a:cubicBezTo>
                  <a:pt x="292377" y="47657"/>
                  <a:pt x="290532" y="33796"/>
                  <a:pt x="297941" y="24108"/>
                </a:cubicBezTo>
                <a:cubicBezTo>
                  <a:pt x="299128" y="22558"/>
                  <a:pt x="300515" y="21172"/>
                  <a:pt x="302064" y="19986"/>
                </a:cubicBezTo>
                <a:close/>
                <a:moveTo>
                  <a:pt x="283986" y="54906"/>
                </a:moveTo>
                <a:lnTo>
                  <a:pt x="286944" y="53576"/>
                </a:lnTo>
                <a:cubicBezTo>
                  <a:pt x="289981" y="58751"/>
                  <a:pt x="294291" y="63062"/>
                  <a:pt x="299466" y="66097"/>
                </a:cubicBezTo>
                <a:cubicBezTo>
                  <a:pt x="295974" y="71878"/>
                  <a:pt x="294693" y="78729"/>
                  <a:pt x="295866" y="85381"/>
                </a:cubicBezTo>
                <a:cubicBezTo>
                  <a:pt x="281959" y="81972"/>
                  <a:pt x="271101" y="71114"/>
                  <a:pt x="267692" y="57207"/>
                </a:cubicBezTo>
                <a:cubicBezTo>
                  <a:pt x="273225" y="58381"/>
                  <a:pt x="278994" y="57566"/>
                  <a:pt x="283986" y="54906"/>
                </a:cubicBezTo>
                <a:close/>
                <a:moveTo>
                  <a:pt x="228295" y="48411"/>
                </a:moveTo>
                <a:cubicBezTo>
                  <a:pt x="238673" y="38612"/>
                  <a:pt x="247219" y="43887"/>
                  <a:pt x="255906" y="50931"/>
                </a:cubicBezTo>
                <a:cubicBezTo>
                  <a:pt x="257393" y="75776"/>
                  <a:pt x="277218" y="95588"/>
                  <a:pt x="302064" y="97057"/>
                </a:cubicBezTo>
                <a:lnTo>
                  <a:pt x="307730" y="104977"/>
                </a:lnTo>
                <a:cubicBezTo>
                  <a:pt x="317544" y="119331"/>
                  <a:pt x="293643" y="133871"/>
                  <a:pt x="285817" y="143482"/>
                </a:cubicBezTo>
                <a:cubicBezTo>
                  <a:pt x="274643" y="106966"/>
                  <a:pt x="246023" y="78409"/>
                  <a:pt x="209481" y="67318"/>
                </a:cubicBezTo>
                <a:close/>
                <a:moveTo>
                  <a:pt x="66045" y="53576"/>
                </a:moveTo>
                <a:cubicBezTo>
                  <a:pt x="71834" y="57047"/>
                  <a:pt x="78677" y="58324"/>
                  <a:pt x="85328" y="57176"/>
                </a:cubicBezTo>
                <a:cubicBezTo>
                  <a:pt x="81904" y="71074"/>
                  <a:pt x="71053" y="81925"/>
                  <a:pt x="57155" y="85350"/>
                </a:cubicBezTo>
                <a:cubicBezTo>
                  <a:pt x="58355" y="78698"/>
                  <a:pt x="57075" y="71837"/>
                  <a:pt x="53555" y="66066"/>
                </a:cubicBezTo>
                <a:cubicBezTo>
                  <a:pt x="58718" y="63039"/>
                  <a:pt x="63018" y="58739"/>
                  <a:pt x="66045" y="53576"/>
                </a:cubicBezTo>
                <a:close/>
                <a:moveTo>
                  <a:pt x="19949" y="50962"/>
                </a:moveTo>
                <a:cubicBezTo>
                  <a:pt x="-6112" y="26419"/>
                  <a:pt x="28010" y="-5386"/>
                  <a:pt x="50909" y="19986"/>
                </a:cubicBezTo>
                <a:cubicBezTo>
                  <a:pt x="60585" y="27413"/>
                  <a:pt x="62407" y="41278"/>
                  <a:pt x="54980" y="50953"/>
                </a:cubicBezTo>
                <a:cubicBezTo>
                  <a:pt x="47553" y="60628"/>
                  <a:pt x="33689" y="62451"/>
                  <a:pt x="24013" y="55024"/>
                </a:cubicBezTo>
                <a:cubicBezTo>
                  <a:pt x="22487" y="53852"/>
                  <a:pt x="21121" y="52487"/>
                  <a:pt x="19949" y="50962"/>
                </a:cubicBezTo>
                <a:close/>
                <a:moveTo>
                  <a:pt x="48374" y="124731"/>
                </a:moveTo>
                <a:cubicBezTo>
                  <a:pt x="38575" y="114369"/>
                  <a:pt x="43835" y="105807"/>
                  <a:pt x="50878" y="97120"/>
                </a:cubicBezTo>
                <a:cubicBezTo>
                  <a:pt x="75741" y="95640"/>
                  <a:pt x="95565" y="75795"/>
                  <a:pt x="97021" y="50931"/>
                </a:cubicBezTo>
                <a:lnTo>
                  <a:pt x="104956" y="45249"/>
                </a:lnTo>
                <a:cubicBezTo>
                  <a:pt x="119325" y="35466"/>
                  <a:pt x="133803" y="59336"/>
                  <a:pt x="143445" y="67162"/>
                </a:cubicBezTo>
                <a:cubicBezTo>
                  <a:pt x="106882" y="78318"/>
                  <a:pt x="78283" y="106963"/>
                  <a:pt x="67188" y="143544"/>
                </a:cubicBezTo>
                <a:close/>
                <a:moveTo>
                  <a:pt x="50909" y="333092"/>
                </a:moveTo>
                <a:cubicBezTo>
                  <a:pt x="43895" y="343186"/>
                  <a:pt x="30026" y="345684"/>
                  <a:pt x="19931" y="338671"/>
                </a:cubicBezTo>
                <a:cubicBezTo>
                  <a:pt x="9836" y="331657"/>
                  <a:pt x="7339" y="317788"/>
                  <a:pt x="14353" y="307692"/>
                </a:cubicBezTo>
                <a:cubicBezTo>
                  <a:pt x="15869" y="305508"/>
                  <a:pt x="17765" y="303616"/>
                  <a:pt x="19949" y="302101"/>
                </a:cubicBezTo>
                <a:cubicBezTo>
                  <a:pt x="27403" y="292445"/>
                  <a:pt x="41272" y="290661"/>
                  <a:pt x="50927" y="298114"/>
                </a:cubicBezTo>
                <a:cubicBezTo>
                  <a:pt x="60582" y="305566"/>
                  <a:pt x="62367" y="319436"/>
                  <a:pt x="54914" y="329092"/>
                </a:cubicBezTo>
                <a:cubicBezTo>
                  <a:pt x="53756" y="330591"/>
                  <a:pt x="52410" y="331936"/>
                  <a:pt x="50909" y="333092"/>
                </a:cubicBezTo>
                <a:close/>
                <a:moveTo>
                  <a:pt x="69003" y="298157"/>
                </a:moveTo>
                <a:lnTo>
                  <a:pt x="66045" y="299503"/>
                </a:lnTo>
                <a:cubicBezTo>
                  <a:pt x="63008" y="294328"/>
                  <a:pt x="58697" y="290017"/>
                  <a:pt x="53523" y="286981"/>
                </a:cubicBezTo>
                <a:cubicBezTo>
                  <a:pt x="57016" y="281205"/>
                  <a:pt x="58295" y="274359"/>
                  <a:pt x="57123" y="267713"/>
                </a:cubicBezTo>
                <a:cubicBezTo>
                  <a:pt x="71030" y="271122"/>
                  <a:pt x="81889" y="281980"/>
                  <a:pt x="85297" y="295887"/>
                </a:cubicBezTo>
                <a:cubicBezTo>
                  <a:pt x="79768" y="294712"/>
                  <a:pt x="74001" y="295515"/>
                  <a:pt x="69003" y="298157"/>
                </a:cubicBezTo>
                <a:close/>
                <a:moveTo>
                  <a:pt x="124694" y="304668"/>
                </a:moveTo>
                <a:cubicBezTo>
                  <a:pt x="114316" y="314451"/>
                  <a:pt x="105770" y="309191"/>
                  <a:pt x="97083" y="302148"/>
                </a:cubicBezTo>
                <a:cubicBezTo>
                  <a:pt x="95626" y="277258"/>
                  <a:pt x="75768" y="257400"/>
                  <a:pt x="50878" y="255943"/>
                </a:cubicBezTo>
                <a:lnTo>
                  <a:pt x="45212" y="248023"/>
                </a:lnTo>
                <a:cubicBezTo>
                  <a:pt x="35398" y="233701"/>
                  <a:pt x="59299" y="219129"/>
                  <a:pt x="67125" y="209518"/>
                </a:cubicBezTo>
                <a:cubicBezTo>
                  <a:pt x="78261" y="246107"/>
                  <a:pt x="106910" y="274733"/>
                  <a:pt x="143508" y="285838"/>
                </a:cubicBezTo>
                <a:close/>
                <a:moveTo>
                  <a:pt x="176502" y="280031"/>
                </a:moveTo>
                <a:cubicBezTo>
                  <a:pt x="119370" y="279970"/>
                  <a:pt x="73071" y="233671"/>
                  <a:pt x="73010" y="176539"/>
                </a:cubicBezTo>
                <a:cubicBezTo>
                  <a:pt x="78207" y="39426"/>
                  <a:pt x="274814" y="39473"/>
                  <a:pt x="279995" y="176539"/>
                </a:cubicBezTo>
                <a:cubicBezTo>
                  <a:pt x="279934" y="233671"/>
                  <a:pt x="233634" y="279970"/>
                  <a:pt x="176502" y="280031"/>
                </a:cubicBezTo>
                <a:close/>
                <a:moveTo>
                  <a:pt x="255906" y="302101"/>
                </a:moveTo>
                <a:lnTo>
                  <a:pt x="247986" y="307767"/>
                </a:lnTo>
                <a:cubicBezTo>
                  <a:pt x="233633" y="317565"/>
                  <a:pt x="219092" y="293680"/>
                  <a:pt x="209481" y="285854"/>
                </a:cubicBezTo>
                <a:cubicBezTo>
                  <a:pt x="246056" y="274730"/>
                  <a:pt x="274678" y="246108"/>
                  <a:pt x="285801" y="209534"/>
                </a:cubicBezTo>
                <a:cubicBezTo>
                  <a:pt x="293628" y="219160"/>
                  <a:pt x="317591" y="233717"/>
                  <a:pt x="307715" y="248038"/>
                </a:cubicBezTo>
                <a:lnTo>
                  <a:pt x="302048" y="255958"/>
                </a:lnTo>
                <a:cubicBezTo>
                  <a:pt x="277205" y="257444"/>
                  <a:pt x="257391" y="277258"/>
                  <a:pt x="255906" y="302101"/>
                </a:cubicBezTo>
                <a:close/>
                <a:moveTo>
                  <a:pt x="286944" y="299471"/>
                </a:moveTo>
                <a:cubicBezTo>
                  <a:pt x="281162" y="295953"/>
                  <a:pt x="274296" y="294661"/>
                  <a:pt x="267629" y="295840"/>
                </a:cubicBezTo>
                <a:cubicBezTo>
                  <a:pt x="271038" y="281933"/>
                  <a:pt x="281896" y="271075"/>
                  <a:pt x="295803" y="267666"/>
                </a:cubicBezTo>
                <a:cubicBezTo>
                  <a:pt x="294601" y="274314"/>
                  <a:pt x="295882" y="281169"/>
                  <a:pt x="299403" y="286934"/>
                </a:cubicBezTo>
                <a:cubicBezTo>
                  <a:pt x="294238" y="289989"/>
                  <a:pt x="289948" y="294323"/>
                  <a:pt x="286944" y="299518"/>
                </a:cubicBezTo>
                <a:close/>
                <a:moveTo>
                  <a:pt x="336123" y="336113"/>
                </a:moveTo>
                <a:cubicBezTo>
                  <a:pt x="317341" y="357510"/>
                  <a:pt x="277255" y="319569"/>
                  <a:pt x="299951" y="299941"/>
                </a:cubicBezTo>
                <a:cubicBezTo>
                  <a:pt x="319579" y="277292"/>
                  <a:pt x="357535" y="317362"/>
                  <a:pt x="336123" y="336160"/>
                </a:cubicBezTo>
                <a:close/>
                <a:moveTo>
                  <a:pt x="127261" y="225765"/>
                </a:moveTo>
                <a:cubicBezTo>
                  <a:pt x="132254" y="230586"/>
                  <a:pt x="124537" y="238287"/>
                  <a:pt x="119701" y="233341"/>
                </a:cubicBezTo>
                <a:cubicBezTo>
                  <a:pt x="88380" y="201949"/>
                  <a:pt x="88380" y="151129"/>
                  <a:pt x="119701" y="119737"/>
                </a:cubicBezTo>
                <a:cubicBezTo>
                  <a:pt x="124537" y="114791"/>
                  <a:pt x="132222" y="122445"/>
                  <a:pt x="127261" y="127313"/>
                </a:cubicBezTo>
                <a:cubicBezTo>
                  <a:pt x="100119" y="154519"/>
                  <a:pt x="100119" y="198560"/>
                  <a:pt x="127261" y="225765"/>
                </a:cubicBezTo>
                <a:close/>
                <a:moveTo>
                  <a:pt x="233304" y="233341"/>
                </a:moveTo>
                <a:cubicBezTo>
                  <a:pt x="228468" y="238303"/>
                  <a:pt x="220782" y="230617"/>
                  <a:pt x="225728" y="225765"/>
                </a:cubicBezTo>
                <a:cubicBezTo>
                  <a:pt x="252869" y="198560"/>
                  <a:pt x="252869" y="154519"/>
                  <a:pt x="225728" y="127313"/>
                </a:cubicBezTo>
                <a:cubicBezTo>
                  <a:pt x="223636" y="125221"/>
                  <a:pt x="223636" y="121829"/>
                  <a:pt x="225728" y="119737"/>
                </a:cubicBezTo>
                <a:cubicBezTo>
                  <a:pt x="227821" y="117646"/>
                  <a:pt x="231211" y="117646"/>
                  <a:pt x="233304" y="119737"/>
                </a:cubicBezTo>
                <a:cubicBezTo>
                  <a:pt x="264624" y="151129"/>
                  <a:pt x="264624" y="201949"/>
                  <a:pt x="233304" y="233341"/>
                </a:cubicBezTo>
                <a:close/>
                <a:moveTo>
                  <a:pt x="203455" y="196136"/>
                </a:moveTo>
                <a:cubicBezTo>
                  <a:pt x="203078" y="208441"/>
                  <a:pt x="193976" y="218728"/>
                  <a:pt x="181808" y="220600"/>
                </a:cubicBezTo>
                <a:cubicBezTo>
                  <a:pt x="181918" y="224857"/>
                  <a:pt x="182591" y="231870"/>
                  <a:pt x="176455" y="231870"/>
                </a:cubicBezTo>
                <a:cubicBezTo>
                  <a:pt x="170320" y="231870"/>
                  <a:pt x="170993" y="224795"/>
                  <a:pt x="171102" y="220537"/>
                </a:cubicBezTo>
                <a:cubicBezTo>
                  <a:pt x="162838" y="220052"/>
                  <a:pt x="143508" y="205371"/>
                  <a:pt x="154308" y="198202"/>
                </a:cubicBezTo>
                <a:cubicBezTo>
                  <a:pt x="157033" y="197056"/>
                  <a:pt x="160171" y="198335"/>
                  <a:pt x="161317" y="201060"/>
                </a:cubicBezTo>
                <a:cubicBezTo>
                  <a:pt x="161318" y="201063"/>
                  <a:pt x="161320" y="201065"/>
                  <a:pt x="161320" y="201066"/>
                </a:cubicBezTo>
                <a:cubicBezTo>
                  <a:pt x="167033" y="215529"/>
                  <a:pt x="192890" y="212023"/>
                  <a:pt x="192749" y="196136"/>
                </a:cubicBezTo>
                <a:cubicBezTo>
                  <a:pt x="192749" y="186823"/>
                  <a:pt x="187115" y="181892"/>
                  <a:pt x="176455" y="181892"/>
                </a:cubicBezTo>
                <a:cubicBezTo>
                  <a:pt x="162783" y="183121"/>
                  <a:pt x="150703" y="173035"/>
                  <a:pt x="149474" y="159361"/>
                </a:cubicBezTo>
                <a:cubicBezTo>
                  <a:pt x="148277" y="146041"/>
                  <a:pt x="157834" y="134161"/>
                  <a:pt x="171102" y="132478"/>
                </a:cubicBezTo>
                <a:cubicBezTo>
                  <a:pt x="170993" y="128221"/>
                  <a:pt x="170320" y="121209"/>
                  <a:pt x="176455" y="121193"/>
                </a:cubicBezTo>
                <a:cubicBezTo>
                  <a:pt x="182591" y="121177"/>
                  <a:pt x="181918" y="128284"/>
                  <a:pt x="181808" y="132525"/>
                </a:cubicBezTo>
                <a:cubicBezTo>
                  <a:pt x="190120" y="132979"/>
                  <a:pt x="209497" y="147677"/>
                  <a:pt x="198697" y="154877"/>
                </a:cubicBezTo>
                <a:cubicBezTo>
                  <a:pt x="195972" y="156023"/>
                  <a:pt x="192834" y="154743"/>
                  <a:pt x="191687" y="152018"/>
                </a:cubicBezTo>
                <a:cubicBezTo>
                  <a:pt x="191687" y="152016"/>
                  <a:pt x="191685" y="152014"/>
                  <a:pt x="191685" y="152012"/>
                </a:cubicBezTo>
                <a:cubicBezTo>
                  <a:pt x="185972" y="137534"/>
                  <a:pt x="160099" y="141056"/>
                  <a:pt x="160240" y="156927"/>
                </a:cubicBezTo>
                <a:cubicBezTo>
                  <a:pt x="160240" y="166318"/>
                  <a:pt x="165843" y="171171"/>
                  <a:pt x="176455" y="171171"/>
                </a:cubicBezTo>
                <a:cubicBezTo>
                  <a:pt x="189680" y="169568"/>
                  <a:pt x="201699" y="178989"/>
                  <a:pt x="203302" y="192213"/>
                </a:cubicBezTo>
                <a:cubicBezTo>
                  <a:pt x="203460" y="193514"/>
                  <a:pt x="203510" y="194826"/>
                  <a:pt x="203455" y="196136"/>
                </a:cubicBezTo>
                <a:close/>
                <a:moveTo>
                  <a:pt x="135447" y="176539"/>
                </a:moveTo>
                <a:cubicBezTo>
                  <a:pt x="135287" y="179501"/>
                  <a:pt x="132757" y="181770"/>
                  <a:pt x="129796" y="181611"/>
                </a:cubicBezTo>
                <a:cubicBezTo>
                  <a:pt x="127059" y="181462"/>
                  <a:pt x="124873" y="179277"/>
                  <a:pt x="124725" y="176539"/>
                </a:cubicBezTo>
                <a:cubicBezTo>
                  <a:pt x="124885" y="173578"/>
                  <a:pt x="127415" y="171308"/>
                  <a:pt x="130376" y="171468"/>
                </a:cubicBezTo>
                <a:cubicBezTo>
                  <a:pt x="133113" y="171617"/>
                  <a:pt x="135299" y="173802"/>
                  <a:pt x="135447" y="176539"/>
                </a:cubicBezTo>
                <a:close/>
                <a:moveTo>
                  <a:pt x="222911" y="181892"/>
                </a:moveTo>
                <a:cubicBezTo>
                  <a:pt x="219950" y="181733"/>
                  <a:pt x="217680" y="179202"/>
                  <a:pt x="217840" y="176242"/>
                </a:cubicBezTo>
                <a:cubicBezTo>
                  <a:pt x="217988" y="173504"/>
                  <a:pt x="220173" y="171319"/>
                  <a:pt x="222911" y="171171"/>
                </a:cubicBezTo>
                <a:cubicBezTo>
                  <a:pt x="225872" y="171330"/>
                  <a:pt x="228142" y="173861"/>
                  <a:pt x="227982" y="176821"/>
                </a:cubicBezTo>
                <a:cubicBezTo>
                  <a:pt x="227834" y="179559"/>
                  <a:pt x="225649" y="181744"/>
                  <a:pt x="222911" y="181892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 w="1532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id="{77A20FC2-9AE0-6564-5845-C9162DEDDB3D}"/>
              </a:ext>
            </a:extLst>
          </p:cNvPr>
          <p:cNvSpPr txBox="1"/>
          <p:nvPr/>
        </p:nvSpPr>
        <p:spPr>
          <a:xfrm>
            <a:off x="5138984" y="4581046"/>
            <a:ext cx="19211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spc="200" dirty="0">
                <a:solidFill>
                  <a:schemeClr val="bg1"/>
                </a:solidFill>
                <a:latin typeface="+mj-ea"/>
                <a:ea typeface="+mj-ea"/>
              </a:rPr>
              <a:t>搜索陈西</a:t>
            </a:r>
          </a:p>
        </p:txBody>
      </p:sp>
      <p:sp>
        <p:nvSpPr>
          <p:cNvPr id="94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45DACD62-2174-D831-30B0-12A79919C192}"/>
              </a:ext>
            </a:extLst>
          </p:cNvPr>
          <p:cNvSpPr txBox="1"/>
          <p:nvPr/>
        </p:nvSpPr>
        <p:spPr>
          <a:xfrm>
            <a:off x="4626345" y="5069037"/>
            <a:ext cx="2946464" cy="68627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更多免费高端优质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模板浏览器搜索网站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id="{D9A7FFFD-C865-78AB-19FD-F15100D1C372}"/>
              </a:ext>
            </a:extLst>
          </p:cNvPr>
          <p:cNvSpPr txBox="1"/>
          <p:nvPr/>
        </p:nvSpPr>
        <p:spPr>
          <a:xfrm>
            <a:off x="8734737" y="4581046"/>
            <a:ext cx="19211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spc="200" dirty="0">
                <a:solidFill>
                  <a:schemeClr val="bg1"/>
                </a:solidFill>
                <a:latin typeface="+mj-ea"/>
                <a:ea typeface="+mj-ea"/>
              </a:rPr>
              <a:t>原创设计</a:t>
            </a:r>
          </a:p>
        </p:txBody>
      </p:sp>
      <p:sp>
        <p:nvSpPr>
          <p:cNvPr id="96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4CEB55CD-B612-C337-EB6F-ED446306DB4B}"/>
              </a:ext>
            </a:extLst>
          </p:cNvPr>
          <p:cNvSpPr txBox="1"/>
          <p:nvPr/>
        </p:nvSpPr>
        <p:spPr>
          <a:xfrm>
            <a:off x="8222098" y="5069037"/>
            <a:ext cx="2946464" cy="68627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更多免费高端优质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模板浏览器搜索网站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</p:spTree>
    <p:extLst>
      <p:ext uri="{BB962C8B-B14F-4D97-AF65-F5344CB8AC3E}">
        <p14:creationId xmlns:p14="http://schemas.microsoft.com/office/powerpoint/2010/main" val="1060211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2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2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2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2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2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2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2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2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2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2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2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2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2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2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2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9" grpId="0" animBg="1"/>
      <p:bldP spid="25" grpId="0" animBg="1"/>
      <p:bldP spid="28" grpId="0" animBg="1"/>
      <p:bldP spid="80" grpId="0" animBg="1"/>
      <p:bldP spid="83" grpId="0"/>
      <p:bldP spid="84" grpId="0"/>
      <p:bldP spid="88" grpId="0"/>
      <p:bldP spid="89" grpId="0"/>
      <p:bldP spid="90" grpId="0" animBg="1"/>
      <p:bldP spid="91" grpId="0" animBg="1"/>
      <p:bldP spid="92" grpId="0" animBg="1"/>
      <p:bldP spid="93" grpId="0"/>
      <p:bldP spid="94" grpId="0"/>
      <p:bldP spid="95" grpId="0"/>
      <p:bldP spid="9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微信：2090298045【陈西】" hidden="1">
            <a:extLst>
              <a:ext uri="{FF2B5EF4-FFF2-40B4-BE49-F238E27FC236}">
                <a16:creationId xmlns:a16="http://schemas.microsoft.com/office/drawing/2014/main" id="{5B6F6B9F-2DA7-3C89-B055-1AD1BBEA83C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微信：2090298045【陈西】" hidden="1">
            <a:extLst>
              <a:ext uri="{FF2B5EF4-FFF2-40B4-BE49-F238E27FC236}">
                <a16:creationId xmlns:a16="http://schemas.microsoft.com/office/drawing/2014/main" id="{58969293-27BD-507D-F254-9AFBF57271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7000660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!微信：2090298045【陈西】">
            <a:extLst>
              <a:ext uri="{FF2B5EF4-FFF2-40B4-BE49-F238E27FC236}">
                <a16:creationId xmlns:a16="http://schemas.microsoft.com/office/drawing/2014/main" id="{C2DB0AD5-F937-1BD4-E01E-FBC7D2E0C90C}"/>
              </a:ext>
            </a:extLst>
          </p:cNvPr>
          <p:cNvSpPr>
            <a:spLocks/>
          </p:cNvSpPr>
          <p:nvPr/>
        </p:nvSpPr>
        <p:spPr>
          <a:xfrm>
            <a:off x="3320143" y="-1216547"/>
            <a:ext cx="5551714" cy="1085408"/>
          </a:xfrm>
          <a:prstGeom prst="rect">
            <a:avLst/>
          </a:prstGeom>
          <a:solidFill>
            <a:srgbClr val="00B0F0">
              <a:alpha val="0"/>
            </a:srgb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5" name="矩形 5">
            <a:extLst>
              <a:ext uri="{FF2B5EF4-FFF2-40B4-BE49-F238E27FC236}">
                <a16:creationId xmlns:a16="http://schemas.microsoft.com/office/drawing/2014/main" id="{BA512123-BFDD-0ADF-4A96-0F4793294A4D}"/>
              </a:ext>
            </a:extLst>
          </p:cNvPr>
          <p:cNvSpPr/>
          <p:nvPr/>
        </p:nvSpPr>
        <p:spPr>
          <a:xfrm>
            <a:off x="0" y="216355"/>
            <a:ext cx="352425" cy="432444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 w="9525"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Normal" panose="020B0400000000000000" pitchFamily="34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6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27E02CA4-6D6E-6440-77D7-98BBDCB8D073}"/>
              </a:ext>
            </a:extLst>
          </p:cNvPr>
          <p:cNvSpPr/>
          <p:nvPr/>
        </p:nvSpPr>
        <p:spPr>
          <a:xfrm>
            <a:off x="419100" y="216355"/>
            <a:ext cx="123825" cy="432444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 w="9525"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Normal" panose="020B0400000000000000" pitchFamily="34" charset="-122"/>
              <a:cs typeface="+mn-cs"/>
              <a:sym typeface="Verdana" panose="020B0604030504040204" pitchFamily="34" charset="0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7504BCE7-53B9-05E6-ABAB-CC1508647EA9}"/>
              </a:ext>
            </a:extLst>
          </p:cNvPr>
          <p:cNvCxnSpPr>
            <a:cxnSpLocks/>
          </p:cNvCxnSpPr>
          <p:nvPr/>
        </p:nvCxnSpPr>
        <p:spPr>
          <a:xfrm>
            <a:off x="-6803" y="812437"/>
            <a:ext cx="12201525" cy="0"/>
          </a:xfrm>
          <a:prstGeom prst="line">
            <a:avLst/>
          </a:prstGeom>
          <a:ln w="28575" cmpd="sng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CC24D663-5150-2DA0-13F5-8B9666CE42BA}"/>
              </a:ext>
            </a:extLst>
          </p:cNvPr>
          <p:cNvSpPr/>
          <p:nvPr/>
        </p:nvSpPr>
        <p:spPr>
          <a:xfrm>
            <a:off x="11552317" y="261578"/>
            <a:ext cx="420061" cy="420061"/>
          </a:xfrm>
          <a:custGeom>
            <a:avLst/>
            <a:gdLst>
              <a:gd name="connsiteX0" fmla="*/ 136951 w 447676"/>
              <a:gd name="connsiteY0" fmla="*/ 291530 h 447676"/>
              <a:gd name="connsiteX1" fmla="*/ 200102 w 447676"/>
              <a:gd name="connsiteY1" fmla="*/ 291530 h 447676"/>
              <a:gd name="connsiteX2" fmla="*/ 204002 w 447676"/>
              <a:gd name="connsiteY2" fmla="*/ 293077 h 447676"/>
              <a:gd name="connsiteX3" fmla="*/ 205550 w 447676"/>
              <a:gd name="connsiteY3" fmla="*/ 296854 h 447676"/>
              <a:gd name="connsiteX4" fmla="*/ 205550 w 447676"/>
              <a:gd name="connsiteY4" fmla="*/ 298711 h 447676"/>
              <a:gd name="connsiteX5" fmla="*/ 205426 w 447676"/>
              <a:gd name="connsiteY5" fmla="*/ 300321 h 447676"/>
              <a:gd name="connsiteX6" fmla="*/ 180537 w 447676"/>
              <a:gd name="connsiteY6" fmla="*/ 333382 h 447676"/>
              <a:gd name="connsiteX7" fmla="*/ 212732 w 447676"/>
              <a:gd name="connsiteY7" fmla="*/ 346756 h 447676"/>
              <a:gd name="connsiteX8" fmla="*/ 210379 w 447676"/>
              <a:gd name="connsiteY8" fmla="*/ 357281 h 447676"/>
              <a:gd name="connsiteX9" fmla="*/ 171127 w 447676"/>
              <a:gd name="connsiteY9" fmla="*/ 340193 h 447676"/>
              <a:gd name="connsiteX10" fmla="*/ 137323 w 447676"/>
              <a:gd name="connsiteY10" fmla="*/ 355671 h 447676"/>
              <a:gd name="connsiteX11" fmla="*/ 134227 w 447676"/>
              <a:gd name="connsiteY11" fmla="*/ 345270 h 447676"/>
              <a:gd name="connsiteX12" fmla="*/ 162211 w 447676"/>
              <a:gd name="connsiteY12" fmla="*/ 333135 h 447676"/>
              <a:gd name="connsiteX13" fmla="*/ 142152 w 447676"/>
              <a:gd name="connsiteY13" fmla="*/ 307874 h 447676"/>
              <a:gd name="connsiteX14" fmla="*/ 151934 w 447676"/>
              <a:gd name="connsiteY14" fmla="*/ 303169 h 447676"/>
              <a:gd name="connsiteX15" fmla="*/ 171622 w 447676"/>
              <a:gd name="connsiteY15" fmla="*/ 326696 h 447676"/>
              <a:gd name="connsiteX16" fmla="*/ 192796 w 447676"/>
              <a:gd name="connsiteY16" fmla="*/ 302302 h 447676"/>
              <a:gd name="connsiteX17" fmla="*/ 136951 w 447676"/>
              <a:gd name="connsiteY17" fmla="*/ 302302 h 447676"/>
              <a:gd name="connsiteX18" fmla="*/ 101413 w 447676"/>
              <a:gd name="connsiteY18" fmla="*/ 280014 h 447676"/>
              <a:gd name="connsiteX19" fmla="*/ 119987 w 447676"/>
              <a:gd name="connsiteY19" fmla="*/ 280014 h 447676"/>
              <a:gd name="connsiteX20" fmla="*/ 123826 w 447676"/>
              <a:gd name="connsiteY20" fmla="*/ 281562 h 447676"/>
              <a:gd name="connsiteX21" fmla="*/ 125435 w 447676"/>
              <a:gd name="connsiteY21" fmla="*/ 285338 h 447676"/>
              <a:gd name="connsiteX22" fmla="*/ 125435 w 447676"/>
              <a:gd name="connsiteY22" fmla="*/ 332887 h 447676"/>
              <a:gd name="connsiteX23" fmla="*/ 133360 w 447676"/>
              <a:gd name="connsiteY23" fmla="*/ 323848 h 447676"/>
              <a:gd name="connsiteX24" fmla="*/ 142152 w 447676"/>
              <a:gd name="connsiteY24" fmla="*/ 330163 h 447676"/>
              <a:gd name="connsiteX25" fmla="*/ 123206 w 447676"/>
              <a:gd name="connsiteY25" fmla="*/ 349480 h 447676"/>
              <a:gd name="connsiteX26" fmla="*/ 119987 w 447676"/>
              <a:gd name="connsiteY26" fmla="*/ 350594 h 447676"/>
              <a:gd name="connsiteX27" fmla="*/ 117511 w 447676"/>
              <a:gd name="connsiteY27" fmla="*/ 349975 h 447676"/>
              <a:gd name="connsiteX28" fmla="*/ 115344 w 447676"/>
              <a:gd name="connsiteY28" fmla="*/ 347994 h 447676"/>
              <a:gd name="connsiteX29" fmla="*/ 114539 w 447676"/>
              <a:gd name="connsiteY29" fmla="*/ 345146 h 447676"/>
              <a:gd name="connsiteX30" fmla="*/ 114539 w 447676"/>
              <a:gd name="connsiteY30" fmla="*/ 290787 h 447676"/>
              <a:gd name="connsiteX31" fmla="*/ 101413 w 447676"/>
              <a:gd name="connsiteY31" fmla="*/ 290787 h 447676"/>
              <a:gd name="connsiteX32" fmla="*/ 243669 w 447676"/>
              <a:gd name="connsiteY32" fmla="*/ 279642 h 447676"/>
              <a:gd name="connsiteX33" fmla="*/ 265586 w 447676"/>
              <a:gd name="connsiteY33" fmla="*/ 279642 h 447676"/>
              <a:gd name="connsiteX34" fmla="*/ 269363 w 447676"/>
              <a:gd name="connsiteY34" fmla="*/ 281252 h 447676"/>
              <a:gd name="connsiteX35" fmla="*/ 270911 w 447676"/>
              <a:gd name="connsiteY35" fmla="*/ 285091 h 447676"/>
              <a:gd name="connsiteX36" fmla="*/ 270911 w 447676"/>
              <a:gd name="connsiteY36" fmla="*/ 342793 h 447676"/>
              <a:gd name="connsiteX37" fmla="*/ 285893 w 447676"/>
              <a:gd name="connsiteY37" fmla="*/ 332020 h 447676"/>
              <a:gd name="connsiteX38" fmla="*/ 293447 w 447676"/>
              <a:gd name="connsiteY38" fmla="*/ 339945 h 447676"/>
              <a:gd name="connsiteX39" fmla="*/ 267815 w 447676"/>
              <a:gd name="connsiteY39" fmla="*/ 356538 h 447676"/>
              <a:gd name="connsiteX40" fmla="*/ 265586 w 447676"/>
              <a:gd name="connsiteY40" fmla="*/ 357157 h 447676"/>
              <a:gd name="connsiteX41" fmla="*/ 262738 w 447676"/>
              <a:gd name="connsiteY41" fmla="*/ 356290 h 447676"/>
              <a:gd name="connsiteX42" fmla="*/ 260819 w 447676"/>
              <a:gd name="connsiteY42" fmla="*/ 354309 h 447676"/>
              <a:gd name="connsiteX43" fmla="*/ 260138 w 447676"/>
              <a:gd name="connsiteY43" fmla="*/ 351709 h 447676"/>
              <a:gd name="connsiteX44" fmla="*/ 260138 w 447676"/>
              <a:gd name="connsiteY44" fmla="*/ 290539 h 447676"/>
              <a:gd name="connsiteX45" fmla="*/ 243669 w 447676"/>
              <a:gd name="connsiteY45" fmla="*/ 290539 h 447676"/>
              <a:gd name="connsiteX46" fmla="*/ 150448 w 447676"/>
              <a:gd name="connsiteY46" fmla="*/ 251039 h 447676"/>
              <a:gd name="connsiteX47" fmla="*/ 191310 w 447676"/>
              <a:gd name="connsiteY47" fmla="*/ 251039 h 447676"/>
              <a:gd name="connsiteX48" fmla="*/ 195149 w 447676"/>
              <a:gd name="connsiteY48" fmla="*/ 252648 h 447676"/>
              <a:gd name="connsiteX49" fmla="*/ 196759 w 447676"/>
              <a:gd name="connsiteY49" fmla="*/ 256487 h 447676"/>
              <a:gd name="connsiteX50" fmla="*/ 196759 w 447676"/>
              <a:gd name="connsiteY50" fmla="*/ 277166 h 447676"/>
              <a:gd name="connsiteX51" fmla="*/ 198244 w 447676"/>
              <a:gd name="connsiteY51" fmla="*/ 277661 h 447676"/>
              <a:gd name="connsiteX52" fmla="*/ 211494 w 447676"/>
              <a:gd name="connsiteY52" fmla="*/ 277661 h 447676"/>
              <a:gd name="connsiteX53" fmla="*/ 211494 w 447676"/>
              <a:gd name="connsiteY53" fmla="*/ 288558 h 447676"/>
              <a:gd name="connsiteX54" fmla="*/ 198244 w 447676"/>
              <a:gd name="connsiteY54" fmla="*/ 288558 h 447676"/>
              <a:gd name="connsiteX55" fmla="*/ 192672 w 447676"/>
              <a:gd name="connsiteY55" fmla="*/ 287505 h 447676"/>
              <a:gd name="connsiteX56" fmla="*/ 189081 w 447676"/>
              <a:gd name="connsiteY56" fmla="*/ 284967 h 447676"/>
              <a:gd name="connsiteX57" fmla="*/ 185862 w 447676"/>
              <a:gd name="connsiteY57" fmla="*/ 276794 h 447676"/>
              <a:gd name="connsiteX58" fmla="*/ 185862 w 447676"/>
              <a:gd name="connsiteY58" fmla="*/ 262059 h 447676"/>
              <a:gd name="connsiteX59" fmla="*/ 155896 w 447676"/>
              <a:gd name="connsiteY59" fmla="*/ 262059 h 447676"/>
              <a:gd name="connsiteX60" fmla="*/ 155896 w 447676"/>
              <a:gd name="connsiteY60" fmla="*/ 269984 h 447676"/>
              <a:gd name="connsiteX61" fmla="*/ 149953 w 447676"/>
              <a:gd name="connsiteY61" fmla="*/ 283543 h 447676"/>
              <a:gd name="connsiteX62" fmla="*/ 137199 w 447676"/>
              <a:gd name="connsiteY62" fmla="*/ 290663 h 447676"/>
              <a:gd name="connsiteX63" fmla="*/ 134351 w 447676"/>
              <a:gd name="connsiteY63" fmla="*/ 280138 h 447676"/>
              <a:gd name="connsiteX64" fmla="*/ 141780 w 447676"/>
              <a:gd name="connsiteY64" fmla="*/ 276299 h 447676"/>
              <a:gd name="connsiteX65" fmla="*/ 145000 w 447676"/>
              <a:gd name="connsiteY65" fmla="*/ 269984 h 447676"/>
              <a:gd name="connsiteX66" fmla="*/ 145000 w 447676"/>
              <a:gd name="connsiteY66" fmla="*/ 256487 h 447676"/>
              <a:gd name="connsiteX67" fmla="*/ 146609 w 447676"/>
              <a:gd name="connsiteY67" fmla="*/ 252648 h 447676"/>
              <a:gd name="connsiteX68" fmla="*/ 150448 w 447676"/>
              <a:gd name="connsiteY68" fmla="*/ 251039 h 447676"/>
              <a:gd name="connsiteX69" fmla="*/ 118130 w 447676"/>
              <a:gd name="connsiteY69" fmla="*/ 247200 h 447676"/>
              <a:gd name="connsiteX70" fmla="*/ 130884 w 447676"/>
              <a:gd name="connsiteY70" fmla="*/ 267507 h 447676"/>
              <a:gd name="connsiteX71" fmla="*/ 121844 w 447676"/>
              <a:gd name="connsiteY71" fmla="*/ 273451 h 447676"/>
              <a:gd name="connsiteX72" fmla="*/ 108967 w 447676"/>
              <a:gd name="connsiteY72" fmla="*/ 252896 h 447676"/>
              <a:gd name="connsiteX73" fmla="*/ 313135 w 447676"/>
              <a:gd name="connsiteY73" fmla="*/ 246829 h 447676"/>
              <a:gd name="connsiteX74" fmla="*/ 323908 w 447676"/>
              <a:gd name="connsiteY74" fmla="*/ 246829 h 447676"/>
              <a:gd name="connsiteX75" fmla="*/ 323908 w 447676"/>
              <a:gd name="connsiteY75" fmla="*/ 282490 h 447676"/>
              <a:gd name="connsiteX76" fmla="*/ 356226 w 447676"/>
              <a:gd name="connsiteY76" fmla="*/ 282490 h 447676"/>
              <a:gd name="connsiteX77" fmla="*/ 356226 w 447676"/>
              <a:gd name="connsiteY77" fmla="*/ 293387 h 447676"/>
              <a:gd name="connsiteX78" fmla="*/ 323908 w 447676"/>
              <a:gd name="connsiteY78" fmla="*/ 293387 h 447676"/>
              <a:gd name="connsiteX79" fmla="*/ 323908 w 447676"/>
              <a:gd name="connsiteY79" fmla="*/ 358271 h 447676"/>
              <a:gd name="connsiteX80" fmla="*/ 313135 w 447676"/>
              <a:gd name="connsiteY80" fmla="*/ 358271 h 447676"/>
              <a:gd name="connsiteX81" fmla="*/ 313135 w 447676"/>
              <a:gd name="connsiteY81" fmla="*/ 293387 h 447676"/>
              <a:gd name="connsiteX82" fmla="*/ 280940 w 447676"/>
              <a:gd name="connsiteY82" fmla="*/ 293387 h 447676"/>
              <a:gd name="connsiteX83" fmla="*/ 280940 w 447676"/>
              <a:gd name="connsiteY83" fmla="*/ 282490 h 447676"/>
              <a:gd name="connsiteX84" fmla="*/ 313135 w 447676"/>
              <a:gd name="connsiteY84" fmla="*/ 282490 h 447676"/>
              <a:gd name="connsiteX85" fmla="*/ 262243 w 447676"/>
              <a:gd name="connsiteY85" fmla="*/ 246210 h 447676"/>
              <a:gd name="connsiteX86" fmla="*/ 277473 w 447676"/>
              <a:gd name="connsiteY86" fmla="*/ 266888 h 447676"/>
              <a:gd name="connsiteX87" fmla="*/ 268806 w 447676"/>
              <a:gd name="connsiteY87" fmla="*/ 273203 h 447676"/>
              <a:gd name="connsiteX88" fmla="*/ 253575 w 447676"/>
              <a:gd name="connsiteY88" fmla="*/ 252648 h 447676"/>
              <a:gd name="connsiteX89" fmla="*/ 197997 w 447676"/>
              <a:gd name="connsiteY89" fmla="*/ 175939 h 447676"/>
              <a:gd name="connsiteX90" fmla="*/ 203693 w 447676"/>
              <a:gd name="connsiteY90" fmla="*/ 194018 h 447676"/>
              <a:gd name="connsiteX91" fmla="*/ 212360 w 447676"/>
              <a:gd name="connsiteY91" fmla="*/ 208629 h 447676"/>
              <a:gd name="connsiteX92" fmla="*/ 204064 w 447676"/>
              <a:gd name="connsiteY92" fmla="*/ 215811 h 447676"/>
              <a:gd name="connsiteX93" fmla="*/ 193849 w 447676"/>
              <a:gd name="connsiteY93" fmla="*/ 198785 h 447676"/>
              <a:gd name="connsiteX94" fmla="*/ 187348 w 447676"/>
              <a:gd name="connsiteY94" fmla="*/ 178044 h 447676"/>
              <a:gd name="connsiteX95" fmla="*/ 147724 w 447676"/>
              <a:gd name="connsiteY95" fmla="*/ 175939 h 447676"/>
              <a:gd name="connsiteX96" fmla="*/ 158373 w 447676"/>
              <a:gd name="connsiteY96" fmla="*/ 178044 h 447676"/>
              <a:gd name="connsiteX97" fmla="*/ 151810 w 447676"/>
              <a:gd name="connsiteY97" fmla="*/ 198909 h 447676"/>
              <a:gd name="connsiteX98" fmla="*/ 141656 w 447676"/>
              <a:gd name="connsiteY98" fmla="*/ 215811 h 447676"/>
              <a:gd name="connsiteX99" fmla="*/ 133360 w 447676"/>
              <a:gd name="connsiteY99" fmla="*/ 208629 h 447676"/>
              <a:gd name="connsiteX100" fmla="*/ 142028 w 447676"/>
              <a:gd name="connsiteY100" fmla="*/ 194018 h 447676"/>
              <a:gd name="connsiteX101" fmla="*/ 147724 w 447676"/>
              <a:gd name="connsiteY101" fmla="*/ 175939 h 447676"/>
              <a:gd name="connsiteX102" fmla="*/ 318088 w 447676"/>
              <a:gd name="connsiteY102" fmla="*/ 147088 h 447676"/>
              <a:gd name="connsiteX103" fmla="*/ 318088 w 447676"/>
              <a:gd name="connsiteY103" fmla="*/ 172596 h 447676"/>
              <a:gd name="connsiteX104" fmla="*/ 321927 w 447676"/>
              <a:gd name="connsiteY104" fmla="*/ 174825 h 447676"/>
              <a:gd name="connsiteX105" fmla="*/ 339881 w 447676"/>
              <a:gd name="connsiteY105" fmla="*/ 174825 h 447676"/>
              <a:gd name="connsiteX106" fmla="*/ 339881 w 447676"/>
              <a:gd name="connsiteY106" fmla="*/ 147088 h 447676"/>
              <a:gd name="connsiteX107" fmla="*/ 291713 w 447676"/>
              <a:gd name="connsiteY107" fmla="*/ 147088 h 447676"/>
              <a:gd name="connsiteX108" fmla="*/ 291713 w 447676"/>
              <a:gd name="connsiteY108" fmla="*/ 156622 h 447676"/>
              <a:gd name="connsiteX109" fmla="*/ 260138 w 447676"/>
              <a:gd name="connsiteY109" fmla="*/ 189684 h 447676"/>
              <a:gd name="connsiteX110" fmla="*/ 260138 w 447676"/>
              <a:gd name="connsiteY110" fmla="*/ 199837 h 447676"/>
              <a:gd name="connsiteX111" fmla="*/ 339881 w 447676"/>
              <a:gd name="connsiteY111" fmla="*/ 199837 h 447676"/>
              <a:gd name="connsiteX112" fmla="*/ 339881 w 447676"/>
              <a:gd name="connsiteY112" fmla="*/ 185597 h 447676"/>
              <a:gd name="connsiteX113" fmla="*/ 321927 w 447676"/>
              <a:gd name="connsiteY113" fmla="*/ 185597 h 447676"/>
              <a:gd name="connsiteX114" fmla="*/ 310782 w 447676"/>
              <a:gd name="connsiteY114" fmla="*/ 181511 h 447676"/>
              <a:gd name="connsiteX115" fmla="*/ 307315 w 447676"/>
              <a:gd name="connsiteY115" fmla="*/ 172472 h 447676"/>
              <a:gd name="connsiteX116" fmla="*/ 307315 w 447676"/>
              <a:gd name="connsiteY116" fmla="*/ 147088 h 447676"/>
              <a:gd name="connsiteX117" fmla="*/ 260138 w 447676"/>
              <a:gd name="connsiteY117" fmla="*/ 147088 h 447676"/>
              <a:gd name="connsiteX118" fmla="*/ 260138 w 447676"/>
              <a:gd name="connsiteY118" fmla="*/ 178168 h 447676"/>
              <a:gd name="connsiteX119" fmla="*/ 274687 w 447676"/>
              <a:gd name="connsiteY119" fmla="*/ 168881 h 447676"/>
              <a:gd name="connsiteX120" fmla="*/ 280940 w 447676"/>
              <a:gd name="connsiteY120" fmla="*/ 156622 h 447676"/>
              <a:gd name="connsiteX121" fmla="*/ 280940 w 447676"/>
              <a:gd name="connsiteY121" fmla="*/ 147088 h 447676"/>
              <a:gd name="connsiteX122" fmla="*/ 291713 w 447676"/>
              <a:gd name="connsiteY122" fmla="*/ 124304 h 447676"/>
              <a:gd name="connsiteX123" fmla="*/ 291713 w 447676"/>
              <a:gd name="connsiteY123" fmla="*/ 136067 h 447676"/>
              <a:gd name="connsiteX124" fmla="*/ 307315 w 447676"/>
              <a:gd name="connsiteY124" fmla="*/ 136067 h 447676"/>
              <a:gd name="connsiteX125" fmla="*/ 307315 w 447676"/>
              <a:gd name="connsiteY125" fmla="*/ 124304 h 447676"/>
              <a:gd name="connsiteX126" fmla="*/ 244784 w 447676"/>
              <a:gd name="connsiteY126" fmla="*/ 113407 h 447676"/>
              <a:gd name="connsiteX127" fmla="*/ 355235 w 447676"/>
              <a:gd name="connsiteY127" fmla="*/ 113407 h 447676"/>
              <a:gd name="connsiteX128" fmla="*/ 355235 w 447676"/>
              <a:gd name="connsiteY128" fmla="*/ 124304 h 447676"/>
              <a:gd name="connsiteX129" fmla="*/ 318088 w 447676"/>
              <a:gd name="connsiteY129" fmla="*/ 124304 h 447676"/>
              <a:gd name="connsiteX130" fmla="*/ 318088 w 447676"/>
              <a:gd name="connsiteY130" fmla="*/ 136067 h 447676"/>
              <a:gd name="connsiteX131" fmla="*/ 345329 w 447676"/>
              <a:gd name="connsiteY131" fmla="*/ 136067 h 447676"/>
              <a:gd name="connsiteX132" fmla="*/ 349106 w 447676"/>
              <a:gd name="connsiteY132" fmla="*/ 137677 h 447676"/>
              <a:gd name="connsiteX133" fmla="*/ 350654 w 447676"/>
              <a:gd name="connsiteY133" fmla="*/ 141640 h 447676"/>
              <a:gd name="connsiteX134" fmla="*/ 350654 w 447676"/>
              <a:gd name="connsiteY134" fmla="*/ 215192 h 447676"/>
              <a:gd name="connsiteX135" fmla="*/ 339881 w 447676"/>
              <a:gd name="connsiteY135" fmla="*/ 215192 h 447676"/>
              <a:gd name="connsiteX136" fmla="*/ 339881 w 447676"/>
              <a:gd name="connsiteY136" fmla="*/ 210734 h 447676"/>
              <a:gd name="connsiteX137" fmla="*/ 260138 w 447676"/>
              <a:gd name="connsiteY137" fmla="*/ 210734 h 447676"/>
              <a:gd name="connsiteX138" fmla="*/ 260138 w 447676"/>
              <a:gd name="connsiteY138" fmla="*/ 215192 h 447676"/>
              <a:gd name="connsiteX139" fmla="*/ 249117 w 447676"/>
              <a:gd name="connsiteY139" fmla="*/ 215192 h 447676"/>
              <a:gd name="connsiteX140" fmla="*/ 249117 w 447676"/>
              <a:gd name="connsiteY140" fmla="*/ 141640 h 447676"/>
              <a:gd name="connsiteX141" fmla="*/ 250727 w 447676"/>
              <a:gd name="connsiteY141" fmla="*/ 137677 h 447676"/>
              <a:gd name="connsiteX142" fmla="*/ 254566 w 447676"/>
              <a:gd name="connsiteY142" fmla="*/ 136067 h 447676"/>
              <a:gd name="connsiteX143" fmla="*/ 280940 w 447676"/>
              <a:gd name="connsiteY143" fmla="*/ 136067 h 447676"/>
              <a:gd name="connsiteX144" fmla="*/ 280940 w 447676"/>
              <a:gd name="connsiteY144" fmla="*/ 124304 h 447676"/>
              <a:gd name="connsiteX145" fmla="*/ 244784 w 447676"/>
              <a:gd name="connsiteY145" fmla="*/ 124304 h 447676"/>
              <a:gd name="connsiteX146" fmla="*/ 107481 w 447676"/>
              <a:gd name="connsiteY146" fmla="*/ 113036 h 447676"/>
              <a:gd name="connsiteX147" fmla="*/ 133732 w 447676"/>
              <a:gd name="connsiteY147" fmla="*/ 113036 h 447676"/>
              <a:gd name="connsiteX148" fmla="*/ 138065 w 447676"/>
              <a:gd name="connsiteY148" fmla="*/ 115141 h 447676"/>
              <a:gd name="connsiteX149" fmla="*/ 139180 w 447676"/>
              <a:gd name="connsiteY149" fmla="*/ 118484 h 447676"/>
              <a:gd name="connsiteX150" fmla="*/ 139056 w 447676"/>
              <a:gd name="connsiteY150" fmla="*/ 119846 h 447676"/>
              <a:gd name="connsiteX151" fmla="*/ 130884 w 447676"/>
              <a:gd name="connsiteY151" fmla="*/ 152660 h 447676"/>
              <a:gd name="connsiteX152" fmla="*/ 136146 w 447676"/>
              <a:gd name="connsiteY152" fmla="*/ 163309 h 447676"/>
              <a:gd name="connsiteX153" fmla="*/ 138561 w 447676"/>
              <a:gd name="connsiteY153" fmla="*/ 175939 h 447676"/>
              <a:gd name="connsiteX154" fmla="*/ 137446 w 447676"/>
              <a:gd name="connsiteY154" fmla="*/ 183492 h 447676"/>
              <a:gd name="connsiteX155" fmla="*/ 117882 w 447676"/>
              <a:gd name="connsiteY155" fmla="*/ 202066 h 447676"/>
              <a:gd name="connsiteX156" fmla="*/ 113920 w 447676"/>
              <a:gd name="connsiteY156" fmla="*/ 191912 h 447676"/>
              <a:gd name="connsiteX157" fmla="*/ 127045 w 447676"/>
              <a:gd name="connsiteY157" fmla="*/ 180521 h 447676"/>
              <a:gd name="connsiteX158" fmla="*/ 127664 w 447676"/>
              <a:gd name="connsiteY158" fmla="*/ 176063 h 447676"/>
              <a:gd name="connsiteX159" fmla="*/ 125373 w 447676"/>
              <a:gd name="connsiteY159" fmla="*/ 165414 h 447676"/>
              <a:gd name="connsiteX160" fmla="*/ 120730 w 447676"/>
              <a:gd name="connsiteY160" fmla="*/ 156870 h 447676"/>
              <a:gd name="connsiteX161" fmla="*/ 119616 w 447676"/>
              <a:gd name="connsiteY161" fmla="*/ 153898 h 447676"/>
              <a:gd name="connsiteX162" fmla="*/ 119863 w 447676"/>
              <a:gd name="connsiteY162" fmla="*/ 152288 h 447676"/>
              <a:gd name="connsiteX163" fmla="*/ 126797 w 447676"/>
              <a:gd name="connsiteY163" fmla="*/ 123933 h 447676"/>
              <a:gd name="connsiteX164" fmla="*/ 112805 w 447676"/>
              <a:gd name="connsiteY164" fmla="*/ 123933 h 447676"/>
              <a:gd name="connsiteX165" fmla="*/ 112805 w 447676"/>
              <a:gd name="connsiteY165" fmla="*/ 219773 h 447676"/>
              <a:gd name="connsiteX166" fmla="*/ 102032 w 447676"/>
              <a:gd name="connsiteY166" fmla="*/ 219773 h 447676"/>
              <a:gd name="connsiteX167" fmla="*/ 102032 w 447676"/>
              <a:gd name="connsiteY167" fmla="*/ 118608 h 447676"/>
              <a:gd name="connsiteX168" fmla="*/ 103642 w 447676"/>
              <a:gd name="connsiteY168" fmla="*/ 114708 h 447676"/>
              <a:gd name="connsiteX169" fmla="*/ 107481 w 447676"/>
              <a:gd name="connsiteY169" fmla="*/ 113036 h 447676"/>
              <a:gd name="connsiteX170" fmla="*/ 159859 w 447676"/>
              <a:gd name="connsiteY170" fmla="*/ 108454 h 447676"/>
              <a:gd name="connsiteX171" fmla="*/ 170260 w 447676"/>
              <a:gd name="connsiteY171" fmla="*/ 111302 h 447676"/>
              <a:gd name="connsiteX172" fmla="*/ 167907 w 447676"/>
              <a:gd name="connsiteY172" fmla="*/ 118980 h 447676"/>
              <a:gd name="connsiteX173" fmla="*/ 208274 w 447676"/>
              <a:gd name="connsiteY173" fmla="*/ 118980 h 447676"/>
              <a:gd name="connsiteX174" fmla="*/ 208274 w 447676"/>
              <a:gd name="connsiteY174" fmla="*/ 129876 h 447676"/>
              <a:gd name="connsiteX175" fmla="*/ 164316 w 447676"/>
              <a:gd name="connsiteY175" fmla="*/ 129876 h 447676"/>
              <a:gd name="connsiteX176" fmla="*/ 152801 w 447676"/>
              <a:gd name="connsiteY176" fmla="*/ 156870 h 447676"/>
              <a:gd name="connsiteX177" fmla="*/ 168650 w 447676"/>
              <a:gd name="connsiteY177" fmla="*/ 156870 h 447676"/>
              <a:gd name="connsiteX178" fmla="*/ 168650 w 447676"/>
              <a:gd name="connsiteY178" fmla="*/ 139287 h 447676"/>
              <a:gd name="connsiteX179" fmla="*/ 179423 w 447676"/>
              <a:gd name="connsiteY179" fmla="*/ 139287 h 447676"/>
              <a:gd name="connsiteX180" fmla="*/ 179423 w 447676"/>
              <a:gd name="connsiteY180" fmla="*/ 156870 h 447676"/>
              <a:gd name="connsiteX181" fmla="*/ 206293 w 447676"/>
              <a:gd name="connsiteY181" fmla="*/ 156870 h 447676"/>
              <a:gd name="connsiteX182" fmla="*/ 206293 w 447676"/>
              <a:gd name="connsiteY182" fmla="*/ 167767 h 447676"/>
              <a:gd name="connsiteX183" fmla="*/ 179423 w 447676"/>
              <a:gd name="connsiteY183" fmla="*/ 167767 h 447676"/>
              <a:gd name="connsiteX184" fmla="*/ 179423 w 447676"/>
              <a:gd name="connsiteY184" fmla="*/ 202438 h 447676"/>
              <a:gd name="connsiteX185" fmla="*/ 174780 w 447676"/>
              <a:gd name="connsiteY185" fmla="*/ 212591 h 447676"/>
              <a:gd name="connsiteX186" fmla="*/ 165988 w 447676"/>
              <a:gd name="connsiteY186" fmla="*/ 217792 h 447676"/>
              <a:gd name="connsiteX187" fmla="*/ 156887 w 447676"/>
              <a:gd name="connsiteY187" fmla="*/ 220268 h 447676"/>
              <a:gd name="connsiteX188" fmla="*/ 155277 w 447676"/>
              <a:gd name="connsiteY188" fmla="*/ 209372 h 447676"/>
              <a:gd name="connsiteX189" fmla="*/ 164254 w 447676"/>
              <a:gd name="connsiteY189" fmla="*/ 206710 h 447676"/>
              <a:gd name="connsiteX190" fmla="*/ 168650 w 447676"/>
              <a:gd name="connsiteY190" fmla="*/ 202438 h 447676"/>
              <a:gd name="connsiteX191" fmla="*/ 168650 w 447676"/>
              <a:gd name="connsiteY191" fmla="*/ 167767 h 447676"/>
              <a:gd name="connsiteX192" fmla="*/ 145247 w 447676"/>
              <a:gd name="connsiteY192" fmla="*/ 167767 h 447676"/>
              <a:gd name="connsiteX193" fmla="*/ 141471 w 447676"/>
              <a:gd name="connsiteY193" fmla="*/ 166157 h 447676"/>
              <a:gd name="connsiteX194" fmla="*/ 139923 w 447676"/>
              <a:gd name="connsiteY194" fmla="*/ 162318 h 447676"/>
              <a:gd name="connsiteX195" fmla="*/ 139923 w 447676"/>
              <a:gd name="connsiteY195" fmla="*/ 159594 h 447676"/>
              <a:gd name="connsiteX196" fmla="*/ 140666 w 447676"/>
              <a:gd name="connsiteY196" fmla="*/ 156746 h 447676"/>
              <a:gd name="connsiteX197" fmla="*/ 152801 w 447676"/>
              <a:gd name="connsiteY197" fmla="*/ 129876 h 447676"/>
              <a:gd name="connsiteX198" fmla="*/ 140047 w 447676"/>
              <a:gd name="connsiteY198" fmla="*/ 129876 h 447676"/>
              <a:gd name="connsiteX199" fmla="*/ 140047 w 447676"/>
              <a:gd name="connsiteY199" fmla="*/ 118980 h 447676"/>
              <a:gd name="connsiteX200" fmla="*/ 156515 w 447676"/>
              <a:gd name="connsiteY200" fmla="*/ 118980 h 447676"/>
              <a:gd name="connsiteX201" fmla="*/ 158620 w 447676"/>
              <a:gd name="connsiteY201" fmla="*/ 112293 h 447676"/>
              <a:gd name="connsiteX202" fmla="*/ 223838 w 447676"/>
              <a:gd name="connsiteY202" fmla="*/ 14227 h 447676"/>
              <a:gd name="connsiteX203" fmla="*/ 14227 w 447676"/>
              <a:gd name="connsiteY203" fmla="*/ 223838 h 447676"/>
              <a:gd name="connsiteX204" fmla="*/ 223838 w 447676"/>
              <a:gd name="connsiteY204" fmla="*/ 433449 h 447676"/>
              <a:gd name="connsiteX205" fmla="*/ 433449 w 447676"/>
              <a:gd name="connsiteY205" fmla="*/ 223838 h 447676"/>
              <a:gd name="connsiteX206" fmla="*/ 223838 w 447676"/>
              <a:gd name="connsiteY206" fmla="*/ 14227 h 447676"/>
              <a:gd name="connsiteX207" fmla="*/ 223838 w 447676"/>
              <a:gd name="connsiteY207" fmla="*/ 0 h 447676"/>
              <a:gd name="connsiteX208" fmla="*/ 447676 w 447676"/>
              <a:gd name="connsiteY208" fmla="*/ 223838 h 447676"/>
              <a:gd name="connsiteX209" fmla="*/ 223838 w 447676"/>
              <a:gd name="connsiteY209" fmla="*/ 447676 h 447676"/>
              <a:gd name="connsiteX210" fmla="*/ 0 w 447676"/>
              <a:gd name="connsiteY210" fmla="*/ 223838 h 447676"/>
              <a:gd name="connsiteX211" fmla="*/ 223838 w 447676"/>
              <a:gd name="connsiteY211" fmla="*/ 0 h 447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</a:cxnLst>
            <a:rect l="l" t="t" r="r" b="b"/>
            <a:pathLst>
              <a:path w="447676" h="447676">
                <a:moveTo>
                  <a:pt x="136951" y="291530"/>
                </a:moveTo>
                <a:lnTo>
                  <a:pt x="200102" y="291530"/>
                </a:lnTo>
                <a:cubicBezTo>
                  <a:pt x="201670" y="291530"/>
                  <a:pt x="202970" y="292045"/>
                  <a:pt x="204002" y="293077"/>
                </a:cubicBezTo>
                <a:cubicBezTo>
                  <a:pt x="205034" y="294109"/>
                  <a:pt x="205550" y="295368"/>
                  <a:pt x="205550" y="296854"/>
                </a:cubicBezTo>
                <a:lnTo>
                  <a:pt x="205550" y="298711"/>
                </a:lnTo>
                <a:cubicBezTo>
                  <a:pt x="205550" y="299372"/>
                  <a:pt x="205509" y="299908"/>
                  <a:pt x="205426" y="300321"/>
                </a:cubicBezTo>
                <a:cubicBezTo>
                  <a:pt x="200556" y="312869"/>
                  <a:pt x="192260" y="323889"/>
                  <a:pt x="180537" y="333382"/>
                </a:cubicBezTo>
                <a:cubicBezTo>
                  <a:pt x="190443" y="339904"/>
                  <a:pt x="201175" y="344362"/>
                  <a:pt x="212732" y="346756"/>
                </a:cubicBezTo>
                <a:lnTo>
                  <a:pt x="210379" y="357281"/>
                </a:lnTo>
                <a:cubicBezTo>
                  <a:pt x="196016" y="354309"/>
                  <a:pt x="182931" y="348613"/>
                  <a:pt x="171127" y="340193"/>
                </a:cubicBezTo>
                <a:cubicBezTo>
                  <a:pt x="161386" y="346714"/>
                  <a:pt x="150118" y="351874"/>
                  <a:pt x="137323" y="355671"/>
                </a:cubicBezTo>
                <a:lnTo>
                  <a:pt x="134227" y="345270"/>
                </a:lnTo>
                <a:cubicBezTo>
                  <a:pt x="144298" y="342215"/>
                  <a:pt x="153626" y="338170"/>
                  <a:pt x="162211" y="333135"/>
                </a:cubicBezTo>
                <a:cubicBezTo>
                  <a:pt x="153956" y="325623"/>
                  <a:pt x="147270" y="317203"/>
                  <a:pt x="142152" y="307874"/>
                </a:cubicBezTo>
                <a:lnTo>
                  <a:pt x="151934" y="303169"/>
                </a:lnTo>
                <a:cubicBezTo>
                  <a:pt x="156722" y="311837"/>
                  <a:pt x="163285" y="319679"/>
                  <a:pt x="171622" y="326696"/>
                </a:cubicBezTo>
                <a:cubicBezTo>
                  <a:pt x="180868" y="319514"/>
                  <a:pt x="187926" y="311383"/>
                  <a:pt x="192796" y="302302"/>
                </a:cubicBezTo>
                <a:lnTo>
                  <a:pt x="136951" y="302302"/>
                </a:lnTo>
                <a:close/>
                <a:moveTo>
                  <a:pt x="101413" y="280014"/>
                </a:moveTo>
                <a:lnTo>
                  <a:pt x="119987" y="280014"/>
                </a:lnTo>
                <a:cubicBezTo>
                  <a:pt x="121473" y="280014"/>
                  <a:pt x="122752" y="280530"/>
                  <a:pt x="123826" y="281562"/>
                </a:cubicBezTo>
                <a:cubicBezTo>
                  <a:pt x="124899" y="282594"/>
                  <a:pt x="125435" y="283852"/>
                  <a:pt x="125435" y="285338"/>
                </a:cubicBezTo>
                <a:lnTo>
                  <a:pt x="125435" y="332887"/>
                </a:lnTo>
                <a:cubicBezTo>
                  <a:pt x="128242" y="330246"/>
                  <a:pt x="130884" y="327232"/>
                  <a:pt x="133360" y="323848"/>
                </a:cubicBezTo>
                <a:lnTo>
                  <a:pt x="142152" y="330163"/>
                </a:lnTo>
                <a:cubicBezTo>
                  <a:pt x="137281" y="336684"/>
                  <a:pt x="130966" y="343123"/>
                  <a:pt x="123206" y="349480"/>
                </a:cubicBezTo>
                <a:cubicBezTo>
                  <a:pt x="122051" y="350223"/>
                  <a:pt x="120978" y="350594"/>
                  <a:pt x="119987" y="350594"/>
                </a:cubicBezTo>
                <a:cubicBezTo>
                  <a:pt x="118996" y="350594"/>
                  <a:pt x="118171" y="350388"/>
                  <a:pt x="117511" y="349975"/>
                </a:cubicBezTo>
                <a:cubicBezTo>
                  <a:pt x="116602" y="349562"/>
                  <a:pt x="115880" y="348902"/>
                  <a:pt x="115344" y="347994"/>
                </a:cubicBezTo>
                <a:cubicBezTo>
                  <a:pt x="114807" y="347086"/>
                  <a:pt x="114539" y="346136"/>
                  <a:pt x="114539" y="345146"/>
                </a:cubicBezTo>
                <a:lnTo>
                  <a:pt x="114539" y="290787"/>
                </a:lnTo>
                <a:lnTo>
                  <a:pt x="101413" y="290787"/>
                </a:lnTo>
                <a:close/>
                <a:moveTo>
                  <a:pt x="243669" y="279642"/>
                </a:moveTo>
                <a:lnTo>
                  <a:pt x="265586" y="279642"/>
                </a:lnTo>
                <a:cubicBezTo>
                  <a:pt x="267072" y="279642"/>
                  <a:pt x="268331" y="280179"/>
                  <a:pt x="269363" y="281252"/>
                </a:cubicBezTo>
                <a:cubicBezTo>
                  <a:pt x="270395" y="282325"/>
                  <a:pt x="270911" y="283605"/>
                  <a:pt x="270911" y="285091"/>
                </a:cubicBezTo>
                <a:lnTo>
                  <a:pt x="270911" y="342793"/>
                </a:lnTo>
                <a:cubicBezTo>
                  <a:pt x="277515" y="338996"/>
                  <a:pt x="282509" y="335405"/>
                  <a:pt x="285893" y="332020"/>
                </a:cubicBezTo>
                <a:lnTo>
                  <a:pt x="293447" y="339945"/>
                </a:lnTo>
                <a:cubicBezTo>
                  <a:pt x="287173" y="345806"/>
                  <a:pt x="278629" y="351337"/>
                  <a:pt x="267815" y="356538"/>
                </a:cubicBezTo>
                <a:cubicBezTo>
                  <a:pt x="267237" y="356950"/>
                  <a:pt x="266494" y="357157"/>
                  <a:pt x="265586" y="357157"/>
                </a:cubicBezTo>
                <a:cubicBezTo>
                  <a:pt x="264513" y="357157"/>
                  <a:pt x="263564" y="356868"/>
                  <a:pt x="262738" y="356290"/>
                </a:cubicBezTo>
                <a:cubicBezTo>
                  <a:pt x="261913" y="355795"/>
                  <a:pt x="261273" y="355134"/>
                  <a:pt x="260819" y="354309"/>
                </a:cubicBezTo>
                <a:cubicBezTo>
                  <a:pt x="260365" y="353483"/>
                  <a:pt x="260138" y="352617"/>
                  <a:pt x="260138" y="351709"/>
                </a:cubicBezTo>
                <a:lnTo>
                  <a:pt x="260138" y="290539"/>
                </a:lnTo>
                <a:lnTo>
                  <a:pt x="243669" y="290539"/>
                </a:lnTo>
                <a:close/>
                <a:moveTo>
                  <a:pt x="150448" y="251039"/>
                </a:moveTo>
                <a:lnTo>
                  <a:pt x="191310" y="251039"/>
                </a:lnTo>
                <a:cubicBezTo>
                  <a:pt x="192796" y="251039"/>
                  <a:pt x="194076" y="251575"/>
                  <a:pt x="195149" y="252648"/>
                </a:cubicBezTo>
                <a:cubicBezTo>
                  <a:pt x="196222" y="253722"/>
                  <a:pt x="196759" y="255001"/>
                  <a:pt x="196759" y="256487"/>
                </a:cubicBezTo>
                <a:lnTo>
                  <a:pt x="196759" y="277166"/>
                </a:lnTo>
                <a:cubicBezTo>
                  <a:pt x="196924" y="277496"/>
                  <a:pt x="197419" y="277661"/>
                  <a:pt x="198244" y="277661"/>
                </a:cubicBezTo>
                <a:lnTo>
                  <a:pt x="211494" y="277661"/>
                </a:lnTo>
                <a:lnTo>
                  <a:pt x="211494" y="288558"/>
                </a:lnTo>
                <a:lnTo>
                  <a:pt x="198244" y="288558"/>
                </a:lnTo>
                <a:cubicBezTo>
                  <a:pt x="196098" y="288558"/>
                  <a:pt x="194241" y="288207"/>
                  <a:pt x="192672" y="287505"/>
                </a:cubicBezTo>
                <a:cubicBezTo>
                  <a:pt x="191104" y="286804"/>
                  <a:pt x="189907" y="285957"/>
                  <a:pt x="189081" y="284967"/>
                </a:cubicBezTo>
                <a:cubicBezTo>
                  <a:pt x="186935" y="282821"/>
                  <a:pt x="185862" y="280096"/>
                  <a:pt x="185862" y="276794"/>
                </a:cubicBezTo>
                <a:lnTo>
                  <a:pt x="185862" y="262059"/>
                </a:lnTo>
                <a:lnTo>
                  <a:pt x="155896" y="262059"/>
                </a:lnTo>
                <a:lnTo>
                  <a:pt x="155896" y="269984"/>
                </a:lnTo>
                <a:cubicBezTo>
                  <a:pt x="155896" y="275515"/>
                  <a:pt x="153915" y="280034"/>
                  <a:pt x="149953" y="283543"/>
                </a:cubicBezTo>
                <a:cubicBezTo>
                  <a:pt x="145990" y="287051"/>
                  <a:pt x="141739" y="289425"/>
                  <a:pt x="137199" y="290663"/>
                </a:cubicBezTo>
                <a:lnTo>
                  <a:pt x="134351" y="280138"/>
                </a:lnTo>
                <a:cubicBezTo>
                  <a:pt x="137240" y="279230"/>
                  <a:pt x="139716" y="277950"/>
                  <a:pt x="141780" y="276299"/>
                </a:cubicBezTo>
                <a:cubicBezTo>
                  <a:pt x="143844" y="274648"/>
                  <a:pt x="144917" y="272543"/>
                  <a:pt x="145000" y="269984"/>
                </a:cubicBezTo>
                <a:lnTo>
                  <a:pt x="145000" y="256487"/>
                </a:lnTo>
                <a:cubicBezTo>
                  <a:pt x="145000" y="255001"/>
                  <a:pt x="145536" y="253722"/>
                  <a:pt x="146609" y="252648"/>
                </a:cubicBezTo>
                <a:cubicBezTo>
                  <a:pt x="147683" y="251575"/>
                  <a:pt x="148962" y="251039"/>
                  <a:pt x="150448" y="251039"/>
                </a:cubicBezTo>
                <a:close/>
                <a:moveTo>
                  <a:pt x="118130" y="247200"/>
                </a:moveTo>
                <a:lnTo>
                  <a:pt x="130884" y="267507"/>
                </a:lnTo>
                <a:lnTo>
                  <a:pt x="121844" y="273451"/>
                </a:lnTo>
                <a:lnTo>
                  <a:pt x="108967" y="252896"/>
                </a:lnTo>
                <a:close/>
                <a:moveTo>
                  <a:pt x="313135" y="246829"/>
                </a:moveTo>
                <a:lnTo>
                  <a:pt x="323908" y="246829"/>
                </a:lnTo>
                <a:lnTo>
                  <a:pt x="323908" y="282490"/>
                </a:lnTo>
                <a:lnTo>
                  <a:pt x="356226" y="282490"/>
                </a:lnTo>
                <a:lnTo>
                  <a:pt x="356226" y="293387"/>
                </a:lnTo>
                <a:lnTo>
                  <a:pt x="323908" y="293387"/>
                </a:lnTo>
                <a:lnTo>
                  <a:pt x="323908" y="358271"/>
                </a:lnTo>
                <a:lnTo>
                  <a:pt x="313135" y="358271"/>
                </a:lnTo>
                <a:lnTo>
                  <a:pt x="313135" y="293387"/>
                </a:lnTo>
                <a:lnTo>
                  <a:pt x="280940" y="293387"/>
                </a:lnTo>
                <a:lnTo>
                  <a:pt x="280940" y="282490"/>
                </a:lnTo>
                <a:lnTo>
                  <a:pt x="313135" y="282490"/>
                </a:lnTo>
                <a:close/>
                <a:moveTo>
                  <a:pt x="262243" y="246210"/>
                </a:moveTo>
                <a:lnTo>
                  <a:pt x="277473" y="266888"/>
                </a:lnTo>
                <a:lnTo>
                  <a:pt x="268806" y="273203"/>
                </a:lnTo>
                <a:lnTo>
                  <a:pt x="253575" y="252648"/>
                </a:lnTo>
                <a:close/>
                <a:moveTo>
                  <a:pt x="197997" y="175939"/>
                </a:moveTo>
                <a:cubicBezTo>
                  <a:pt x="199565" y="182543"/>
                  <a:pt x="201464" y="188569"/>
                  <a:pt x="203693" y="194018"/>
                </a:cubicBezTo>
                <a:cubicBezTo>
                  <a:pt x="205922" y="199466"/>
                  <a:pt x="208811" y="204336"/>
                  <a:pt x="212360" y="208629"/>
                </a:cubicBezTo>
                <a:lnTo>
                  <a:pt x="204064" y="215811"/>
                </a:lnTo>
                <a:cubicBezTo>
                  <a:pt x="199854" y="210693"/>
                  <a:pt x="196449" y="205017"/>
                  <a:pt x="193849" y="198785"/>
                </a:cubicBezTo>
                <a:cubicBezTo>
                  <a:pt x="191248" y="192552"/>
                  <a:pt x="189081" y="185639"/>
                  <a:pt x="187348" y="178044"/>
                </a:cubicBezTo>
                <a:close/>
                <a:moveTo>
                  <a:pt x="147724" y="175939"/>
                </a:moveTo>
                <a:lnTo>
                  <a:pt x="158373" y="178044"/>
                </a:lnTo>
                <a:cubicBezTo>
                  <a:pt x="156639" y="185639"/>
                  <a:pt x="154452" y="192594"/>
                  <a:pt x="151810" y="198909"/>
                </a:cubicBezTo>
                <a:cubicBezTo>
                  <a:pt x="149168" y="205224"/>
                  <a:pt x="145784" y="210858"/>
                  <a:pt x="141656" y="215811"/>
                </a:cubicBezTo>
                <a:lnTo>
                  <a:pt x="133360" y="208629"/>
                </a:lnTo>
                <a:cubicBezTo>
                  <a:pt x="136910" y="204254"/>
                  <a:pt x="139799" y="199383"/>
                  <a:pt x="142028" y="194018"/>
                </a:cubicBezTo>
                <a:cubicBezTo>
                  <a:pt x="144257" y="188652"/>
                  <a:pt x="146155" y="182626"/>
                  <a:pt x="147724" y="175939"/>
                </a:cubicBezTo>
                <a:close/>
                <a:moveTo>
                  <a:pt x="318088" y="147088"/>
                </a:moveTo>
                <a:lnTo>
                  <a:pt x="318088" y="172596"/>
                </a:lnTo>
                <a:cubicBezTo>
                  <a:pt x="318253" y="174082"/>
                  <a:pt x="319533" y="174825"/>
                  <a:pt x="321927" y="174825"/>
                </a:cubicBezTo>
                <a:lnTo>
                  <a:pt x="339881" y="174825"/>
                </a:lnTo>
                <a:lnTo>
                  <a:pt x="339881" y="147088"/>
                </a:lnTo>
                <a:close/>
                <a:moveTo>
                  <a:pt x="291713" y="147088"/>
                </a:moveTo>
                <a:lnTo>
                  <a:pt x="291713" y="156622"/>
                </a:lnTo>
                <a:cubicBezTo>
                  <a:pt x="291135" y="170821"/>
                  <a:pt x="280610" y="181841"/>
                  <a:pt x="260138" y="189684"/>
                </a:cubicBezTo>
                <a:lnTo>
                  <a:pt x="260138" y="199837"/>
                </a:lnTo>
                <a:lnTo>
                  <a:pt x="339881" y="199837"/>
                </a:lnTo>
                <a:lnTo>
                  <a:pt x="339881" y="185597"/>
                </a:lnTo>
                <a:lnTo>
                  <a:pt x="321927" y="185597"/>
                </a:lnTo>
                <a:cubicBezTo>
                  <a:pt x="317221" y="185597"/>
                  <a:pt x="313506" y="184235"/>
                  <a:pt x="310782" y="181511"/>
                </a:cubicBezTo>
                <a:cubicBezTo>
                  <a:pt x="308471" y="179035"/>
                  <a:pt x="307315" y="176022"/>
                  <a:pt x="307315" y="172472"/>
                </a:cubicBezTo>
                <a:lnTo>
                  <a:pt x="307315" y="147088"/>
                </a:lnTo>
                <a:close/>
                <a:moveTo>
                  <a:pt x="260138" y="147088"/>
                </a:moveTo>
                <a:lnTo>
                  <a:pt x="260138" y="178168"/>
                </a:lnTo>
                <a:cubicBezTo>
                  <a:pt x="265669" y="175691"/>
                  <a:pt x="270519" y="172596"/>
                  <a:pt x="274687" y="168881"/>
                </a:cubicBezTo>
                <a:cubicBezTo>
                  <a:pt x="278856" y="165166"/>
                  <a:pt x="280940" y="161080"/>
                  <a:pt x="280940" y="156622"/>
                </a:cubicBezTo>
                <a:lnTo>
                  <a:pt x="280940" y="147088"/>
                </a:lnTo>
                <a:close/>
                <a:moveTo>
                  <a:pt x="291713" y="124304"/>
                </a:moveTo>
                <a:lnTo>
                  <a:pt x="291713" y="136067"/>
                </a:lnTo>
                <a:lnTo>
                  <a:pt x="307315" y="136067"/>
                </a:lnTo>
                <a:lnTo>
                  <a:pt x="307315" y="124304"/>
                </a:lnTo>
                <a:close/>
                <a:moveTo>
                  <a:pt x="244784" y="113407"/>
                </a:moveTo>
                <a:lnTo>
                  <a:pt x="355235" y="113407"/>
                </a:lnTo>
                <a:lnTo>
                  <a:pt x="355235" y="124304"/>
                </a:lnTo>
                <a:lnTo>
                  <a:pt x="318088" y="124304"/>
                </a:lnTo>
                <a:lnTo>
                  <a:pt x="318088" y="136067"/>
                </a:lnTo>
                <a:lnTo>
                  <a:pt x="345329" y="136067"/>
                </a:lnTo>
                <a:cubicBezTo>
                  <a:pt x="346815" y="136067"/>
                  <a:pt x="348074" y="136604"/>
                  <a:pt x="349106" y="137677"/>
                </a:cubicBezTo>
                <a:cubicBezTo>
                  <a:pt x="350138" y="138750"/>
                  <a:pt x="350654" y="140071"/>
                  <a:pt x="350654" y="141640"/>
                </a:cubicBezTo>
                <a:lnTo>
                  <a:pt x="350654" y="215192"/>
                </a:lnTo>
                <a:lnTo>
                  <a:pt x="339881" y="215192"/>
                </a:lnTo>
                <a:lnTo>
                  <a:pt x="339881" y="210734"/>
                </a:lnTo>
                <a:lnTo>
                  <a:pt x="260138" y="210734"/>
                </a:lnTo>
                <a:lnTo>
                  <a:pt x="260138" y="215192"/>
                </a:lnTo>
                <a:lnTo>
                  <a:pt x="249117" y="215192"/>
                </a:lnTo>
                <a:lnTo>
                  <a:pt x="249117" y="141640"/>
                </a:lnTo>
                <a:cubicBezTo>
                  <a:pt x="249117" y="140071"/>
                  <a:pt x="249654" y="138750"/>
                  <a:pt x="250727" y="137677"/>
                </a:cubicBezTo>
                <a:cubicBezTo>
                  <a:pt x="251800" y="136604"/>
                  <a:pt x="253080" y="136067"/>
                  <a:pt x="254566" y="136067"/>
                </a:cubicBezTo>
                <a:lnTo>
                  <a:pt x="280940" y="136067"/>
                </a:lnTo>
                <a:lnTo>
                  <a:pt x="280940" y="124304"/>
                </a:lnTo>
                <a:lnTo>
                  <a:pt x="244784" y="124304"/>
                </a:lnTo>
                <a:close/>
                <a:moveTo>
                  <a:pt x="107481" y="113036"/>
                </a:moveTo>
                <a:lnTo>
                  <a:pt x="133732" y="113036"/>
                </a:lnTo>
                <a:cubicBezTo>
                  <a:pt x="135465" y="113036"/>
                  <a:pt x="136910" y="113738"/>
                  <a:pt x="138065" y="115141"/>
                </a:cubicBezTo>
                <a:cubicBezTo>
                  <a:pt x="138808" y="116132"/>
                  <a:pt x="139180" y="117246"/>
                  <a:pt x="139180" y="118484"/>
                </a:cubicBezTo>
                <a:cubicBezTo>
                  <a:pt x="139180" y="119062"/>
                  <a:pt x="139139" y="119516"/>
                  <a:pt x="139056" y="119846"/>
                </a:cubicBezTo>
                <a:lnTo>
                  <a:pt x="130884" y="152660"/>
                </a:lnTo>
                <a:cubicBezTo>
                  <a:pt x="132782" y="155714"/>
                  <a:pt x="134536" y="159264"/>
                  <a:pt x="136146" y="163309"/>
                </a:cubicBezTo>
                <a:cubicBezTo>
                  <a:pt x="137756" y="167354"/>
                  <a:pt x="138561" y="171564"/>
                  <a:pt x="138561" y="175939"/>
                </a:cubicBezTo>
                <a:cubicBezTo>
                  <a:pt x="138561" y="178498"/>
                  <a:pt x="138189" y="181016"/>
                  <a:pt x="137446" y="183492"/>
                </a:cubicBezTo>
                <a:cubicBezTo>
                  <a:pt x="134970" y="191995"/>
                  <a:pt x="128448" y="198186"/>
                  <a:pt x="117882" y="202066"/>
                </a:cubicBezTo>
                <a:lnTo>
                  <a:pt x="113920" y="191912"/>
                </a:lnTo>
                <a:cubicBezTo>
                  <a:pt x="121184" y="189188"/>
                  <a:pt x="125559" y="185391"/>
                  <a:pt x="127045" y="180521"/>
                </a:cubicBezTo>
                <a:cubicBezTo>
                  <a:pt x="127458" y="178870"/>
                  <a:pt x="127664" y="177384"/>
                  <a:pt x="127664" y="176063"/>
                </a:cubicBezTo>
                <a:cubicBezTo>
                  <a:pt x="127664" y="172596"/>
                  <a:pt x="126901" y="169046"/>
                  <a:pt x="125373" y="165414"/>
                </a:cubicBezTo>
                <a:cubicBezTo>
                  <a:pt x="123846" y="161782"/>
                  <a:pt x="122298" y="158934"/>
                  <a:pt x="120730" y="156870"/>
                </a:cubicBezTo>
                <a:cubicBezTo>
                  <a:pt x="119987" y="155962"/>
                  <a:pt x="119616" y="154971"/>
                  <a:pt x="119616" y="153898"/>
                </a:cubicBezTo>
                <a:cubicBezTo>
                  <a:pt x="119616" y="153485"/>
                  <a:pt x="119698" y="152949"/>
                  <a:pt x="119863" y="152288"/>
                </a:cubicBezTo>
                <a:lnTo>
                  <a:pt x="126797" y="123933"/>
                </a:lnTo>
                <a:lnTo>
                  <a:pt x="112805" y="123933"/>
                </a:lnTo>
                <a:lnTo>
                  <a:pt x="112805" y="219773"/>
                </a:lnTo>
                <a:lnTo>
                  <a:pt x="102032" y="219773"/>
                </a:lnTo>
                <a:lnTo>
                  <a:pt x="102032" y="118608"/>
                </a:lnTo>
                <a:cubicBezTo>
                  <a:pt x="102032" y="117122"/>
                  <a:pt x="102569" y="115822"/>
                  <a:pt x="103642" y="114708"/>
                </a:cubicBezTo>
                <a:cubicBezTo>
                  <a:pt x="104715" y="113593"/>
                  <a:pt x="105995" y="113036"/>
                  <a:pt x="107481" y="113036"/>
                </a:cubicBezTo>
                <a:close/>
                <a:moveTo>
                  <a:pt x="159859" y="108454"/>
                </a:moveTo>
                <a:lnTo>
                  <a:pt x="170260" y="111302"/>
                </a:lnTo>
                <a:cubicBezTo>
                  <a:pt x="169434" y="114192"/>
                  <a:pt x="168650" y="116751"/>
                  <a:pt x="167907" y="118980"/>
                </a:cubicBezTo>
                <a:lnTo>
                  <a:pt x="208274" y="118980"/>
                </a:lnTo>
                <a:lnTo>
                  <a:pt x="208274" y="129876"/>
                </a:lnTo>
                <a:lnTo>
                  <a:pt x="164316" y="129876"/>
                </a:lnTo>
                <a:cubicBezTo>
                  <a:pt x="160437" y="140443"/>
                  <a:pt x="156598" y="149441"/>
                  <a:pt x="152801" y="156870"/>
                </a:cubicBezTo>
                <a:lnTo>
                  <a:pt x="168650" y="156870"/>
                </a:lnTo>
                <a:lnTo>
                  <a:pt x="168650" y="139287"/>
                </a:lnTo>
                <a:lnTo>
                  <a:pt x="179423" y="139287"/>
                </a:lnTo>
                <a:lnTo>
                  <a:pt x="179423" y="156870"/>
                </a:lnTo>
                <a:lnTo>
                  <a:pt x="206293" y="156870"/>
                </a:lnTo>
                <a:lnTo>
                  <a:pt x="206293" y="167767"/>
                </a:lnTo>
                <a:lnTo>
                  <a:pt x="179423" y="167767"/>
                </a:lnTo>
                <a:lnTo>
                  <a:pt x="179423" y="202438"/>
                </a:lnTo>
                <a:cubicBezTo>
                  <a:pt x="179423" y="206648"/>
                  <a:pt x="177875" y="210032"/>
                  <a:pt x="174780" y="212591"/>
                </a:cubicBezTo>
                <a:cubicBezTo>
                  <a:pt x="171684" y="215150"/>
                  <a:pt x="168753" y="216884"/>
                  <a:pt x="165988" y="217792"/>
                </a:cubicBezTo>
                <a:cubicBezTo>
                  <a:pt x="163223" y="218700"/>
                  <a:pt x="160189" y="219525"/>
                  <a:pt x="156887" y="220268"/>
                </a:cubicBezTo>
                <a:lnTo>
                  <a:pt x="155277" y="209372"/>
                </a:lnTo>
                <a:cubicBezTo>
                  <a:pt x="158332" y="208959"/>
                  <a:pt x="161324" y="208072"/>
                  <a:pt x="164254" y="206710"/>
                </a:cubicBezTo>
                <a:cubicBezTo>
                  <a:pt x="167185" y="205347"/>
                  <a:pt x="168650" y="203924"/>
                  <a:pt x="168650" y="202438"/>
                </a:cubicBezTo>
                <a:lnTo>
                  <a:pt x="168650" y="167767"/>
                </a:lnTo>
                <a:lnTo>
                  <a:pt x="145247" y="167767"/>
                </a:lnTo>
                <a:cubicBezTo>
                  <a:pt x="143761" y="167767"/>
                  <a:pt x="142503" y="167230"/>
                  <a:pt x="141471" y="166157"/>
                </a:cubicBezTo>
                <a:cubicBezTo>
                  <a:pt x="140439" y="165084"/>
                  <a:pt x="139923" y="163804"/>
                  <a:pt x="139923" y="162318"/>
                </a:cubicBezTo>
                <a:lnTo>
                  <a:pt x="139923" y="159594"/>
                </a:lnTo>
                <a:cubicBezTo>
                  <a:pt x="139923" y="158356"/>
                  <a:pt x="140171" y="157407"/>
                  <a:pt x="140666" y="156746"/>
                </a:cubicBezTo>
                <a:cubicBezTo>
                  <a:pt x="145206" y="148656"/>
                  <a:pt x="149251" y="139700"/>
                  <a:pt x="152801" y="129876"/>
                </a:cubicBezTo>
                <a:lnTo>
                  <a:pt x="140047" y="129876"/>
                </a:lnTo>
                <a:lnTo>
                  <a:pt x="140047" y="118980"/>
                </a:lnTo>
                <a:lnTo>
                  <a:pt x="156515" y="118980"/>
                </a:lnTo>
                <a:cubicBezTo>
                  <a:pt x="157506" y="116008"/>
                  <a:pt x="158208" y="113779"/>
                  <a:pt x="158620" y="112293"/>
                </a:cubicBezTo>
                <a:close/>
                <a:moveTo>
                  <a:pt x="223838" y="14227"/>
                </a:moveTo>
                <a:cubicBezTo>
                  <a:pt x="108073" y="14227"/>
                  <a:pt x="14227" y="108073"/>
                  <a:pt x="14227" y="223838"/>
                </a:cubicBezTo>
                <a:cubicBezTo>
                  <a:pt x="14227" y="339603"/>
                  <a:pt x="108073" y="433449"/>
                  <a:pt x="223838" y="433449"/>
                </a:cubicBezTo>
                <a:cubicBezTo>
                  <a:pt x="339603" y="433449"/>
                  <a:pt x="433449" y="339603"/>
                  <a:pt x="433449" y="223838"/>
                </a:cubicBezTo>
                <a:cubicBezTo>
                  <a:pt x="433449" y="108073"/>
                  <a:pt x="339603" y="14227"/>
                  <a:pt x="223838" y="14227"/>
                </a:cubicBezTo>
                <a:close/>
                <a:moveTo>
                  <a:pt x="223838" y="0"/>
                </a:moveTo>
                <a:cubicBezTo>
                  <a:pt x="347460" y="0"/>
                  <a:pt x="447676" y="100216"/>
                  <a:pt x="447676" y="223838"/>
                </a:cubicBezTo>
                <a:cubicBezTo>
                  <a:pt x="447676" y="347460"/>
                  <a:pt x="347460" y="447676"/>
                  <a:pt x="223838" y="447676"/>
                </a:cubicBezTo>
                <a:cubicBezTo>
                  <a:pt x="100216" y="447676"/>
                  <a:pt x="0" y="347460"/>
                  <a:pt x="0" y="223838"/>
                </a:cubicBezTo>
                <a:cubicBezTo>
                  <a:pt x="0" y="100216"/>
                  <a:pt x="100216" y="0"/>
                  <a:pt x="223838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gradFill>
                <a:gsLst>
                  <a:gs pos="0">
                    <a:srgbClr val="515FFE"/>
                  </a:gs>
                  <a:gs pos="100000">
                    <a:srgbClr val="5D0FEE"/>
                  </a:gs>
                </a:gsLst>
                <a:lin ang="2700000" scaled="1"/>
              </a:gra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BD0267B-1394-66FA-9263-BDC9BAC556FB}"/>
              </a:ext>
            </a:extLst>
          </p:cNvPr>
          <p:cNvSpPr txBox="1"/>
          <p:nvPr/>
        </p:nvSpPr>
        <p:spPr>
          <a:xfrm>
            <a:off x="591849" y="125609"/>
            <a:ext cx="34251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200" dirty="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添加你的标题</a:t>
            </a:r>
          </a:p>
        </p:txBody>
      </p:sp>
      <p:sp>
        <p:nvSpPr>
          <p:cNvPr id="4" name="Freeform 77">
            <a:extLst>
              <a:ext uri="{FF2B5EF4-FFF2-40B4-BE49-F238E27FC236}">
                <a16:creationId xmlns:a16="http://schemas.microsoft.com/office/drawing/2014/main" id="{AE2D3137-060A-8B32-F4BB-5D38CB917B04}"/>
              </a:ext>
            </a:extLst>
          </p:cNvPr>
          <p:cNvSpPr/>
          <p:nvPr/>
        </p:nvSpPr>
        <p:spPr>
          <a:xfrm>
            <a:off x="5397412" y="3915367"/>
            <a:ext cx="958963" cy="2287167"/>
          </a:xfrm>
          <a:custGeom>
            <a:avLst/>
            <a:gdLst>
              <a:gd name="connsiteX0" fmla="*/ 20886 w 671135"/>
              <a:gd name="connsiteY0" fmla="*/ 1523568 h 1640130"/>
              <a:gd name="connsiteX1" fmla="*/ 148106 w 671135"/>
              <a:gd name="connsiteY1" fmla="*/ 664827 h 1640130"/>
              <a:gd name="connsiteX2" fmla="*/ 92447 w 671135"/>
              <a:gd name="connsiteY2" fmla="*/ 124138 h 1640130"/>
              <a:gd name="connsiteX3" fmla="*/ 410499 w 671135"/>
              <a:gd name="connsiteY3" fmla="*/ 84382 h 1640130"/>
              <a:gd name="connsiteX4" fmla="*/ 561574 w 671135"/>
              <a:gd name="connsiteY4" fmla="*/ 36674 h 1640130"/>
              <a:gd name="connsiteX5" fmla="*/ 474110 w 671135"/>
              <a:gd name="connsiteY5" fmla="*/ 680729 h 1640130"/>
              <a:gd name="connsiteX6" fmla="*/ 656990 w 671135"/>
              <a:gd name="connsiteY6" fmla="*/ 1539470 h 1640130"/>
              <a:gd name="connsiteX7" fmla="*/ 20886 w 671135"/>
              <a:gd name="connsiteY7" fmla="*/ 1523568 h 1640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71135" h="1640130">
                <a:moveTo>
                  <a:pt x="20886" y="1523568"/>
                </a:moveTo>
                <a:cubicBezTo>
                  <a:pt x="-63928" y="1377794"/>
                  <a:pt x="136179" y="898065"/>
                  <a:pt x="148106" y="664827"/>
                </a:cubicBezTo>
                <a:cubicBezTo>
                  <a:pt x="160033" y="431589"/>
                  <a:pt x="48715" y="220879"/>
                  <a:pt x="92447" y="124138"/>
                </a:cubicBezTo>
                <a:cubicBezTo>
                  <a:pt x="136179" y="27397"/>
                  <a:pt x="332311" y="98959"/>
                  <a:pt x="410499" y="84382"/>
                </a:cubicBezTo>
                <a:cubicBezTo>
                  <a:pt x="488687" y="69805"/>
                  <a:pt x="550972" y="-62717"/>
                  <a:pt x="561574" y="36674"/>
                </a:cubicBezTo>
                <a:cubicBezTo>
                  <a:pt x="572176" y="136065"/>
                  <a:pt x="458207" y="430263"/>
                  <a:pt x="474110" y="680729"/>
                </a:cubicBezTo>
                <a:cubicBezTo>
                  <a:pt x="490013" y="931195"/>
                  <a:pt x="731202" y="1396347"/>
                  <a:pt x="656990" y="1539470"/>
                </a:cubicBezTo>
                <a:cubicBezTo>
                  <a:pt x="582778" y="1682593"/>
                  <a:pt x="105700" y="1669342"/>
                  <a:pt x="20886" y="1523568"/>
                </a:cubicBezTo>
                <a:close/>
              </a:path>
            </a:pathLst>
          </a:custGeom>
          <a:solidFill>
            <a:schemeClr val="bg1"/>
          </a:solidFill>
          <a:ln w="38100" cap="flat" cmpd="sng">
            <a:gradFill flip="none" rotWithShape="1"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2700000" scaled="1"/>
              <a:tileRect/>
            </a:gradFill>
            <a:prstDash val="solid"/>
            <a:bevel/>
            <a:headEnd type="none" w="med" len="med"/>
            <a:tailEnd type="none" w="med" len="med"/>
          </a:ln>
        </p:spPr>
        <p:txBody>
          <a:bodyPr vert="horz" wrap="square" lIns="115412" tIns="115412" rIns="115412" bIns="516018" anchor="t"/>
          <a:lstStyle/>
          <a:p>
            <a:endParaRPr lang="en-US" dirty="0">
              <a:solidFill>
                <a:schemeClr val="tx1"/>
              </a:solidFill>
              <a:latin typeface="思源黑体 CN Light" panose="020B0300000000000000" pitchFamily="34" charset="-122"/>
              <a:sym typeface="OPPOSans B" panose="00020600040101010101" pitchFamily="18" charset="-122"/>
            </a:endParaRPr>
          </a:p>
        </p:txBody>
      </p:sp>
      <p:sp>
        <p:nvSpPr>
          <p:cNvPr id="7" name="Freeform 3">
            <a:extLst>
              <a:ext uri="{FF2B5EF4-FFF2-40B4-BE49-F238E27FC236}">
                <a16:creationId xmlns:a16="http://schemas.microsoft.com/office/drawing/2014/main" id="{E346E78D-9120-F082-28FF-29494F1CC262}"/>
              </a:ext>
            </a:extLst>
          </p:cNvPr>
          <p:cNvSpPr>
            <a:spLocks noChangeArrowheads="1"/>
          </p:cNvSpPr>
          <p:nvPr/>
        </p:nvSpPr>
        <p:spPr bwMode="auto">
          <a:xfrm rot="19397468">
            <a:off x="4805831" y="1576932"/>
            <a:ext cx="1800939" cy="1826706"/>
          </a:xfrm>
          <a:custGeom>
            <a:avLst/>
            <a:gdLst>
              <a:gd name="T0" fmla="*/ 3563 w 10688"/>
              <a:gd name="T1" fmla="*/ 7062 h 10844"/>
              <a:gd name="T2" fmla="*/ 3563 w 10688"/>
              <a:gd name="T3" fmla="*/ 7062 h 10844"/>
              <a:gd name="T4" fmla="*/ 4563 w 10688"/>
              <a:gd name="T5" fmla="*/ 10749 h 10844"/>
              <a:gd name="T6" fmla="*/ 7937 w 10688"/>
              <a:gd name="T7" fmla="*/ 9812 h 10844"/>
              <a:gd name="T8" fmla="*/ 9062 w 10688"/>
              <a:gd name="T9" fmla="*/ 2782 h 10844"/>
              <a:gd name="T10" fmla="*/ 2032 w 10688"/>
              <a:gd name="T11" fmla="*/ 1626 h 10844"/>
              <a:gd name="T12" fmla="*/ 0 w 10688"/>
              <a:gd name="T13" fmla="*/ 4907 h 10844"/>
              <a:gd name="T14" fmla="*/ 3563 w 10688"/>
              <a:gd name="T15" fmla="*/ 7062 h 10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>
            <a:noFill/>
          </a:ln>
          <a:effectLst>
            <a:outerShdw blurRad="101600" dist="63500" dir="2700000" algn="tl" rotWithShape="0">
              <a:schemeClr val="accent3"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sym typeface="OPPOSans B" panose="00020600040101010101" pitchFamily="18" charset="-122"/>
            </a:endParaRPr>
          </a:p>
        </p:txBody>
      </p:sp>
      <p:sp>
        <p:nvSpPr>
          <p:cNvPr id="9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E4430117-ABE6-8673-D10B-E7F3CD739CA5}"/>
              </a:ext>
            </a:extLst>
          </p:cNvPr>
          <p:cNvSpPr>
            <a:spLocks noChangeArrowheads="1"/>
          </p:cNvSpPr>
          <p:nvPr/>
        </p:nvSpPr>
        <p:spPr bwMode="auto">
          <a:xfrm rot="3202081">
            <a:off x="6076982" y="2002444"/>
            <a:ext cx="1800705" cy="1826944"/>
          </a:xfrm>
          <a:custGeom>
            <a:avLst/>
            <a:gdLst>
              <a:gd name="T0" fmla="*/ 3563 w 10688"/>
              <a:gd name="T1" fmla="*/ 7062 h 10844"/>
              <a:gd name="T2" fmla="*/ 3563 w 10688"/>
              <a:gd name="T3" fmla="*/ 7062 h 10844"/>
              <a:gd name="T4" fmla="*/ 4563 w 10688"/>
              <a:gd name="T5" fmla="*/ 10749 h 10844"/>
              <a:gd name="T6" fmla="*/ 7937 w 10688"/>
              <a:gd name="T7" fmla="*/ 9812 h 10844"/>
              <a:gd name="T8" fmla="*/ 9062 w 10688"/>
              <a:gd name="T9" fmla="*/ 2782 h 10844"/>
              <a:gd name="T10" fmla="*/ 2032 w 10688"/>
              <a:gd name="T11" fmla="*/ 1626 h 10844"/>
              <a:gd name="T12" fmla="*/ 0 w 10688"/>
              <a:gd name="T13" fmla="*/ 4907 h 10844"/>
              <a:gd name="T14" fmla="*/ 3563 w 10688"/>
              <a:gd name="T15" fmla="*/ 7062 h 10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>
            <a:noFill/>
          </a:ln>
          <a:effectLst>
            <a:outerShdw blurRad="101600" dist="63500" dir="2700000" algn="tl" rotWithShape="0">
              <a:schemeClr val="accent3"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sym typeface="OPPOSans B" panose="00020600040101010101" pitchFamily="18" charset="-122"/>
            </a:endParaRPr>
          </a:p>
        </p:txBody>
      </p:sp>
      <p:sp>
        <p:nvSpPr>
          <p:cNvPr id="12" name="Freeform 3">
            <a:extLst>
              <a:ext uri="{FF2B5EF4-FFF2-40B4-BE49-F238E27FC236}">
                <a16:creationId xmlns:a16="http://schemas.microsoft.com/office/drawing/2014/main" id="{73C33CD5-B059-2EA0-6A70-01B138E27CCB}"/>
              </a:ext>
            </a:extLst>
          </p:cNvPr>
          <p:cNvSpPr>
            <a:spLocks noChangeArrowheads="1"/>
          </p:cNvSpPr>
          <p:nvPr/>
        </p:nvSpPr>
        <p:spPr bwMode="auto">
          <a:xfrm rot="8579122">
            <a:off x="5648265" y="3275478"/>
            <a:ext cx="1800939" cy="1826706"/>
          </a:xfrm>
          <a:custGeom>
            <a:avLst/>
            <a:gdLst>
              <a:gd name="T0" fmla="*/ 3563 w 10688"/>
              <a:gd name="T1" fmla="*/ 7062 h 10844"/>
              <a:gd name="T2" fmla="*/ 3563 w 10688"/>
              <a:gd name="T3" fmla="*/ 7062 h 10844"/>
              <a:gd name="T4" fmla="*/ 4563 w 10688"/>
              <a:gd name="T5" fmla="*/ 10749 h 10844"/>
              <a:gd name="T6" fmla="*/ 7937 w 10688"/>
              <a:gd name="T7" fmla="*/ 9812 h 10844"/>
              <a:gd name="T8" fmla="*/ 9062 w 10688"/>
              <a:gd name="T9" fmla="*/ 2782 h 10844"/>
              <a:gd name="T10" fmla="*/ 2032 w 10688"/>
              <a:gd name="T11" fmla="*/ 1626 h 10844"/>
              <a:gd name="T12" fmla="*/ 0 w 10688"/>
              <a:gd name="T13" fmla="*/ 4907 h 10844"/>
              <a:gd name="T14" fmla="*/ 3563 w 10688"/>
              <a:gd name="T15" fmla="*/ 7062 h 10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>
            <a:noFill/>
          </a:ln>
          <a:effectLst>
            <a:outerShdw blurRad="101600" dist="63500" dir="2700000" algn="tl" rotWithShape="0">
              <a:schemeClr val="accent3"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sym typeface="OPPOSans B" panose="00020600040101010101" pitchFamily="18" charset="-122"/>
            </a:endParaRPr>
          </a:p>
        </p:txBody>
      </p:sp>
      <p:sp>
        <p:nvSpPr>
          <p:cNvPr id="14" name="Freeform 3">
            <a:extLst>
              <a:ext uri="{FF2B5EF4-FFF2-40B4-BE49-F238E27FC236}">
                <a16:creationId xmlns:a16="http://schemas.microsoft.com/office/drawing/2014/main" id="{69BA6421-E36F-E1D2-DEDF-318287CB62C6}"/>
              </a:ext>
            </a:extLst>
          </p:cNvPr>
          <p:cNvSpPr>
            <a:spLocks noChangeArrowheads="1"/>
          </p:cNvSpPr>
          <p:nvPr/>
        </p:nvSpPr>
        <p:spPr bwMode="auto">
          <a:xfrm rot="13978264">
            <a:off x="4378017" y="2858666"/>
            <a:ext cx="1800705" cy="1826944"/>
          </a:xfrm>
          <a:custGeom>
            <a:avLst/>
            <a:gdLst>
              <a:gd name="T0" fmla="*/ 3563 w 10688"/>
              <a:gd name="T1" fmla="*/ 7062 h 10844"/>
              <a:gd name="T2" fmla="*/ 3563 w 10688"/>
              <a:gd name="T3" fmla="*/ 7062 h 10844"/>
              <a:gd name="T4" fmla="*/ 4563 w 10688"/>
              <a:gd name="T5" fmla="*/ 10749 h 10844"/>
              <a:gd name="T6" fmla="*/ 7937 w 10688"/>
              <a:gd name="T7" fmla="*/ 9812 h 10844"/>
              <a:gd name="T8" fmla="*/ 9062 w 10688"/>
              <a:gd name="T9" fmla="*/ 2782 h 10844"/>
              <a:gd name="T10" fmla="*/ 2032 w 10688"/>
              <a:gd name="T11" fmla="*/ 1626 h 10844"/>
              <a:gd name="T12" fmla="*/ 0 w 10688"/>
              <a:gd name="T13" fmla="*/ 4907 h 10844"/>
              <a:gd name="T14" fmla="*/ 3563 w 10688"/>
              <a:gd name="T15" fmla="*/ 7062 h 10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>
            <a:noFill/>
          </a:ln>
          <a:effectLst>
            <a:outerShdw blurRad="101600" dist="63500" dir="2700000" algn="tl" rotWithShape="0">
              <a:schemeClr val="accent3"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sym typeface="OPPOSans B" panose="00020600040101010101" pitchFamily="18" charset="-122"/>
            </a:endParaRPr>
          </a:p>
        </p:txBody>
      </p:sp>
      <p:sp>
        <p:nvSpPr>
          <p:cNvPr id="81" name="9">
            <a:extLst>
              <a:ext uri="{FF2B5EF4-FFF2-40B4-BE49-F238E27FC236}">
                <a16:creationId xmlns:a16="http://schemas.microsoft.com/office/drawing/2014/main" id="{45617D41-5029-3DB0-62F9-4BA996B88927}"/>
              </a:ext>
            </a:extLst>
          </p:cNvPr>
          <p:cNvSpPr/>
          <p:nvPr/>
        </p:nvSpPr>
        <p:spPr>
          <a:xfrm>
            <a:off x="8644996" y="1552304"/>
            <a:ext cx="2202819" cy="5447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pitchFamily="18" charset="-122"/>
                <a:sym typeface="OPPOSans B" panose="00020600040101010101" pitchFamily="18" charset="-122"/>
              </a:rPr>
              <a:t>输入标题</a:t>
            </a:r>
            <a:endParaRPr kumimoji="0" lang="en-US" altLang="ko-KR" sz="2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OPPOSans R" panose="00020600040101010101" pitchFamily="18" charset="-122"/>
              <a:sym typeface="OPPOSans B" panose="00020600040101010101" pitchFamily="18" charset="-122"/>
            </a:endParaRPr>
          </a:p>
        </p:txBody>
      </p:sp>
      <p:sp>
        <p:nvSpPr>
          <p:cNvPr id="82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27338B7E-F84F-F645-5DD7-3B70FCA77392}"/>
              </a:ext>
            </a:extLst>
          </p:cNvPr>
          <p:cNvSpPr/>
          <p:nvPr/>
        </p:nvSpPr>
        <p:spPr>
          <a:xfrm>
            <a:off x="8644996" y="2082355"/>
            <a:ext cx="2748504" cy="7391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pitchFamily="18" charset="-122"/>
                <a:sym typeface="OPPOSans B" panose="00020600040101010101" pitchFamily="18" charset="-122"/>
              </a:rPr>
              <a:t>点击输入简要文字内容，文字内容需概括精炼。</a:t>
            </a:r>
          </a:p>
        </p:txBody>
      </p:sp>
      <p:sp>
        <p:nvSpPr>
          <p:cNvPr id="83" name="11">
            <a:extLst>
              <a:ext uri="{FF2B5EF4-FFF2-40B4-BE49-F238E27FC236}">
                <a16:creationId xmlns:a16="http://schemas.microsoft.com/office/drawing/2014/main" id="{BC553AF8-5EB7-D11C-9A18-012ABC579578}"/>
              </a:ext>
            </a:extLst>
          </p:cNvPr>
          <p:cNvSpPr/>
          <p:nvPr/>
        </p:nvSpPr>
        <p:spPr>
          <a:xfrm>
            <a:off x="8644996" y="4069048"/>
            <a:ext cx="2202819" cy="5447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pitchFamily="18" charset="-122"/>
                <a:sym typeface="OPPOSans B" panose="00020600040101010101" pitchFamily="18" charset="-122"/>
              </a:rPr>
              <a:t>输入标题</a:t>
            </a:r>
            <a:endParaRPr kumimoji="0" lang="en-US" altLang="ko-KR" sz="2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OPPOSans R" panose="00020600040101010101" pitchFamily="18" charset="-122"/>
              <a:sym typeface="OPPOSans B" panose="00020600040101010101" pitchFamily="18" charset="-122"/>
            </a:endParaRPr>
          </a:p>
        </p:txBody>
      </p:sp>
      <p:sp>
        <p:nvSpPr>
          <p:cNvPr id="84" name="12">
            <a:extLst>
              <a:ext uri="{FF2B5EF4-FFF2-40B4-BE49-F238E27FC236}">
                <a16:creationId xmlns:a16="http://schemas.microsoft.com/office/drawing/2014/main" id="{78F06DA2-0A1D-D656-0B17-7E6A2378E659}"/>
              </a:ext>
            </a:extLst>
          </p:cNvPr>
          <p:cNvSpPr/>
          <p:nvPr/>
        </p:nvSpPr>
        <p:spPr>
          <a:xfrm>
            <a:off x="8644996" y="4599099"/>
            <a:ext cx="2748504" cy="7391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pitchFamily="18" charset="-122"/>
                <a:sym typeface="OPPOSans B" panose="00020600040101010101" pitchFamily="18" charset="-122"/>
              </a:rPr>
              <a:t>点击输入简要文字内容，文字内容需概括精炼。</a:t>
            </a:r>
          </a:p>
        </p:txBody>
      </p:sp>
      <p:sp>
        <p:nvSpPr>
          <p:cNvPr id="87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39119DB7-2410-F4C0-6A05-1EA64AEDFE04}"/>
              </a:ext>
            </a:extLst>
          </p:cNvPr>
          <p:cNvSpPr/>
          <p:nvPr/>
        </p:nvSpPr>
        <p:spPr>
          <a:xfrm>
            <a:off x="1328576" y="4069048"/>
            <a:ext cx="2202819" cy="5447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pitchFamily="18" charset="-122"/>
                <a:sym typeface="OPPOSans B" panose="00020600040101010101" pitchFamily="18" charset="-122"/>
              </a:rPr>
              <a:t>输入标题</a:t>
            </a:r>
            <a:endParaRPr kumimoji="0" lang="en-US" altLang="ko-KR" sz="2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OPPOSans R" panose="00020600040101010101" pitchFamily="18" charset="-122"/>
              <a:sym typeface="OPPOSans B" panose="00020600040101010101" pitchFamily="18" charset="-122"/>
            </a:endParaRPr>
          </a:p>
        </p:txBody>
      </p:sp>
      <p:sp>
        <p:nvSpPr>
          <p:cNvPr id="88" name="44">
            <a:extLst>
              <a:ext uri="{FF2B5EF4-FFF2-40B4-BE49-F238E27FC236}">
                <a16:creationId xmlns:a16="http://schemas.microsoft.com/office/drawing/2014/main" id="{53D6F4C9-B253-D80D-B84F-4AE11A679C8A}"/>
              </a:ext>
            </a:extLst>
          </p:cNvPr>
          <p:cNvSpPr/>
          <p:nvPr/>
        </p:nvSpPr>
        <p:spPr>
          <a:xfrm>
            <a:off x="798502" y="4599099"/>
            <a:ext cx="2732895" cy="7391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pitchFamily="18" charset="-122"/>
                <a:sym typeface="OPPOSans B" panose="00020600040101010101" pitchFamily="18" charset="-122"/>
              </a:rPr>
              <a:t>点击输入简要文字内容，文字内容需概括精炼。</a:t>
            </a:r>
          </a:p>
        </p:txBody>
      </p:sp>
      <p:sp>
        <p:nvSpPr>
          <p:cNvPr id="90" name="任意多边形: 形状 89">
            <a:extLst>
              <a:ext uri="{FF2B5EF4-FFF2-40B4-BE49-F238E27FC236}">
                <a16:creationId xmlns:a16="http://schemas.microsoft.com/office/drawing/2014/main" id="{9565A469-F6AA-E599-5847-3D2E4E1348D8}"/>
              </a:ext>
            </a:extLst>
          </p:cNvPr>
          <p:cNvSpPr/>
          <p:nvPr/>
        </p:nvSpPr>
        <p:spPr>
          <a:xfrm>
            <a:off x="3522898" y="1981193"/>
            <a:ext cx="1627414" cy="375557"/>
          </a:xfrm>
          <a:custGeom>
            <a:avLst/>
            <a:gdLst>
              <a:gd name="connsiteX0" fmla="*/ 1627414 w 1627414"/>
              <a:gd name="connsiteY0" fmla="*/ 375557 h 375557"/>
              <a:gd name="connsiteX1" fmla="*/ 1311728 w 1627414"/>
              <a:gd name="connsiteY1" fmla="*/ 0 h 375557"/>
              <a:gd name="connsiteX2" fmla="*/ 0 w 1627414"/>
              <a:gd name="connsiteY2" fmla="*/ 0 h 3755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27414" h="375557">
                <a:moveTo>
                  <a:pt x="1627414" y="375557"/>
                </a:moveTo>
                <a:lnTo>
                  <a:pt x="1311728" y="0"/>
                </a:lnTo>
                <a:lnTo>
                  <a:pt x="0" y="0"/>
                </a:lnTo>
              </a:path>
            </a:pathLst>
          </a:custGeom>
          <a:noFill/>
          <a:ln w="15875"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100000">
                  <a:schemeClr val="accent3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91" name="任意多边形: 形状 90">
            <a:extLst>
              <a:ext uri="{FF2B5EF4-FFF2-40B4-BE49-F238E27FC236}">
                <a16:creationId xmlns:a16="http://schemas.microsoft.com/office/drawing/2014/main" id="{D3D2BA61-BE8E-5B8D-7B8B-8AE73A58C73D}"/>
              </a:ext>
            </a:extLst>
          </p:cNvPr>
          <p:cNvSpPr/>
          <p:nvPr/>
        </p:nvSpPr>
        <p:spPr>
          <a:xfrm flipH="1">
            <a:off x="7280252" y="2129461"/>
            <a:ext cx="1627414" cy="375557"/>
          </a:xfrm>
          <a:custGeom>
            <a:avLst/>
            <a:gdLst>
              <a:gd name="connsiteX0" fmla="*/ 1627414 w 1627414"/>
              <a:gd name="connsiteY0" fmla="*/ 375557 h 375557"/>
              <a:gd name="connsiteX1" fmla="*/ 1311728 w 1627414"/>
              <a:gd name="connsiteY1" fmla="*/ 0 h 375557"/>
              <a:gd name="connsiteX2" fmla="*/ 0 w 1627414"/>
              <a:gd name="connsiteY2" fmla="*/ 0 h 3755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27414" h="375557">
                <a:moveTo>
                  <a:pt x="1627414" y="375557"/>
                </a:moveTo>
                <a:lnTo>
                  <a:pt x="1311728" y="0"/>
                </a:lnTo>
                <a:lnTo>
                  <a:pt x="0" y="0"/>
                </a:lnTo>
              </a:path>
            </a:pathLst>
          </a:custGeom>
          <a:noFill/>
          <a:ln w="15875"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100000">
                  <a:schemeClr val="accent3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92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94797474-7D26-7F4C-F2B8-C0A459553471}"/>
              </a:ext>
            </a:extLst>
          </p:cNvPr>
          <p:cNvSpPr/>
          <p:nvPr/>
        </p:nvSpPr>
        <p:spPr>
          <a:xfrm flipH="1" flipV="1">
            <a:off x="7017582" y="4357570"/>
            <a:ext cx="1627414" cy="375557"/>
          </a:xfrm>
          <a:custGeom>
            <a:avLst/>
            <a:gdLst>
              <a:gd name="connsiteX0" fmla="*/ 1627414 w 1627414"/>
              <a:gd name="connsiteY0" fmla="*/ 375557 h 375557"/>
              <a:gd name="connsiteX1" fmla="*/ 1311728 w 1627414"/>
              <a:gd name="connsiteY1" fmla="*/ 0 h 375557"/>
              <a:gd name="connsiteX2" fmla="*/ 0 w 1627414"/>
              <a:gd name="connsiteY2" fmla="*/ 0 h 3755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27414" h="375557">
                <a:moveTo>
                  <a:pt x="1627414" y="375557"/>
                </a:moveTo>
                <a:lnTo>
                  <a:pt x="1311728" y="0"/>
                </a:lnTo>
                <a:lnTo>
                  <a:pt x="0" y="0"/>
                </a:lnTo>
              </a:path>
            </a:pathLst>
          </a:custGeom>
          <a:noFill/>
          <a:ln w="15875"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100000">
                  <a:schemeClr val="accent3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93" name="任意多边形: 形状 92">
            <a:extLst>
              <a:ext uri="{FF2B5EF4-FFF2-40B4-BE49-F238E27FC236}">
                <a16:creationId xmlns:a16="http://schemas.microsoft.com/office/drawing/2014/main" id="{31097EDF-E2C2-AED2-9B9E-E021F15AFBEF}"/>
              </a:ext>
            </a:extLst>
          </p:cNvPr>
          <p:cNvSpPr/>
          <p:nvPr/>
        </p:nvSpPr>
        <p:spPr>
          <a:xfrm flipV="1">
            <a:off x="3571299" y="4328385"/>
            <a:ext cx="1627414" cy="375557"/>
          </a:xfrm>
          <a:custGeom>
            <a:avLst/>
            <a:gdLst>
              <a:gd name="connsiteX0" fmla="*/ 1627414 w 1627414"/>
              <a:gd name="connsiteY0" fmla="*/ 375557 h 375557"/>
              <a:gd name="connsiteX1" fmla="*/ 1311728 w 1627414"/>
              <a:gd name="connsiteY1" fmla="*/ 0 h 375557"/>
              <a:gd name="connsiteX2" fmla="*/ 0 w 1627414"/>
              <a:gd name="connsiteY2" fmla="*/ 0 h 3755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27414" h="375557">
                <a:moveTo>
                  <a:pt x="1627414" y="375557"/>
                </a:moveTo>
                <a:lnTo>
                  <a:pt x="1311728" y="0"/>
                </a:lnTo>
                <a:lnTo>
                  <a:pt x="0" y="0"/>
                </a:lnTo>
              </a:path>
            </a:pathLst>
          </a:custGeom>
          <a:noFill/>
          <a:ln w="15875"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100000">
                  <a:schemeClr val="accent3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94" name="文本框 93">
            <a:extLst>
              <a:ext uri="{FF2B5EF4-FFF2-40B4-BE49-F238E27FC236}">
                <a16:creationId xmlns:a16="http://schemas.microsoft.com/office/drawing/2014/main" id="{395D3531-E7AC-84F7-B99F-AE59F70A87F4}"/>
              </a:ext>
            </a:extLst>
          </p:cNvPr>
          <p:cNvSpPr txBox="1"/>
          <p:nvPr/>
        </p:nvSpPr>
        <p:spPr>
          <a:xfrm>
            <a:off x="5309673" y="2049767"/>
            <a:ext cx="8629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+mj-ea"/>
                <a:ea typeface="+mj-ea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id="{E3A4F9C6-EFEB-69EB-1243-7E640E42F391}"/>
              </a:ext>
            </a:extLst>
          </p:cNvPr>
          <p:cNvSpPr txBox="1"/>
          <p:nvPr/>
        </p:nvSpPr>
        <p:spPr>
          <a:xfrm>
            <a:off x="6667138" y="2659877"/>
            <a:ext cx="8629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+mj-ea"/>
                <a:ea typeface="+mj-ea"/>
              </a:rPr>
              <a:t>02</a:t>
            </a:r>
            <a:endParaRPr lang="zh-CN" altLang="en-US" sz="32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6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47668FE0-AD3A-D520-19C3-CF5E938C4893}"/>
              </a:ext>
            </a:extLst>
          </p:cNvPr>
          <p:cNvSpPr txBox="1"/>
          <p:nvPr/>
        </p:nvSpPr>
        <p:spPr>
          <a:xfrm>
            <a:off x="4718857" y="3493152"/>
            <a:ext cx="8629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+mj-ea"/>
                <a:ea typeface="+mj-ea"/>
              </a:rPr>
              <a:t>03</a:t>
            </a:r>
            <a:endParaRPr lang="zh-CN" altLang="en-US" sz="32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7" name="文本框 96">
            <a:extLst>
              <a:ext uri="{FF2B5EF4-FFF2-40B4-BE49-F238E27FC236}">
                <a16:creationId xmlns:a16="http://schemas.microsoft.com/office/drawing/2014/main" id="{F52A3255-0D76-E155-CD87-D6A06840305C}"/>
              </a:ext>
            </a:extLst>
          </p:cNvPr>
          <p:cNvSpPr txBox="1"/>
          <p:nvPr/>
        </p:nvSpPr>
        <p:spPr>
          <a:xfrm>
            <a:off x="6070891" y="3978137"/>
            <a:ext cx="8629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+mj-ea"/>
                <a:ea typeface="+mj-ea"/>
              </a:rPr>
              <a:t>04</a:t>
            </a:r>
            <a:endParaRPr lang="zh-CN" altLang="en-US" sz="32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8" name="文本框 97">
            <a:extLst>
              <a:ext uri="{FF2B5EF4-FFF2-40B4-BE49-F238E27FC236}">
                <a16:creationId xmlns:a16="http://schemas.microsoft.com/office/drawing/2014/main" id="{411460F2-93BD-9136-46D6-183849BE1737}"/>
              </a:ext>
            </a:extLst>
          </p:cNvPr>
          <p:cNvSpPr txBox="1"/>
          <p:nvPr/>
        </p:nvSpPr>
        <p:spPr>
          <a:xfrm flipH="1">
            <a:off x="1517588" y="1457973"/>
            <a:ext cx="1912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spc="200" dirty="0">
                <a:gradFill>
                  <a:gsLst>
                    <a:gs pos="100000">
                      <a:schemeClr val="accent3"/>
                    </a:gs>
                    <a:gs pos="0">
                      <a:schemeClr val="accent2"/>
                    </a:gs>
                  </a:gsLst>
                  <a:lin ang="2700000" scaled="1"/>
                </a:gradFill>
                <a:latin typeface="+mj-ea"/>
                <a:ea typeface="+mj-ea"/>
              </a:rPr>
              <a:t>高端定制</a:t>
            </a:r>
          </a:p>
        </p:txBody>
      </p:sp>
      <p:sp>
        <p:nvSpPr>
          <p:cNvPr id="99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4695E124-3177-6ED0-EBAE-536E45EEB930}"/>
              </a:ext>
            </a:extLst>
          </p:cNvPr>
          <p:cNvSpPr txBox="1"/>
          <p:nvPr/>
        </p:nvSpPr>
        <p:spPr>
          <a:xfrm flipH="1">
            <a:off x="682925" y="1948836"/>
            <a:ext cx="2747555" cy="68627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>
              <a:lnSpc>
                <a:spcPct val="145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陈西设计，免费高端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模板搜索网站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100" name="文本框 99">
            <a:extLst>
              <a:ext uri="{FF2B5EF4-FFF2-40B4-BE49-F238E27FC236}">
                <a16:creationId xmlns:a16="http://schemas.microsoft.com/office/drawing/2014/main" id="{B23A98D5-9564-66A6-4C9A-483E46ED7C6C}"/>
              </a:ext>
            </a:extLst>
          </p:cNvPr>
          <p:cNvSpPr txBox="1"/>
          <p:nvPr/>
        </p:nvSpPr>
        <p:spPr>
          <a:xfrm flipH="1">
            <a:off x="1620359" y="4209907"/>
            <a:ext cx="1912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spc="200" dirty="0">
                <a:gradFill>
                  <a:gsLst>
                    <a:gs pos="100000">
                      <a:schemeClr val="accent3"/>
                    </a:gs>
                    <a:gs pos="0">
                      <a:schemeClr val="accent2"/>
                    </a:gs>
                  </a:gsLst>
                  <a:lin ang="2700000" scaled="1"/>
                </a:gradFill>
                <a:latin typeface="+mj-ea"/>
                <a:ea typeface="+mj-ea"/>
              </a:rPr>
              <a:t>搜索陈西</a:t>
            </a:r>
          </a:p>
        </p:txBody>
      </p:sp>
      <p:sp>
        <p:nvSpPr>
          <p:cNvPr id="101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7E3922D2-766B-5772-A0F0-70ACBC3864AA}"/>
              </a:ext>
            </a:extLst>
          </p:cNvPr>
          <p:cNvSpPr txBox="1"/>
          <p:nvPr/>
        </p:nvSpPr>
        <p:spPr>
          <a:xfrm flipH="1">
            <a:off x="785696" y="4700770"/>
            <a:ext cx="2747555" cy="68627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>
              <a:lnSpc>
                <a:spcPct val="145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承接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定制。搜索：陈西设计之家。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高端定制设计</a:t>
            </a:r>
            <a:endParaRPr lang="en-US" altLang="zh-CN" sz="1400" dirty="0">
              <a:solidFill>
                <a:schemeClr val="accent4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  <p:sp>
        <p:nvSpPr>
          <p:cNvPr id="102" name="文本框 101">
            <a:extLst>
              <a:ext uri="{FF2B5EF4-FFF2-40B4-BE49-F238E27FC236}">
                <a16:creationId xmlns:a16="http://schemas.microsoft.com/office/drawing/2014/main" id="{861A1AEE-C51B-69FB-CA87-39E2B8ECFD65}"/>
              </a:ext>
            </a:extLst>
          </p:cNvPr>
          <p:cNvSpPr txBox="1"/>
          <p:nvPr/>
        </p:nvSpPr>
        <p:spPr>
          <a:xfrm flipH="1">
            <a:off x="8921525" y="1606241"/>
            <a:ext cx="1912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pc="200" dirty="0">
                <a:gradFill>
                  <a:gsLst>
                    <a:gs pos="100000">
                      <a:schemeClr val="accent3"/>
                    </a:gs>
                    <a:gs pos="0">
                      <a:schemeClr val="accent2"/>
                    </a:gs>
                  </a:gsLst>
                  <a:lin ang="2700000" scaled="1"/>
                </a:gradFill>
                <a:latin typeface="+mj-ea"/>
                <a:ea typeface="+mj-ea"/>
              </a:rPr>
              <a:t>PPT</a:t>
            </a:r>
            <a:r>
              <a:rPr lang="zh-CN" altLang="en-US" sz="2800" spc="200" dirty="0">
                <a:gradFill>
                  <a:gsLst>
                    <a:gs pos="100000">
                      <a:schemeClr val="accent3"/>
                    </a:gs>
                    <a:gs pos="0">
                      <a:schemeClr val="accent2"/>
                    </a:gs>
                  </a:gsLst>
                  <a:lin ang="2700000" scaled="1"/>
                </a:gradFill>
                <a:latin typeface="+mj-ea"/>
                <a:ea typeface="+mj-ea"/>
              </a:rPr>
              <a:t>定制</a:t>
            </a:r>
          </a:p>
        </p:txBody>
      </p:sp>
      <p:sp>
        <p:nvSpPr>
          <p:cNvPr id="103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6BAC46E2-E281-DC00-89CF-AD53EA303959}"/>
              </a:ext>
            </a:extLst>
          </p:cNvPr>
          <p:cNvSpPr txBox="1"/>
          <p:nvPr/>
        </p:nvSpPr>
        <p:spPr>
          <a:xfrm flipH="1">
            <a:off x="8921525" y="2097104"/>
            <a:ext cx="2747555" cy="68627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陈西设计，免费高端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模板搜索网站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104" name="文本框 103">
            <a:extLst>
              <a:ext uri="{FF2B5EF4-FFF2-40B4-BE49-F238E27FC236}">
                <a16:creationId xmlns:a16="http://schemas.microsoft.com/office/drawing/2014/main" id="{1FD6DA5F-A0DD-57EF-B1DB-B338A206A969}"/>
              </a:ext>
            </a:extLst>
          </p:cNvPr>
          <p:cNvSpPr txBox="1"/>
          <p:nvPr/>
        </p:nvSpPr>
        <p:spPr>
          <a:xfrm flipH="1">
            <a:off x="8659016" y="4240749"/>
            <a:ext cx="1912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200" dirty="0">
                <a:gradFill>
                  <a:gsLst>
                    <a:gs pos="100000">
                      <a:schemeClr val="accent3"/>
                    </a:gs>
                    <a:gs pos="0">
                      <a:schemeClr val="accent2"/>
                    </a:gs>
                  </a:gsLst>
                  <a:lin ang="2700000" scaled="1"/>
                </a:gradFill>
                <a:latin typeface="+mj-ea"/>
                <a:ea typeface="+mj-ea"/>
              </a:rPr>
              <a:t>经验总结</a:t>
            </a:r>
          </a:p>
        </p:txBody>
      </p:sp>
      <p:sp>
        <p:nvSpPr>
          <p:cNvPr id="105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FB3A1C70-CF39-FAC4-BB43-889571197D04}"/>
              </a:ext>
            </a:extLst>
          </p:cNvPr>
          <p:cNvSpPr txBox="1"/>
          <p:nvPr/>
        </p:nvSpPr>
        <p:spPr>
          <a:xfrm flipH="1">
            <a:off x="8659016" y="4731612"/>
            <a:ext cx="2747555" cy="68627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陈西设计，免费高端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模板搜索网站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</p:spTree>
    <p:extLst>
      <p:ext uri="{BB962C8B-B14F-4D97-AF65-F5344CB8AC3E}">
        <p14:creationId xmlns:p14="http://schemas.microsoft.com/office/powerpoint/2010/main" val="1723973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8" presetClass="entr" presetSubtype="1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8" presetClass="entr" presetSubtype="1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8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8" presetClass="entr" presetSubtype="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4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8" presetClass="entr" presetSubtype="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8" presetClass="entr" presetSubtype="12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3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8" presetClass="entr" presetSubtype="12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6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8" presetClass="entr" presetSubtype="6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8" presetClass="entr" presetSubtype="6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5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2" grpId="0" animBg="1"/>
      <p:bldP spid="14" grpId="0" animBg="1"/>
      <p:bldP spid="90" grpId="0" animBg="1"/>
      <p:bldP spid="91" grpId="0" animBg="1"/>
      <p:bldP spid="92" grpId="0" animBg="1"/>
      <p:bldP spid="93" grpId="0" animBg="1"/>
      <p:bldP spid="94" grpId="0"/>
      <p:bldP spid="95" grpId="0"/>
      <p:bldP spid="96" grpId="0"/>
      <p:bldP spid="97" grpId="0"/>
      <p:bldP spid="98" grpId="0"/>
      <p:bldP spid="99" grpId="0"/>
      <p:bldP spid="100" grpId="0"/>
      <p:bldP spid="101" grpId="0"/>
      <p:bldP spid="102" grpId="0"/>
      <p:bldP spid="103" grpId="0"/>
      <p:bldP spid="104" grpId="0"/>
      <p:bldP spid="10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微信：2090298045【陈西】" hidden="1">
            <a:extLst>
              <a:ext uri="{FF2B5EF4-FFF2-40B4-BE49-F238E27FC236}">
                <a16:creationId xmlns:a16="http://schemas.microsoft.com/office/drawing/2014/main" id="{5B6F6B9F-2DA7-3C89-B055-1AD1BBEA83C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微信：2090298045【陈西】" hidden="1">
            <a:extLst>
              <a:ext uri="{FF2B5EF4-FFF2-40B4-BE49-F238E27FC236}">
                <a16:creationId xmlns:a16="http://schemas.microsoft.com/office/drawing/2014/main" id="{58969293-27BD-507D-F254-9AFBF57271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7000660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!微信：2090298045【陈西】">
            <a:extLst>
              <a:ext uri="{FF2B5EF4-FFF2-40B4-BE49-F238E27FC236}">
                <a16:creationId xmlns:a16="http://schemas.microsoft.com/office/drawing/2014/main" id="{C2DB0AD5-F937-1BD4-E01E-FBC7D2E0C90C}"/>
              </a:ext>
            </a:extLst>
          </p:cNvPr>
          <p:cNvSpPr>
            <a:spLocks/>
          </p:cNvSpPr>
          <p:nvPr/>
        </p:nvSpPr>
        <p:spPr>
          <a:xfrm>
            <a:off x="3320143" y="-1216547"/>
            <a:ext cx="5551714" cy="1085408"/>
          </a:xfrm>
          <a:prstGeom prst="rect">
            <a:avLst/>
          </a:prstGeom>
          <a:solidFill>
            <a:srgbClr val="00B0F0">
              <a:alpha val="0"/>
            </a:srgb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4" name="PPT封面_1">
            <a:extLst>
              <a:ext uri="{FF2B5EF4-FFF2-40B4-BE49-F238E27FC236}">
                <a16:creationId xmlns:a16="http://schemas.microsoft.com/office/drawing/2014/main" id="{E90B32F1-0D91-A5B4-3073-F6C8871CD1D0}"/>
              </a:ext>
            </a:extLst>
          </p:cNvPr>
          <p:cNvSpPr/>
          <p:nvPr/>
        </p:nvSpPr>
        <p:spPr>
          <a:xfrm>
            <a:off x="1" y="0"/>
            <a:ext cx="12191998" cy="6858000"/>
          </a:xfrm>
          <a:prstGeom prst="rect">
            <a:avLst/>
          </a:prstGeom>
          <a:solidFill>
            <a:schemeClr val="accent1"/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60959" tIns="60959" rIns="60959" bIns="60959" numCol="1" spcCol="38100" rtlCol="0" anchor="t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1084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ea"/>
              <a:sym typeface="+mn-lt"/>
            </a:endParaRPr>
          </a:p>
        </p:txBody>
      </p:sp>
      <p:sp>
        <p:nvSpPr>
          <p:cNvPr id="108" name="PA-目录页_1_7">
            <a:extLst>
              <a:ext uri="{FF2B5EF4-FFF2-40B4-BE49-F238E27FC236}">
                <a16:creationId xmlns:a16="http://schemas.microsoft.com/office/drawing/2014/main" id="{1938F80E-B6B6-94CC-321A-6FEE1DE8D973}"/>
              </a:ext>
            </a:extLst>
          </p:cNvPr>
          <p:cNvSpPr/>
          <p:nvPr/>
        </p:nvSpPr>
        <p:spPr>
          <a:xfrm>
            <a:off x="8795571" y="2687256"/>
            <a:ext cx="2150971" cy="3042678"/>
          </a:xfrm>
          <a:prstGeom prst="roundRect">
            <a:avLst>
              <a:gd name="adj" fmla="val 2838"/>
            </a:avLst>
          </a:prstGeom>
          <a:solidFill>
            <a:schemeClr val="bg1"/>
          </a:solidFill>
          <a:ln>
            <a:noFill/>
          </a:ln>
          <a:effectLst>
            <a:outerShdw blurRad="241300" sx="102000" sy="102000" algn="ctr" rotWithShape="0">
              <a:schemeClr val="accent1">
                <a:lumMod val="100000"/>
                <a:alpha val="8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ea"/>
              <a:sym typeface="+mn-lt"/>
            </a:endParaRPr>
          </a:p>
        </p:txBody>
      </p:sp>
      <p:sp>
        <p:nvSpPr>
          <p:cNvPr id="109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56CE0C7E-0473-ACE1-11F5-D6BBF878C637}"/>
              </a:ext>
            </a:extLst>
          </p:cNvPr>
          <p:cNvSpPr/>
          <p:nvPr/>
        </p:nvSpPr>
        <p:spPr>
          <a:xfrm>
            <a:off x="6278866" y="2687256"/>
            <a:ext cx="2150971" cy="3042678"/>
          </a:xfrm>
          <a:prstGeom prst="roundRect">
            <a:avLst>
              <a:gd name="adj" fmla="val 2838"/>
            </a:avLst>
          </a:prstGeom>
          <a:solidFill>
            <a:schemeClr val="bg1"/>
          </a:solidFill>
          <a:ln>
            <a:noFill/>
          </a:ln>
          <a:effectLst>
            <a:outerShdw blurRad="241300" sx="102000" sy="102000" algn="ctr" rotWithShape="0">
              <a:schemeClr val="accent1">
                <a:lumMod val="100000"/>
                <a:alpha val="8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ea"/>
              <a:sym typeface="+mn-lt"/>
            </a:endParaRPr>
          </a:p>
        </p:txBody>
      </p:sp>
      <p:sp>
        <p:nvSpPr>
          <p:cNvPr id="110" name="PA-目录页_1_9">
            <a:extLst>
              <a:ext uri="{FF2B5EF4-FFF2-40B4-BE49-F238E27FC236}">
                <a16:creationId xmlns:a16="http://schemas.microsoft.com/office/drawing/2014/main" id="{10765660-3506-4527-2792-8E199601F8EC}"/>
              </a:ext>
            </a:extLst>
          </p:cNvPr>
          <p:cNvSpPr/>
          <p:nvPr/>
        </p:nvSpPr>
        <p:spPr>
          <a:xfrm>
            <a:off x="3762162" y="2687256"/>
            <a:ext cx="2150971" cy="3042678"/>
          </a:xfrm>
          <a:prstGeom prst="roundRect">
            <a:avLst>
              <a:gd name="adj" fmla="val 2838"/>
            </a:avLst>
          </a:prstGeom>
          <a:solidFill>
            <a:schemeClr val="bg1"/>
          </a:solidFill>
          <a:ln>
            <a:noFill/>
          </a:ln>
          <a:effectLst>
            <a:outerShdw blurRad="241300" sx="102000" sy="102000" algn="ctr" rotWithShape="0">
              <a:schemeClr val="accent1">
                <a:lumMod val="100000"/>
                <a:alpha val="8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ea"/>
              <a:sym typeface="+mn-lt"/>
            </a:endParaRPr>
          </a:p>
        </p:txBody>
      </p:sp>
      <p:sp>
        <p:nvSpPr>
          <p:cNvPr id="111" name="PA-目录页_1_10">
            <a:extLst>
              <a:ext uri="{FF2B5EF4-FFF2-40B4-BE49-F238E27FC236}">
                <a16:creationId xmlns:a16="http://schemas.microsoft.com/office/drawing/2014/main" id="{B302CCC9-5E81-FC05-CC7A-9FFB22C14B34}"/>
              </a:ext>
            </a:extLst>
          </p:cNvPr>
          <p:cNvSpPr/>
          <p:nvPr/>
        </p:nvSpPr>
        <p:spPr>
          <a:xfrm>
            <a:off x="1245458" y="2689740"/>
            <a:ext cx="2150971" cy="3042678"/>
          </a:xfrm>
          <a:prstGeom prst="roundRect">
            <a:avLst>
              <a:gd name="adj" fmla="val 2838"/>
            </a:avLst>
          </a:prstGeom>
          <a:solidFill>
            <a:schemeClr val="bg1"/>
          </a:solidFill>
          <a:ln>
            <a:noFill/>
          </a:ln>
          <a:effectLst>
            <a:outerShdw blurRad="241300" sx="102000" sy="102000" algn="ctr" rotWithShape="0">
              <a:schemeClr val="accent1">
                <a:lumMod val="100000"/>
                <a:alpha val="8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ea"/>
              <a:sym typeface="+mn-lt"/>
            </a:endParaRPr>
          </a:p>
        </p:txBody>
      </p:sp>
      <p:sp>
        <p:nvSpPr>
          <p:cNvPr id="153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A6549C66-83EA-59A0-BF2D-DCE52FB2C882}"/>
              </a:ext>
            </a:extLst>
          </p:cNvPr>
          <p:cNvSpPr txBox="1"/>
          <p:nvPr/>
        </p:nvSpPr>
        <p:spPr>
          <a:xfrm>
            <a:off x="5311170" y="958712"/>
            <a:ext cx="15696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+mn-lt"/>
              </a:rPr>
              <a:t>目录</a:t>
            </a:r>
            <a:endParaRPr kumimoji="0" lang="en-US" sz="5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cs typeface="+mn-cs"/>
              <a:sym typeface="+mn-lt"/>
            </a:endParaRPr>
          </a:p>
        </p:txBody>
      </p:sp>
      <p:sp>
        <p:nvSpPr>
          <p:cNvPr id="155" name="PPT封面_2">
            <a:extLst>
              <a:ext uri="{FF2B5EF4-FFF2-40B4-BE49-F238E27FC236}">
                <a16:creationId xmlns:a16="http://schemas.microsoft.com/office/drawing/2014/main" id="{0057A0DA-C7DE-0944-CEA4-A45525BB196E}"/>
              </a:ext>
            </a:extLst>
          </p:cNvPr>
          <p:cNvSpPr/>
          <p:nvPr/>
        </p:nvSpPr>
        <p:spPr>
          <a:xfrm>
            <a:off x="501174" y="515515"/>
            <a:ext cx="11017250" cy="5653087"/>
          </a:xfrm>
          <a:prstGeom prst="rect">
            <a:avLst/>
          </a:prstGeom>
          <a:noFill/>
          <a:ln w="25400">
            <a:gradFill flip="none" rotWithShape="1">
              <a:gsLst>
                <a:gs pos="49540">
                  <a:srgbClr val="FFFFFF">
                    <a:alpha val="2000"/>
                  </a:srgbClr>
                </a:gs>
                <a:gs pos="40000">
                  <a:schemeClr val="bg1">
                    <a:alpha val="0"/>
                  </a:schemeClr>
                </a:gs>
                <a:gs pos="100000">
                  <a:schemeClr val="bg1">
                    <a:alpha val="9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ea"/>
              <a:sym typeface="+mn-lt"/>
            </a:endParaRPr>
          </a:p>
        </p:txBody>
      </p:sp>
      <p:sp>
        <p:nvSpPr>
          <p:cNvPr id="156" name="PPT封面_3">
            <a:extLst>
              <a:ext uri="{FF2B5EF4-FFF2-40B4-BE49-F238E27FC236}">
                <a16:creationId xmlns:a16="http://schemas.microsoft.com/office/drawing/2014/main" id="{F451D550-5708-3B52-21A0-BCD16658C5E0}"/>
              </a:ext>
            </a:extLst>
          </p:cNvPr>
          <p:cNvSpPr/>
          <p:nvPr/>
        </p:nvSpPr>
        <p:spPr>
          <a:xfrm>
            <a:off x="673577" y="689398"/>
            <a:ext cx="11017250" cy="5653087"/>
          </a:xfrm>
          <a:prstGeom prst="rect">
            <a:avLst/>
          </a:prstGeom>
          <a:noFill/>
          <a:ln w="25400">
            <a:gradFill flip="none" rotWithShape="1">
              <a:gsLst>
                <a:gs pos="49540">
                  <a:srgbClr val="FFFFFF">
                    <a:alpha val="2000"/>
                  </a:srgbClr>
                </a:gs>
                <a:gs pos="40000">
                  <a:schemeClr val="bg1">
                    <a:alpha val="0"/>
                  </a:schemeClr>
                </a:gs>
                <a:gs pos="100000">
                  <a:schemeClr val="bg1">
                    <a:alpha val="9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ea"/>
              <a:sym typeface="+mn-lt"/>
            </a:endParaRPr>
          </a:p>
        </p:txBody>
      </p:sp>
      <p:sp>
        <p:nvSpPr>
          <p:cNvPr id="3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1098DA24-9D15-DD97-8E02-73CB64478F2B}"/>
              </a:ext>
            </a:extLst>
          </p:cNvPr>
          <p:cNvSpPr txBox="1"/>
          <p:nvPr/>
        </p:nvSpPr>
        <p:spPr>
          <a:xfrm>
            <a:off x="5361921" y="1768929"/>
            <a:ext cx="14681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+mn-lt"/>
              </a:rPr>
              <a:t>CONTENTS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sym typeface="+mn-lt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27320BB6-4158-1D26-4F3C-8BE5D1A5E36A}"/>
              </a:ext>
            </a:extLst>
          </p:cNvPr>
          <p:cNvSpPr/>
          <p:nvPr/>
        </p:nvSpPr>
        <p:spPr>
          <a:xfrm>
            <a:off x="2010633" y="3051886"/>
            <a:ext cx="628786" cy="628784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>
            <a:noFill/>
          </a:ln>
          <a:effectLst>
            <a:outerShdw blurRad="101600" dist="63500" dir="2700000" algn="tl" rotWithShape="0">
              <a:schemeClr val="accent3"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E5D7679-2AE5-5243-EF09-62D59CDB5162}"/>
              </a:ext>
            </a:extLst>
          </p:cNvPr>
          <p:cNvSpPr txBox="1"/>
          <p:nvPr/>
        </p:nvSpPr>
        <p:spPr>
          <a:xfrm>
            <a:off x="2036890" y="3169882"/>
            <a:ext cx="576272" cy="43088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8800" b="1" i="0" u="none" strike="noStrike" cap="none" spc="0" normalizeH="0" baseline="0">
                <a:ln>
                  <a:noFill/>
                </a:ln>
                <a:gradFill flip="none" rotWithShape="1">
                  <a:gsLst>
                    <a:gs pos="48000">
                      <a:srgbClr val="000000">
                        <a:lumMod val="75000"/>
                        <a:lumOff val="25000"/>
                        <a:shade val="30000"/>
                        <a:satMod val="115000"/>
                      </a:srgbClr>
                    </a:gs>
                    <a:gs pos="51000">
                      <a:srgbClr val="000000">
                        <a:lumMod val="75000"/>
                        <a:lumOff val="25000"/>
                        <a:shade val="100000"/>
                        <a:satMod val="115000"/>
                      </a:srgbClr>
                    </a:gs>
                  </a:gsLst>
                  <a:lin ang="13500000" scaled="1"/>
                  <a:tileRect/>
                </a:gra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OPPOSans B" panose="00020600040101010101" pitchFamily="18" charset="-122"/>
              </a:rPr>
              <a:t>01</a:t>
            </a:r>
            <a:endParaRPr kumimoji="0" lang="zh-CN" altLang="en-US" sz="2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OPPOSans B" panose="00020600040101010101" pitchFamily="18" charset="-122"/>
            </a:endParaRPr>
          </a:p>
        </p:txBody>
      </p:sp>
      <p:sp>
        <p:nvSpPr>
          <p:cNvPr id="7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83F2FE85-2255-C58D-E37D-CC7400164D07}"/>
              </a:ext>
            </a:extLst>
          </p:cNvPr>
          <p:cNvSpPr/>
          <p:nvPr/>
        </p:nvSpPr>
        <p:spPr>
          <a:xfrm>
            <a:off x="1949196" y="2990448"/>
            <a:ext cx="751660" cy="751660"/>
          </a:xfrm>
          <a:prstGeom prst="arc">
            <a:avLst>
              <a:gd name="adj1" fmla="val 16200000"/>
              <a:gd name="adj2" fmla="val 1012118"/>
            </a:avLst>
          </a:prstGeom>
          <a:ln w="12700" cap="rnd"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3"/>
                </a:gs>
              </a:gsLst>
              <a:lin ang="5400000" scaled="1"/>
            </a:gra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8" name="弧形 7">
            <a:extLst>
              <a:ext uri="{FF2B5EF4-FFF2-40B4-BE49-F238E27FC236}">
                <a16:creationId xmlns:a16="http://schemas.microsoft.com/office/drawing/2014/main" id="{9CB5C331-8932-6ED4-549F-319EC502E9D2}"/>
              </a:ext>
            </a:extLst>
          </p:cNvPr>
          <p:cNvSpPr/>
          <p:nvPr/>
        </p:nvSpPr>
        <p:spPr>
          <a:xfrm flipH="1" flipV="1">
            <a:off x="1949196" y="2990448"/>
            <a:ext cx="751658" cy="751658"/>
          </a:xfrm>
          <a:prstGeom prst="arc">
            <a:avLst>
              <a:gd name="adj1" fmla="val 13480855"/>
              <a:gd name="adj2" fmla="val 19125669"/>
            </a:avLst>
          </a:prstGeom>
          <a:ln w="12700" cap="rnd"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100000">
                  <a:schemeClr val="accent3"/>
                </a:gs>
              </a:gsLst>
              <a:lin ang="0" scaled="1"/>
              <a:tileRect/>
            </a:gra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6B25117-D5C8-708D-E6AC-D4D2EEE4536C}"/>
              </a:ext>
            </a:extLst>
          </p:cNvPr>
          <p:cNvSpPr txBox="1"/>
          <p:nvPr/>
        </p:nvSpPr>
        <p:spPr>
          <a:xfrm>
            <a:off x="1573918" y="3884535"/>
            <a:ext cx="15068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200" dirty="0">
                <a:gradFill>
                  <a:gsLst>
                    <a:gs pos="100000">
                      <a:schemeClr val="accent3"/>
                    </a:gs>
                    <a:gs pos="0">
                      <a:schemeClr val="accent2"/>
                    </a:gs>
                  </a:gsLst>
                  <a:lin ang="2700000" scaled="1"/>
                </a:gradFill>
                <a:latin typeface="+mj-ea"/>
                <a:ea typeface="+mj-ea"/>
              </a:rPr>
              <a:t>工作概述</a:t>
            </a:r>
          </a:p>
        </p:txBody>
      </p:sp>
      <p:sp>
        <p:nvSpPr>
          <p:cNvPr id="12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2B30F1C2-FA12-F9B9-B522-FA9B595A1E97}"/>
              </a:ext>
            </a:extLst>
          </p:cNvPr>
          <p:cNvSpPr txBox="1"/>
          <p:nvPr/>
        </p:nvSpPr>
        <p:spPr>
          <a:xfrm>
            <a:off x="1359903" y="4505907"/>
            <a:ext cx="1934840" cy="99867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承接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定制设计。搜索：陈西设计之家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高端定制创意</a:t>
            </a:r>
            <a:endParaRPr lang="en-US" altLang="zh-CN" sz="1400" dirty="0">
              <a:solidFill>
                <a:schemeClr val="accent4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D54D26E0-F1AF-A119-F989-30156E17B8DE}"/>
              </a:ext>
            </a:extLst>
          </p:cNvPr>
          <p:cNvSpPr/>
          <p:nvPr/>
        </p:nvSpPr>
        <p:spPr>
          <a:xfrm>
            <a:off x="2069183" y="4419529"/>
            <a:ext cx="516280" cy="45719"/>
          </a:xfrm>
          <a:prstGeom prst="rect">
            <a:avLst/>
          </a:prstGeom>
          <a:gradFill flip="none" rotWithShape="1">
            <a:gsLst>
              <a:gs pos="100000">
                <a:schemeClr val="accent3"/>
              </a:gs>
              <a:gs pos="0">
                <a:schemeClr val="accent2"/>
              </a:gs>
            </a:gsLst>
            <a:lin ang="2700000" scaled="1"/>
            <a:tileRect/>
          </a:gradFill>
          <a:ln>
            <a:noFill/>
          </a:ln>
          <a:effectLst>
            <a:outerShdw blurRad="127000" dist="50800" dir="2700000" algn="tl" rotWithShape="0">
              <a:schemeClr val="accent2">
                <a:alpha val="35000"/>
              </a:schemeClr>
            </a:outerShdw>
          </a:effectLst>
        </p:spPr>
        <p:txBody>
          <a:bodyPr wrap="square" anchor="ctr">
            <a:noAutofit/>
          </a:bodyPr>
          <a:lstStyle/>
          <a:p>
            <a:pPr algn="ctr" defTabSz="1219170"/>
            <a:endParaRPr lang="zh-CN" altLang="en-US" sz="1300" kern="0" dirty="0">
              <a:solidFill>
                <a:srgbClr val="FFFFFF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4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0AD729EB-FC32-CF76-7C08-C4F02631988C}"/>
              </a:ext>
            </a:extLst>
          </p:cNvPr>
          <p:cNvSpPr/>
          <p:nvPr/>
        </p:nvSpPr>
        <p:spPr>
          <a:xfrm flipH="1" flipV="1">
            <a:off x="1949196" y="2990446"/>
            <a:ext cx="751658" cy="751658"/>
          </a:xfrm>
          <a:prstGeom prst="arc">
            <a:avLst>
              <a:gd name="adj1" fmla="val 19974742"/>
              <a:gd name="adj2" fmla="val 4573108"/>
            </a:avLst>
          </a:prstGeom>
          <a:ln w="12700" cap="rnd"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100000">
                  <a:schemeClr val="accent3"/>
                </a:gs>
              </a:gsLst>
              <a:lin ang="5400000" scaled="1"/>
              <a:tileRect/>
            </a:gra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CECFC8BC-92B3-8E1C-2F47-1F7E5B473EB7}"/>
              </a:ext>
            </a:extLst>
          </p:cNvPr>
          <p:cNvSpPr/>
          <p:nvPr/>
        </p:nvSpPr>
        <p:spPr>
          <a:xfrm>
            <a:off x="4520608" y="3051886"/>
            <a:ext cx="628786" cy="628784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>
            <a:noFill/>
          </a:ln>
          <a:effectLst>
            <a:outerShdw blurRad="101600" dist="63500" dir="2700000" algn="tl" rotWithShape="0">
              <a:schemeClr val="accent3"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2463D85-E616-DC30-8A84-642B72EB4FAD}"/>
              </a:ext>
            </a:extLst>
          </p:cNvPr>
          <p:cNvSpPr txBox="1"/>
          <p:nvPr/>
        </p:nvSpPr>
        <p:spPr>
          <a:xfrm>
            <a:off x="4546865" y="3169882"/>
            <a:ext cx="576272" cy="43088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8800" b="1" i="0" u="none" strike="noStrike" cap="none" spc="0" normalizeH="0" baseline="0">
                <a:ln>
                  <a:noFill/>
                </a:ln>
                <a:gradFill flip="none" rotWithShape="1">
                  <a:gsLst>
                    <a:gs pos="48000">
                      <a:srgbClr val="000000">
                        <a:lumMod val="75000"/>
                        <a:lumOff val="25000"/>
                        <a:shade val="30000"/>
                        <a:satMod val="115000"/>
                      </a:srgbClr>
                    </a:gs>
                    <a:gs pos="51000">
                      <a:srgbClr val="000000">
                        <a:lumMod val="75000"/>
                        <a:lumOff val="25000"/>
                        <a:shade val="100000"/>
                        <a:satMod val="115000"/>
                      </a:srgbClr>
                    </a:gs>
                  </a:gsLst>
                  <a:lin ang="13500000" scaled="1"/>
                  <a:tileRect/>
                </a:gra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OPPOSans B" panose="00020600040101010101" pitchFamily="18" charset="-122"/>
              </a:rPr>
              <a:t>02</a:t>
            </a:r>
            <a:endParaRPr kumimoji="0" lang="zh-CN" altLang="en-US" sz="2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OPPOSans B" panose="00020600040101010101" pitchFamily="18" charset="-122"/>
            </a:endParaRPr>
          </a:p>
        </p:txBody>
      </p:sp>
      <p:sp>
        <p:nvSpPr>
          <p:cNvPr id="17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653C3B3A-695B-C842-4BB1-F6BA5B53F292}"/>
              </a:ext>
            </a:extLst>
          </p:cNvPr>
          <p:cNvSpPr/>
          <p:nvPr/>
        </p:nvSpPr>
        <p:spPr>
          <a:xfrm>
            <a:off x="4459171" y="2990448"/>
            <a:ext cx="751660" cy="751660"/>
          </a:xfrm>
          <a:prstGeom prst="arc">
            <a:avLst>
              <a:gd name="adj1" fmla="val 16200000"/>
              <a:gd name="adj2" fmla="val 1012118"/>
            </a:avLst>
          </a:prstGeom>
          <a:ln w="12700" cap="rnd"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3"/>
                </a:gs>
              </a:gsLst>
              <a:lin ang="5400000" scaled="1"/>
            </a:gra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8" name="弧形 17">
            <a:extLst>
              <a:ext uri="{FF2B5EF4-FFF2-40B4-BE49-F238E27FC236}">
                <a16:creationId xmlns:a16="http://schemas.microsoft.com/office/drawing/2014/main" id="{F730382D-8EA4-E2DD-77B7-260111D9820D}"/>
              </a:ext>
            </a:extLst>
          </p:cNvPr>
          <p:cNvSpPr/>
          <p:nvPr/>
        </p:nvSpPr>
        <p:spPr>
          <a:xfrm flipH="1" flipV="1">
            <a:off x="4459171" y="2990448"/>
            <a:ext cx="751658" cy="751658"/>
          </a:xfrm>
          <a:prstGeom prst="arc">
            <a:avLst>
              <a:gd name="adj1" fmla="val 13480855"/>
              <a:gd name="adj2" fmla="val 19125669"/>
            </a:avLst>
          </a:prstGeom>
          <a:ln w="12700" cap="rnd"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100000">
                  <a:schemeClr val="accent3"/>
                </a:gs>
              </a:gsLst>
              <a:lin ang="0" scaled="1"/>
              <a:tileRect/>
            </a:gra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728E610B-CB3F-D5D5-C5EC-5F34FD059DF4}"/>
              </a:ext>
            </a:extLst>
          </p:cNvPr>
          <p:cNvSpPr txBox="1"/>
          <p:nvPr/>
        </p:nvSpPr>
        <p:spPr>
          <a:xfrm>
            <a:off x="4083893" y="3884535"/>
            <a:ext cx="15068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200" dirty="0">
                <a:gradFill>
                  <a:gsLst>
                    <a:gs pos="100000">
                      <a:schemeClr val="accent3"/>
                    </a:gs>
                    <a:gs pos="0">
                      <a:schemeClr val="accent2"/>
                    </a:gs>
                  </a:gsLst>
                  <a:lin ang="2700000" scaled="1"/>
                </a:gradFill>
                <a:latin typeface="+mj-ea"/>
                <a:ea typeface="+mj-ea"/>
              </a:rPr>
              <a:t>成果展示</a:t>
            </a:r>
          </a:p>
        </p:txBody>
      </p:sp>
      <p:sp>
        <p:nvSpPr>
          <p:cNvPr id="20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D5AC420E-1522-EAFF-3C72-B494FB05EA39}"/>
              </a:ext>
            </a:extLst>
          </p:cNvPr>
          <p:cNvSpPr txBox="1"/>
          <p:nvPr/>
        </p:nvSpPr>
        <p:spPr>
          <a:xfrm>
            <a:off x="3869878" y="4505907"/>
            <a:ext cx="1934840" cy="99867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承接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定制设计。搜索：陈西设计之家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高端定制创意</a:t>
            </a:r>
            <a:endParaRPr lang="en-US" altLang="zh-CN" sz="1400" dirty="0">
              <a:solidFill>
                <a:schemeClr val="accent4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E783693A-9615-F6A2-34FE-FC1931CEBE7D}"/>
              </a:ext>
            </a:extLst>
          </p:cNvPr>
          <p:cNvSpPr/>
          <p:nvPr/>
        </p:nvSpPr>
        <p:spPr>
          <a:xfrm>
            <a:off x="4579158" y="4419529"/>
            <a:ext cx="516280" cy="45719"/>
          </a:xfrm>
          <a:prstGeom prst="rect">
            <a:avLst/>
          </a:prstGeom>
          <a:gradFill flip="none" rotWithShape="1">
            <a:gsLst>
              <a:gs pos="100000">
                <a:schemeClr val="accent3"/>
              </a:gs>
              <a:gs pos="0">
                <a:schemeClr val="accent2"/>
              </a:gs>
            </a:gsLst>
            <a:lin ang="2700000" scaled="1"/>
            <a:tileRect/>
          </a:gradFill>
          <a:ln>
            <a:noFill/>
          </a:ln>
          <a:effectLst>
            <a:outerShdw blurRad="127000" dist="50800" dir="2700000" algn="tl" rotWithShape="0">
              <a:schemeClr val="accent2">
                <a:alpha val="35000"/>
              </a:schemeClr>
            </a:outerShdw>
          </a:effectLst>
        </p:spPr>
        <p:txBody>
          <a:bodyPr wrap="square" anchor="ctr">
            <a:noAutofit/>
          </a:bodyPr>
          <a:lstStyle/>
          <a:p>
            <a:pPr algn="ctr" defTabSz="1219170"/>
            <a:endParaRPr lang="zh-CN" altLang="en-US" sz="1300" kern="0" dirty="0">
              <a:solidFill>
                <a:srgbClr val="FFFFFF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2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EEFADADB-D671-5FF8-EF6F-2ED9A45AD529}"/>
              </a:ext>
            </a:extLst>
          </p:cNvPr>
          <p:cNvSpPr/>
          <p:nvPr/>
        </p:nvSpPr>
        <p:spPr>
          <a:xfrm flipH="1" flipV="1">
            <a:off x="4459171" y="2990446"/>
            <a:ext cx="751658" cy="751658"/>
          </a:xfrm>
          <a:prstGeom prst="arc">
            <a:avLst>
              <a:gd name="adj1" fmla="val 19974742"/>
              <a:gd name="adj2" fmla="val 4573108"/>
            </a:avLst>
          </a:prstGeom>
          <a:ln w="12700" cap="rnd"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100000">
                  <a:schemeClr val="accent3"/>
                </a:gs>
              </a:gsLst>
              <a:lin ang="5400000" scaled="1"/>
              <a:tileRect/>
            </a:gra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8E25A5FE-B6D2-9723-FC97-BCA83A29600A}"/>
              </a:ext>
            </a:extLst>
          </p:cNvPr>
          <p:cNvSpPr/>
          <p:nvPr/>
        </p:nvSpPr>
        <p:spPr>
          <a:xfrm>
            <a:off x="7044824" y="3051886"/>
            <a:ext cx="628786" cy="628784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>
            <a:noFill/>
          </a:ln>
          <a:effectLst>
            <a:outerShdw blurRad="101600" dist="63500" dir="2700000" algn="tl" rotWithShape="0">
              <a:schemeClr val="accent3"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7363BCAE-0580-05C9-3AE1-A0ED4D754270}"/>
              </a:ext>
            </a:extLst>
          </p:cNvPr>
          <p:cNvSpPr txBox="1"/>
          <p:nvPr/>
        </p:nvSpPr>
        <p:spPr>
          <a:xfrm>
            <a:off x="7071081" y="3169882"/>
            <a:ext cx="576272" cy="43088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8800" b="1" i="0" u="none" strike="noStrike" cap="none" spc="0" normalizeH="0" baseline="0">
                <a:ln>
                  <a:noFill/>
                </a:ln>
                <a:gradFill flip="none" rotWithShape="1">
                  <a:gsLst>
                    <a:gs pos="48000">
                      <a:srgbClr val="000000">
                        <a:lumMod val="75000"/>
                        <a:lumOff val="25000"/>
                        <a:shade val="30000"/>
                        <a:satMod val="115000"/>
                      </a:srgbClr>
                    </a:gs>
                    <a:gs pos="51000">
                      <a:srgbClr val="000000">
                        <a:lumMod val="75000"/>
                        <a:lumOff val="25000"/>
                        <a:shade val="100000"/>
                        <a:satMod val="115000"/>
                      </a:srgbClr>
                    </a:gs>
                  </a:gsLst>
                  <a:lin ang="13500000" scaled="1"/>
                  <a:tileRect/>
                </a:gra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OPPOSans B" panose="00020600040101010101" pitchFamily="18" charset="-122"/>
              </a:rPr>
              <a:t>03</a:t>
            </a:r>
            <a:endParaRPr kumimoji="0" lang="zh-CN" altLang="en-US" sz="2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OPPOSans B" panose="00020600040101010101" pitchFamily="18" charset="-122"/>
            </a:endParaRPr>
          </a:p>
        </p:txBody>
      </p:sp>
      <p:sp>
        <p:nvSpPr>
          <p:cNvPr id="25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F76E890F-80A6-B7B4-AF70-C44F6BD55ECE}"/>
              </a:ext>
            </a:extLst>
          </p:cNvPr>
          <p:cNvSpPr/>
          <p:nvPr/>
        </p:nvSpPr>
        <p:spPr>
          <a:xfrm>
            <a:off x="6983387" y="2990448"/>
            <a:ext cx="751660" cy="751660"/>
          </a:xfrm>
          <a:prstGeom prst="arc">
            <a:avLst>
              <a:gd name="adj1" fmla="val 16200000"/>
              <a:gd name="adj2" fmla="val 1012118"/>
            </a:avLst>
          </a:prstGeom>
          <a:ln w="12700" cap="rnd"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3"/>
                </a:gs>
              </a:gsLst>
              <a:lin ang="5400000" scaled="1"/>
            </a:gra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26" name="弧形 25">
            <a:extLst>
              <a:ext uri="{FF2B5EF4-FFF2-40B4-BE49-F238E27FC236}">
                <a16:creationId xmlns:a16="http://schemas.microsoft.com/office/drawing/2014/main" id="{E06CAC0C-2C4C-5669-9FAD-2947789B3E14}"/>
              </a:ext>
            </a:extLst>
          </p:cNvPr>
          <p:cNvSpPr/>
          <p:nvPr/>
        </p:nvSpPr>
        <p:spPr>
          <a:xfrm flipH="1" flipV="1">
            <a:off x="6983387" y="2990448"/>
            <a:ext cx="751658" cy="751658"/>
          </a:xfrm>
          <a:prstGeom prst="arc">
            <a:avLst>
              <a:gd name="adj1" fmla="val 13480855"/>
              <a:gd name="adj2" fmla="val 19125669"/>
            </a:avLst>
          </a:prstGeom>
          <a:ln w="12700" cap="rnd"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100000">
                  <a:schemeClr val="accent3"/>
                </a:gs>
              </a:gsLst>
              <a:lin ang="0" scaled="1"/>
              <a:tileRect/>
            </a:gra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8A09C973-354D-A0A7-40F2-8153581A052E}"/>
              </a:ext>
            </a:extLst>
          </p:cNvPr>
          <p:cNvSpPr txBox="1"/>
          <p:nvPr/>
        </p:nvSpPr>
        <p:spPr>
          <a:xfrm>
            <a:off x="6608109" y="3884535"/>
            <a:ext cx="15068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200" dirty="0">
                <a:gradFill>
                  <a:gsLst>
                    <a:gs pos="100000">
                      <a:schemeClr val="accent3"/>
                    </a:gs>
                    <a:gs pos="0">
                      <a:schemeClr val="accent2"/>
                    </a:gs>
                  </a:gsLst>
                  <a:lin ang="2700000" scaled="1"/>
                </a:gradFill>
                <a:latin typeface="+mj-ea"/>
                <a:ea typeface="+mj-ea"/>
              </a:rPr>
              <a:t>经验总结</a:t>
            </a:r>
          </a:p>
        </p:txBody>
      </p:sp>
      <p:sp>
        <p:nvSpPr>
          <p:cNvPr id="28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556A7A67-70BF-BD91-4104-3D29B7BFDE89}"/>
              </a:ext>
            </a:extLst>
          </p:cNvPr>
          <p:cNvSpPr txBox="1"/>
          <p:nvPr/>
        </p:nvSpPr>
        <p:spPr>
          <a:xfrm>
            <a:off x="6394094" y="4505907"/>
            <a:ext cx="1934840" cy="99867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承接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定制设计。搜索：陈西设计之家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高端定制创意</a:t>
            </a:r>
            <a:endParaRPr lang="en-US" altLang="zh-CN" sz="1400" dirty="0">
              <a:solidFill>
                <a:schemeClr val="accent4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6D0408EA-532D-AD21-AC0C-97016DBD22DD}"/>
              </a:ext>
            </a:extLst>
          </p:cNvPr>
          <p:cNvSpPr/>
          <p:nvPr/>
        </p:nvSpPr>
        <p:spPr>
          <a:xfrm>
            <a:off x="7103374" y="4419529"/>
            <a:ext cx="516280" cy="45719"/>
          </a:xfrm>
          <a:prstGeom prst="rect">
            <a:avLst/>
          </a:prstGeom>
          <a:gradFill flip="none" rotWithShape="1">
            <a:gsLst>
              <a:gs pos="100000">
                <a:schemeClr val="accent3"/>
              </a:gs>
              <a:gs pos="0">
                <a:schemeClr val="accent2"/>
              </a:gs>
            </a:gsLst>
            <a:lin ang="2700000" scaled="1"/>
            <a:tileRect/>
          </a:gradFill>
          <a:ln>
            <a:noFill/>
          </a:ln>
          <a:effectLst>
            <a:outerShdw blurRad="127000" dist="50800" dir="2700000" algn="tl" rotWithShape="0">
              <a:schemeClr val="accent2">
                <a:alpha val="35000"/>
              </a:schemeClr>
            </a:outerShdw>
          </a:effectLst>
        </p:spPr>
        <p:txBody>
          <a:bodyPr wrap="square" anchor="ctr">
            <a:noAutofit/>
          </a:bodyPr>
          <a:lstStyle/>
          <a:p>
            <a:pPr algn="ctr" defTabSz="1219170"/>
            <a:endParaRPr lang="zh-CN" altLang="en-US" sz="1300" kern="0" dirty="0">
              <a:solidFill>
                <a:srgbClr val="FFFFFF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79" name="弧形 78">
            <a:extLst>
              <a:ext uri="{FF2B5EF4-FFF2-40B4-BE49-F238E27FC236}">
                <a16:creationId xmlns:a16="http://schemas.microsoft.com/office/drawing/2014/main" id="{F83DB6FA-7E48-8809-CB4C-37FDBB006FBF}"/>
              </a:ext>
            </a:extLst>
          </p:cNvPr>
          <p:cNvSpPr/>
          <p:nvPr/>
        </p:nvSpPr>
        <p:spPr>
          <a:xfrm flipH="1" flipV="1">
            <a:off x="6983387" y="2990446"/>
            <a:ext cx="751658" cy="751658"/>
          </a:xfrm>
          <a:prstGeom prst="arc">
            <a:avLst>
              <a:gd name="adj1" fmla="val 19974742"/>
              <a:gd name="adj2" fmla="val 4573108"/>
            </a:avLst>
          </a:prstGeom>
          <a:ln w="12700" cap="rnd"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100000">
                  <a:schemeClr val="accent3"/>
                </a:gs>
              </a:gsLst>
              <a:lin ang="5400000" scaled="1"/>
              <a:tileRect/>
            </a:gra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80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CC71E001-7CAC-9E54-8744-C7693FD08C4B}"/>
              </a:ext>
            </a:extLst>
          </p:cNvPr>
          <p:cNvSpPr/>
          <p:nvPr/>
        </p:nvSpPr>
        <p:spPr>
          <a:xfrm>
            <a:off x="9564166" y="3051886"/>
            <a:ext cx="628786" cy="628784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>
            <a:noFill/>
          </a:ln>
          <a:effectLst>
            <a:outerShdw blurRad="101600" dist="63500" dir="2700000" algn="tl" rotWithShape="0">
              <a:schemeClr val="accent3"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F49C7EF6-1252-157D-F3AA-52E1496805A6}"/>
              </a:ext>
            </a:extLst>
          </p:cNvPr>
          <p:cNvSpPr txBox="1"/>
          <p:nvPr/>
        </p:nvSpPr>
        <p:spPr>
          <a:xfrm>
            <a:off x="9590423" y="3169882"/>
            <a:ext cx="576272" cy="43088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8800" b="1" i="0" u="none" strike="noStrike" cap="none" spc="0" normalizeH="0" baseline="0">
                <a:ln>
                  <a:noFill/>
                </a:ln>
                <a:gradFill flip="none" rotWithShape="1">
                  <a:gsLst>
                    <a:gs pos="48000">
                      <a:srgbClr val="000000">
                        <a:lumMod val="75000"/>
                        <a:lumOff val="25000"/>
                        <a:shade val="30000"/>
                        <a:satMod val="115000"/>
                      </a:srgbClr>
                    </a:gs>
                    <a:gs pos="51000">
                      <a:srgbClr val="000000">
                        <a:lumMod val="75000"/>
                        <a:lumOff val="25000"/>
                        <a:shade val="100000"/>
                        <a:satMod val="115000"/>
                      </a:srgbClr>
                    </a:gs>
                  </a:gsLst>
                  <a:lin ang="13500000" scaled="1"/>
                  <a:tileRect/>
                </a:gra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OPPOSans B" panose="00020600040101010101" pitchFamily="18" charset="-122"/>
              </a:rPr>
              <a:t>04</a:t>
            </a:r>
            <a:endParaRPr kumimoji="0" lang="zh-CN" altLang="en-US" sz="2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OPPOSans B" panose="00020600040101010101" pitchFamily="18" charset="-122"/>
            </a:endParaRPr>
          </a:p>
        </p:txBody>
      </p:sp>
      <p:sp>
        <p:nvSpPr>
          <p:cNvPr id="82" name="弧形 81">
            <a:extLst>
              <a:ext uri="{FF2B5EF4-FFF2-40B4-BE49-F238E27FC236}">
                <a16:creationId xmlns:a16="http://schemas.microsoft.com/office/drawing/2014/main" id="{15531DDF-66B9-1E3D-353F-79C5DAAFF19F}"/>
              </a:ext>
            </a:extLst>
          </p:cNvPr>
          <p:cNvSpPr/>
          <p:nvPr/>
        </p:nvSpPr>
        <p:spPr>
          <a:xfrm>
            <a:off x="9502729" y="2990448"/>
            <a:ext cx="751660" cy="751660"/>
          </a:xfrm>
          <a:prstGeom prst="arc">
            <a:avLst>
              <a:gd name="adj1" fmla="val 16200000"/>
              <a:gd name="adj2" fmla="val 1012118"/>
            </a:avLst>
          </a:prstGeom>
          <a:ln w="12700" cap="rnd"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3"/>
                </a:gs>
              </a:gsLst>
              <a:lin ang="5400000" scaled="1"/>
            </a:gra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83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42285FF3-5166-A373-0DF0-826512602870}"/>
              </a:ext>
            </a:extLst>
          </p:cNvPr>
          <p:cNvSpPr/>
          <p:nvPr/>
        </p:nvSpPr>
        <p:spPr>
          <a:xfrm flipH="1" flipV="1">
            <a:off x="9502729" y="2990448"/>
            <a:ext cx="751658" cy="751658"/>
          </a:xfrm>
          <a:prstGeom prst="arc">
            <a:avLst>
              <a:gd name="adj1" fmla="val 13480855"/>
              <a:gd name="adj2" fmla="val 19125669"/>
            </a:avLst>
          </a:prstGeom>
          <a:ln w="12700" cap="rnd"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100000">
                  <a:schemeClr val="accent3"/>
                </a:gs>
              </a:gsLst>
              <a:lin ang="0" scaled="1"/>
              <a:tileRect/>
            </a:gra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id="{7CED8A65-F356-C597-9554-F968158BC77E}"/>
              </a:ext>
            </a:extLst>
          </p:cNvPr>
          <p:cNvSpPr txBox="1"/>
          <p:nvPr/>
        </p:nvSpPr>
        <p:spPr>
          <a:xfrm>
            <a:off x="9127451" y="3884535"/>
            <a:ext cx="15068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200" dirty="0">
                <a:gradFill>
                  <a:gsLst>
                    <a:gs pos="100000">
                      <a:schemeClr val="accent3"/>
                    </a:gs>
                    <a:gs pos="0">
                      <a:schemeClr val="accent2"/>
                    </a:gs>
                  </a:gsLst>
                  <a:lin ang="2700000" scaled="1"/>
                </a:gradFill>
                <a:latin typeface="+mj-ea"/>
                <a:ea typeface="+mj-ea"/>
              </a:rPr>
              <a:t>未来规划</a:t>
            </a:r>
          </a:p>
        </p:txBody>
      </p:sp>
      <p:sp>
        <p:nvSpPr>
          <p:cNvPr id="85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F2A6FD3C-17B7-55DB-8817-3E21E66D9E67}"/>
              </a:ext>
            </a:extLst>
          </p:cNvPr>
          <p:cNvSpPr txBox="1"/>
          <p:nvPr/>
        </p:nvSpPr>
        <p:spPr>
          <a:xfrm>
            <a:off x="8913436" y="4505907"/>
            <a:ext cx="1934840" cy="99867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承接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定制设计。搜索：陈西设计之家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高端定制创意</a:t>
            </a:r>
            <a:endParaRPr lang="en-US" altLang="zh-CN" sz="1400" dirty="0">
              <a:solidFill>
                <a:schemeClr val="accent4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id="{B94D1370-E19E-9FC1-8B5F-E9B26A591679}"/>
              </a:ext>
            </a:extLst>
          </p:cNvPr>
          <p:cNvSpPr/>
          <p:nvPr/>
        </p:nvSpPr>
        <p:spPr>
          <a:xfrm>
            <a:off x="9622716" y="4419529"/>
            <a:ext cx="516280" cy="45719"/>
          </a:xfrm>
          <a:prstGeom prst="rect">
            <a:avLst/>
          </a:prstGeom>
          <a:gradFill flip="none" rotWithShape="1">
            <a:gsLst>
              <a:gs pos="100000">
                <a:schemeClr val="accent3"/>
              </a:gs>
              <a:gs pos="0">
                <a:schemeClr val="accent2"/>
              </a:gs>
            </a:gsLst>
            <a:lin ang="2700000" scaled="1"/>
            <a:tileRect/>
          </a:gradFill>
          <a:ln>
            <a:noFill/>
          </a:ln>
          <a:effectLst>
            <a:outerShdw blurRad="127000" dist="50800" dir="2700000" algn="tl" rotWithShape="0">
              <a:schemeClr val="accent2">
                <a:alpha val="35000"/>
              </a:schemeClr>
            </a:outerShdw>
          </a:effectLst>
        </p:spPr>
        <p:txBody>
          <a:bodyPr wrap="square" anchor="ctr">
            <a:noAutofit/>
          </a:bodyPr>
          <a:lstStyle/>
          <a:p>
            <a:pPr algn="ctr" defTabSz="1219170"/>
            <a:endParaRPr lang="zh-CN" altLang="en-US" sz="1300" kern="0" dirty="0">
              <a:solidFill>
                <a:srgbClr val="FFFFFF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87" name="弧形 86">
            <a:extLst>
              <a:ext uri="{FF2B5EF4-FFF2-40B4-BE49-F238E27FC236}">
                <a16:creationId xmlns:a16="http://schemas.microsoft.com/office/drawing/2014/main" id="{BCA3369B-4C23-767F-37B8-28BF35722CE8}"/>
              </a:ext>
            </a:extLst>
          </p:cNvPr>
          <p:cNvSpPr/>
          <p:nvPr/>
        </p:nvSpPr>
        <p:spPr>
          <a:xfrm flipH="1" flipV="1">
            <a:off x="9502729" y="2990446"/>
            <a:ext cx="751658" cy="751658"/>
          </a:xfrm>
          <a:prstGeom prst="arc">
            <a:avLst>
              <a:gd name="adj1" fmla="val 19974742"/>
              <a:gd name="adj2" fmla="val 4573108"/>
            </a:avLst>
          </a:prstGeom>
          <a:ln w="12700" cap="rnd"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100000">
                  <a:schemeClr val="accent3"/>
                </a:gs>
              </a:gsLst>
              <a:lin ang="5400000" scaled="1"/>
              <a:tileRect/>
            </a:gra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cxnSp>
        <p:nvCxnSpPr>
          <p:cNvPr id="88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B360E42D-73FF-4CEC-21FC-13EEBFC83731}"/>
              </a:ext>
            </a:extLst>
          </p:cNvPr>
          <p:cNvCxnSpPr>
            <a:cxnSpLocks/>
          </p:cNvCxnSpPr>
          <p:nvPr/>
        </p:nvCxnSpPr>
        <p:spPr>
          <a:xfrm>
            <a:off x="3407515" y="1554944"/>
            <a:ext cx="0" cy="1313442"/>
          </a:xfrm>
          <a:prstGeom prst="line">
            <a:avLst/>
          </a:prstGeom>
          <a:noFill/>
          <a:ln cap="rnd">
            <a:gradFill>
              <a:gsLst>
                <a:gs pos="0">
                  <a:schemeClr val="bg1">
                    <a:alpha val="21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9" name="直接连接符 88">
            <a:extLst>
              <a:ext uri="{FF2B5EF4-FFF2-40B4-BE49-F238E27FC236}">
                <a16:creationId xmlns:a16="http://schemas.microsoft.com/office/drawing/2014/main" id="{FF963DBF-653A-67CB-3EDB-0A62BDC13DD5}"/>
              </a:ext>
            </a:extLst>
          </p:cNvPr>
          <p:cNvCxnSpPr>
            <a:cxnSpLocks/>
          </p:cNvCxnSpPr>
          <p:nvPr/>
        </p:nvCxnSpPr>
        <p:spPr>
          <a:xfrm>
            <a:off x="4111793" y="1267677"/>
            <a:ext cx="0" cy="1313442"/>
          </a:xfrm>
          <a:prstGeom prst="line">
            <a:avLst/>
          </a:prstGeom>
          <a:noFill/>
          <a:ln cap="rnd">
            <a:gradFill>
              <a:gsLst>
                <a:gs pos="0">
                  <a:schemeClr val="bg1">
                    <a:alpha val="21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1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F62A3AF0-60E9-A038-0BBE-8A58F5B22EEF}"/>
              </a:ext>
            </a:extLst>
          </p:cNvPr>
          <p:cNvCxnSpPr>
            <a:cxnSpLocks/>
          </p:cNvCxnSpPr>
          <p:nvPr/>
        </p:nvCxnSpPr>
        <p:spPr>
          <a:xfrm>
            <a:off x="7770640" y="1267677"/>
            <a:ext cx="0" cy="1313442"/>
          </a:xfrm>
          <a:prstGeom prst="line">
            <a:avLst/>
          </a:prstGeom>
          <a:noFill/>
          <a:ln cap="rnd">
            <a:gradFill>
              <a:gsLst>
                <a:gs pos="0">
                  <a:schemeClr val="bg1">
                    <a:alpha val="21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2" name="直接连接符 91">
            <a:extLst>
              <a:ext uri="{FF2B5EF4-FFF2-40B4-BE49-F238E27FC236}">
                <a16:creationId xmlns:a16="http://schemas.microsoft.com/office/drawing/2014/main" id="{E5955987-9382-746D-2E13-B19BA1E60FD7}"/>
              </a:ext>
            </a:extLst>
          </p:cNvPr>
          <p:cNvCxnSpPr>
            <a:cxnSpLocks/>
          </p:cNvCxnSpPr>
          <p:nvPr/>
        </p:nvCxnSpPr>
        <p:spPr>
          <a:xfrm>
            <a:off x="8553662" y="1512318"/>
            <a:ext cx="0" cy="1313442"/>
          </a:xfrm>
          <a:prstGeom prst="line">
            <a:avLst/>
          </a:prstGeom>
          <a:noFill/>
          <a:ln cap="rnd">
            <a:gradFill>
              <a:gsLst>
                <a:gs pos="0">
                  <a:schemeClr val="bg1">
                    <a:alpha val="21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17983260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37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900" decel="100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37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37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37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37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37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37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37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37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37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900" decel="100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37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37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37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37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37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9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37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37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" presetID="37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900" decel="100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37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900" decel="100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1" presetID="37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900" decel="100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7" presetID="37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900" decel="100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3" presetID="37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900" decel="100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9" presetID="37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900" decel="100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5" presetID="37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900" decel="100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1" presetID="37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900" decel="100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7" presetID="37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0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900" decel="100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3" presetID="37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6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900" decel="100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" grpId="0" animBg="1"/>
      <p:bldP spid="109" grpId="0" animBg="1"/>
      <p:bldP spid="110" grpId="0" animBg="1"/>
      <p:bldP spid="111" grpId="0" animBg="1"/>
      <p:bldP spid="153" grpId="0"/>
      <p:bldP spid="3" grpId="0"/>
      <p:bldP spid="5" grpId="0" animBg="1"/>
      <p:bldP spid="6" grpId="0"/>
      <p:bldP spid="7" grpId="0" animBg="1"/>
      <p:bldP spid="8" grpId="0" animBg="1"/>
      <p:bldP spid="9" grpId="0"/>
      <p:bldP spid="12" grpId="0"/>
      <p:bldP spid="13" grpId="0" animBg="1"/>
      <p:bldP spid="14" grpId="0" animBg="1"/>
      <p:bldP spid="15" grpId="0" animBg="1"/>
      <p:bldP spid="16" grpId="0"/>
      <p:bldP spid="17" grpId="0" animBg="1"/>
      <p:bldP spid="18" grpId="0" animBg="1"/>
      <p:bldP spid="19" grpId="0"/>
      <p:bldP spid="20" grpId="0"/>
      <p:bldP spid="21" grpId="0" animBg="1"/>
      <p:bldP spid="22" grpId="0" animBg="1"/>
      <p:bldP spid="23" grpId="0" animBg="1"/>
      <p:bldP spid="24" grpId="0"/>
      <p:bldP spid="25" grpId="0" animBg="1"/>
      <p:bldP spid="26" grpId="0" animBg="1"/>
      <p:bldP spid="27" grpId="0"/>
      <p:bldP spid="28" grpId="0"/>
      <p:bldP spid="29" grpId="0" animBg="1"/>
      <p:bldP spid="79" grpId="0" animBg="1"/>
      <p:bldP spid="80" grpId="0" animBg="1"/>
      <p:bldP spid="81" grpId="0"/>
      <p:bldP spid="82" grpId="0" animBg="1"/>
      <p:bldP spid="83" grpId="0" animBg="1"/>
      <p:bldP spid="84" grpId="0"/>
      <p:bldP spid="85" grpId="0"/>
      <p:bldP spid="86" grpId="0" animBg="1"/>
      <p:bldP spid="8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微信：2090298045【陈西】" hidden="1">
            <a:extLst>
              <a:ext uri="{FF2B5EF4-FFF2-40B4-BE49-F238E27FC236}">
                <a16:creationId xmlns:a16="http://schemas.microsoft.com/office/drawing/2014/main" id="{5B6F6B9F-2DA7-3C89-B055-1AD1BBEA83C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微信：2090298045【陈西】" hidden="1">
            <a:extLst>
              <a:ext uri="{FF2B5EF4-FFF2-40B4-BE49-F238E27FC236}">
                <a16:creationId xmlns:a16="http://schemas.microsoft.com/office/drawing/2014/main" id="{58969293-27BD-507D-F254-9AFBF57271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7000660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!微信：2090298045【陈西】">
            <a:extLst>
              <a:ext uri="{FF2B5EF4-FFF2-40B4-BE49-F238E27FC236}">
                <a16:creationId xmlns:a16="http://schemas.microsoft.com/office/drawing/2014/main" id="{C2DB0AD5-F937-1BD4-E01E-FBC7D2E0C90C}"/>
              </a:ext>
            </a:extLst>
          </p:cNvPr>
          <p:cNvSpPr>
            <a:spLocks/>
          </p:cNvSpPr>
          <p:nvPr/>
        </p:nvSpPr>
        <p:spPr>
          <a:xfrm>
            <a:off x="3320143" y="-1216547"/>
            <a:ext cx="5551714" cy="1085408"/>
          </a:xfrm>
          <a:prstGeom prst="rect">
            <a:avLst/>
          </a:prstGeom>
          <a:solidFill>
            <a:srgbClr val="00B0F0">
              <a:alpha val="0"/>
            </a:srgb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" name="PPT封面_1">
            <a:extLst>
              <a:ext uri="{FF2B5EF4-FFF2-40B4-BE49-F238E27FC236}">
                <a16:creationId xmlns:a16="http://schemas.microsoft.com/office/drawing/2014/main" id="{E0667101-997C-756F-28E5-8B571C5FC018}"/>
              </a:ext>
            </a:extLst>
          </p:cNvPr>
          <p:cNvSpPr/>
          <p:nvPr/>
        </p:nvSpPr>
        <p:spPr>
          <a:xfrm>
            <a:off x="1" y="0"/>
            <a:ext cx="12191998" cy="6858000"/>
          </a:xfrm>
          <a:prstGeom prst="rect">
            <a:avLst/>
          </a:prstGeom>
          <a:solidFill>
            <a:schemeClr val="accent1"/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60959" tIns="60959" rIns="60959" bIns="60959" numCol="1" spcCol="38100" rtlCol="0" anchor="t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1084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ea"/>
              <a:sym typeface="+mn-lt"/>
            </a:endParaRPr>
          </a:p>
        </p:txBody>
      </p:sp>
      <p:sp>
        <p:nvSpPr>
          <p:cNvPr id="6" name="PA-过渡页_2">
            <a:extLst>
              <a:ext uri="{FF2B5EF4-FFF2-40B4-BE49-F238E27FC236}">
                <a16:creationId xmlns:a16="http://schemas.microsoft.com/office/drawing/2014/main" id="{BB38AEA4-0954-6F6A-69EB-E6523999AD49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592580" y="1885769"/>
            <a:ext cx="9006840" cy="3086463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ea"/>
              <a:sym typeface="+mn-lt"/>
            </a:endParaRPr>
          </a:p>
        </p:txBody>
      </p:sp>
      <p:sp>
        <p:nvSpPr>
          <p:cNvPr id="7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22C23541-7FE2-9E84-4594-C2A91B6EAB6E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538399" y="2573357"/>
            <a:ext cx="5337439" cy="13542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defTabSz="457200">
              <a:defRPr/>
            </a:pPr>
            <a:r>
              <a:rPr lang="zh-CN" altLang="en-US" sz="8800" dirty="0">
                <a:solidFill>
                  <a:prstClr val="white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+mn-lt"/>
              </a:rPr>
              <a:t>未来规划</a:t>
            </a:r>
          </a:p>
        </p:txBody>
      </p:sp>
      <p:sp>
        <p:nvSpPr>
          <p:cNvPr id="9" name="PA-过渡页_4">
            <a:extLst>
              <a:ext uri="{FF2B5EF4-FFF2-40B4-BE49-F238E27FC236}">
                <a16:creationId xmlns:a16="http://schemas.microsoft.com/office/drawing/2014/main" id="{0B6BB177-32B5-F27F-0E10-D9BE7F626988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2971257" y="2344119"/>
            <a:ext cx="1179810" cy="232371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5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+mn-lt"/>
              </a:rPr>
              <a:t>4</a:t>
            </a:r>
          </a:p>
        </p:txBody>
      </p:sp>
      <p:sp>
        <p:nvSpPr>
          <p:cNvPr id="12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9C33C5D4-842C-892A-4D1E-91CADC4B8EDC}"/>
              </a:ext>
            </a:extLst>
          </p:cNvPr>
          <p:cNvSpPr/>
          <p:nvPr/>
        </p:nvSpPr>
        <p:spPr>
          <a:xfrm>
            <a:off x="501174" y="515515"/>
            <a:ext cx="11017250" cy="5653087"/>
          </a:xfrm>
          <a:prstGeom prst="rect">
            <a:avLst/>
          </a:prstGeom>
          <a:noFill/>
          <a:ln w="25400">
            <a:gradFill flip="none" rotWithShape="1">
              <a:gsLst>
                <a:gs pos="49540">
                  <a:srgbClr val="FFFFFF">
                    <a:alpha val="2000"/>
                  </a:srgbClr>
                </a:gs>
                <a:gs pos="40000">
                  <a:schemeClr val="bg1">
                    <a:alpha val="0"/>
                  </a:schemeClr>
                </a:gs>
                <a:gs pos="100000">
                  <a:schemeClr val="bg1">
                    <a:alpha val="9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ea"/>
              <a:sym typeface="+mn-lt"/>
            </a:endParaRPr>
          </a:p>
        </p:txBody>
      </p:sp>
      <p:sp>
        <p:nvSpPr>
          <p:cNvPr id="13" name="PPT封面_3">
            <a:extLst>
              <a:ext uri="{FF2B5EF4-FFF2-40B4-BE49-F238E27FC236}">
                <a16:creationId xmlns:a16="http://schemas.microsoft.com/office/drawing/2014/main" id="{417929B6-95E3-5AC2-83B1-F88D0B169CFE}"/>
              </a:ext>
            </a:extLst>
          </p:cNvPr>
          <p:cNvSpPr/>
          <p:nvPr/>
        </p:nvSpPr>
        <p:spPr>
          <a:xfrm>
            <a:off x="673577" y="689398"/>
            <a:ext cx="11017250" cy="5653087"/>
          </a:xfrm>
          <a:prstGeom prst="rect">
            <a:avLst/>
          </a:prstGeom>
          <a:noFill/>
          <a:ln w="25400">
            <a:gradFill flip="none" rotWithShape="1">
              <a:gsLst>
                <a:gs pos="49540">
                  <a:srgbClr val="FFFFFF">
                    <a:alpha val="2000"/>
                  </a:srgbClr>
                </a:gs>
                <a:gs pos="40000">
                  <a:schemeClr val="bg1">
                    <a:alpha val="0"/>
                  </a:schemeClr>
                </a:gs>
                <a:gs pos="100000">
                  <a:schemeClr val="bg1">
                    <a:alpha val="9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ea"/>
              <a:sym typeface="+mn-lt"/>
            </a:endParaRPr>
          </a:p>
        </p:txBody>
      </p:sp>
      <p:sp>
        <p:nvSpPr>
          <p:cNvPr id="14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CF7F4198-1887-DDF0-758B-D1C9651ECCA8}"/>
              </a:ext>
            </a:extLst>
          </p:cNvPr>
          <p:cNvSpPr txBox="1"/>
          <p:nvPr/>
        </p:nvSpPr>
        <p:spPr>
          <a:xfrm>
            <a:off x="4487855" y="3811446"/>
            <a:ext cx="4864449" cy="37388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陈西设计之家。免费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模板搜索网站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</p:spTree>
    <p:extLst>
      <p:ext uri="{BB962C8B-B14F-4D97-AF65-F5344CB8AC3E}">
        <p14:creationId xmlns:p14="http://schemas.microsoft.com/office/powerpoint/2010/main" val="7492002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5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0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9" grpId="0"/>
      <p:bldP spid="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微信：2090298045【陈西】" hidden="1">
            <a:extLst>
              <a:ext uri="{FF2B5EF4-FFF2-40B4-BE49-F238E27FC236}">
                <a16:creationId xmlns:a16="http://schemas.microsoft.com/office/drawing/2014/main" id="{5B6F6B9F-2DA7-3C89-B055-1AD1BBEA83C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微信：2090298045【陈西】" hidden="1">
            <a:extLst>
              <a:ext uri="{FF2B5EF4-FFF2-40B4-BE49-F238E27FC236}">
                <a16:creationId xmlns:a16="http://schemas.microsoft.com/office/drawing/2014/main" id="{58969293-27BD-507D-F254-9AFBF57271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7000660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!微信：2090298045【陈西】">
            <a:extLst>
              <a:ext uri="{FF2B5EF4-FFF2-40B4-BE49-F238E27FC236}">
                <a16:creationId xmlns:a16="http://schemas.microsoft.com/office/drawing/2014/main" id="{C2DB0AD5-F937-1BD4-E01E-FBC7D2E0C90C}"/>
              </a:ext>
            </a:extLst>
          </p:cNvPr>
          <p:cNvSpPr>
            <a:spLocks/>
          </p:cNvSpPr>
          <p:nvPr/>
        </p:nvSpPr>
        <p:spPr>
          <a:xfrm>
            <a:off x="3320143" y="-1216547"/>
            <a:ext cx="5551714" cy="1085408"/>
          </a:xfrm>
          <a:prstGeom prst="rect">
            <a:avLst/>
          </a:prstGeom>
          <a:solidFill>
            <a:srgbClr val="00B0F0">
              <a:alpha val="0"/>
            </a:srgb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5" name="矩形 5">
            <a:extLst>
              <a:ext uri="{FF2B5EF4-FFF2-40B4-BE49-F238E27FC236}">
                <a16:creationId xmlns:a16="http://schemas.microsoft.com/office/drawing/2014/main" id="{BA512123-BFDD-0ADF-4A96-0F4793294A4D}"/>
              </a:ext>
            </a:extLst>
          </p:cNvPr>
          <p:cNvSpPr/>
          <p:nvPr/>
        </p:nvSpPr>
        <p:spPr>
          <a:xfrm>
            <a:off x="0" y="216355"/>
            <a:ext cx="352425" cy="432444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 w="9525"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Normal" panose="020B0400000000000000" pitchFamily="34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6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27E02CA4-6D6E-6440-77D7-98BBDCB8D073}"/>
              </a:ext>
            </a:extLst>
          </p:cNvPr>
          <p:cNvSpPr/>
          <p:nvPr/>
        </p:nvSpPr>
        <p:spPr>
          <a:xfrm>
            <a:off x="419100" y="216355"/>
            <a:ext cx="123825" cy="432444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 w="9525"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Normal" panose="020B0400000000000000" pitchFamily="34" charset="-122"/>
              <a:cs typeface="+mn-cs"/>
              <a:sym typeface="Verdana" panose="020B0604030504040204" pitchFamily="34" charset="0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7504BCE7-53B9-05E6-ABAB-CC1508647EA9}"/>
              </a:ext>
            </a:extLst>
          </p:cNvPr>
          <p:cNvCxnSpPr>
            <a:cxnSpLocks/>
          </p:cNvCxnSpPr>
          <p:nvPr/>
        </p:nvCxnSpPr>
        <p:spPr>
          <a:xfrm>
            <a:off x="-6803" y="812437"/>
            <a:ext cx="12201525" cy="0"/>
          </a:xfrm>
          <a:prstGeom prst="line">
            <a:avLst/>
          </a:prstGeom>
          <a:ln w="28575" cmpd="sng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CC24D663-5150-2DA0-13F5-8B9666CE42BA}"/>
              </a:ext>
            </a:extLst>
          </p:cNvPr>
          <p:cNvSpPr/>
          <p:nvPr/>
        </p:nvSpPr>
        <p:spPr>
          <a:xfrm>
            <a:off x="11552317" y="261578"/>
            <a:ext cx="420061" cy="420061"/>
          </a:xfrm>
          <a:custGeom>
            <a:avLst/>
            <a:gdLst>
              <a:gd name="connsiteX0" fmla="*/ 136951 w 447676"/>
              <a:gd name="connsiteY0" fmla="*/ 291530 h 447676"/>
              <a:gd name="connsiteX1" fmla="*/ 200102 w 447676"/>
              <a:gd name="connsiteY1" fmla="*/ 291530 h 447676"/>
              <a:gd name="connsiteX2" fmla="*/ 204002 w 447676"/>
              <a:gd name="connsiteY2" fmla="*/ 293077 h 447676"/>
              <a:gd name="connsiteX3" fmla="*/ 205550 w 447676"/>
              <a:gd name="connsiteY3" fmla="*/ 296854 h 447676"/>
              <a:gd name="connsiteX4" fmla="*/ 205550 w 447676"/>
              <a:gd name="connsiteY4" fmla="*/ 298711 h 447676"/>
              <a:gd name="connsiteX5" fmla="*/ 205426 w 447676"/>
              <a:gd name="connsiteY5" fmla="*/ 300321 h 447676"/>
              <a:gd name="connsiteX6" fmla="*/ 180537 w 447676"/>
              <a:gd name="connsiteY6" fmla="*/ 333382 h 447676"/>
              <a:gd name="connsiteX7" fmla="*/ 212732 w 447676"/>
              <a:gd name="connsiteY7" fmla="*/ 346756 h 447676"/>
              <a:gd name="connsiteX8" fmla="*/ 210379 w 447676"/>
              <a:gd name="connsiteY8" fmla="*/ 357281 h 447676"/>
              <a:gd name="connsiteX9" fmla="*/ 171127 w 447676"/>
              <a:gd name="connsiteY9" fmla="*/ 340193 h 447676"/>
              <a:gd name="connsiteX10" fmla="*/ 137323 w 447676"/>
              <a:gd name="connsiteY10" fmla="*/ 355671 h 447676"/>
              <a:gd name="connsiteX11" fmla="*/ 134227 w 447676"/>
              <a:gd name="connsiteY11" fmla="*/ 345270 h 447676"/>
              <a:gd name="connsiteX12" fmla="*/ 162211 w 447676"/>
              <a:gd name="connsiteY12" fmla="*/ 333135 h 447676"/>
              <a:gd name="connsiteX13" fmla="*/ 142152 w 447676"/>
              <a:gd name="connsiteY13" fmla="*/ 307874 h 447676"/>
              <a:gd name="connsiteX14" fmla="*/ 151934 w 447676"/>
              <a:gd name="connsiteY14" fmla="*/ 303169 h 447676"/>
              <a:gd name="connsiteX15" fmla="*/ 171622 w 447676"/>
              <a:gd name="connsiteY15" fmla="*/ 326696 h 447676"/>
              <a:gd name="connsiteX16" fmla="*/ 192796 w 447676"/>
              <a:gd name="connsiteY16" fmla="*/ 302302 h 447676"/>
              <a:gd name="connsiteX17" fmla="*/ 136951 w 447676"/>
              <a:gd name="connsiteY17" fmla="*/ 302302 h 447676"/>
              <a:gd name="connsiteX18" fmla="*/ 101413 w 447676"/>
              <a:gd name="connsiteY18" fmla="*/ 280014 h 447676"/>
              <a:gd name="connsiteX19" fmla="*/ 119987 w 447676"/>
              <a:gd name="connsiteY19" fmla="*/ 280014 h 447676"/>
              <a:gd name="connsiteX20" fmla="*/ 123826 w 447676"/>
              <a:gd name="connsiteY20" fmla="*/ 281562 h 447676"/>
              <a:gd name="connsiteX21" fmla="*/ 125435 w 447676"/>
              <a:gd name="connsiteY21" fmla="*/ 285338 h 447676"/>
              <a:gd name="connsiteX22" fmla="*/ 125435 w 447676"/>
              <a:gd name="connsiteY22" fmla="*/ 332887 h 447676"/>
              <a:gd name="connsiteX23" fmla="*/ 133360 w 447676"/>
              <a:gd name="connsiteY23" fmla="*/ 323848 h 447676"/>
              <a:gd name="connsiteX24" fmla="*/ 142152 w 447676"/>
              <a:gd name="connsiteY24" fmla="*/ 330163 h 447676"/>
              <a:gd name="connsiteX25" fmla="*/ 123206 w 447676"/>
              <a:gd name="connsiteY25" fmla="*/ 349480 h 447676"/>
              <a:gd name="connsiteX26" fmla="*/ 119987 w 447676"/>
              <a:gd name="connsiteY26" fmla="*/ 350594 h 447676"/>
              <a:gd name="connsiteX27" fmla="*/ 117511 w 447676"/>
              <a:gd name="connsiteY27" fmla="*/ 349975 h 447676"/>
              <a:gd name="connsiteX28" fmla="*/ 115344 w 447676"/>
              <a:gd name="connsiteY28" fmla="*/ 347994 h 447676"/>
              <a:gd name="connsiteX29" fmla="*/ 114539 w 447676"/>
              <a:gd name="connsiteY29" fmla="*/ 345146 h 447676"/>
              <a:gd name="connsiteX30" fmla="*/ 114539 w 447676"/>
              <a:gd name="connsiteY30" fmla="*/ 290787 h 447676"/>
              <a:gd name="connsiteX31" fmla="*/ 101413 w 447676"/>
              <a:gd name="connsiteY31" fmla="*/ 290787 h 447676"/>
              <a:gd name="connsiteX32" fmla="*/ 243669 w 447676"/>
              <a:gd name="connsiteY32" fmla="*/ 279642 h 447676"/>
              <a:gd name="connsiteX33" fmla="*/ 265586 w 447676"/>
              <a:gd name="connsiteY33" fmla="*/ 279642 h 447676"/>
              <a:gd name="connsiteX34" fmla="*/ 269363 w 447676"/>
              <a:gd name="connsiteY34" fmla="*/ 281252 h 447676"/>
              <a:gd name="connsiteX35" fmla="*/ 270911 w 447676"/>
              <a:gd name="connsiteY35" fmla="*/ 285091 h 447676"/>
              <a:gd name="connsiteX36" fmla="*/ 270911 w 447676"/>
              <a:gd name="connsiteY36" fmla="*/ 342793 h 447676"/>
              <a:gd name="connsiteX37" fmla="*/ 285893 w 447676"/>
              <a:gd name="connsiteY37" fmla="*/ 332020 h 447676"/>
              <a:gd name="connsiteX38" fmla="*/ 293447 w 447676"/>
              <a:gd name="connsiteY38" fmla="*/ 339945 h 447676"/>
              <a:gd name="connsiteX39" fmla="*/ 267815 w 447676"/>
              <a:gd name="connsiteY39" fmla="*/ 356538 h 447676"/>
              <a:gd name="connsiteX40" fmla="*/ 265586 w 447676"/>
              <a:gd name="connsiteY40" fmla="*/ 357157 h 447676"/>
              <a:gd name="connsiteX41" fmla="*/ 262738 w 447676"/>
              <a:gd name="connsiteY41" fmla="*/ 356290 h 447676"/>
              <a:gd name="connsiteX42" fmla="*/ 260819 w 447676"/>
              <a:gd name="connsiteY42" fmla="*/ 354309 h 447676"/>
              <a:gd name="connsiteX43" fmla="*/ 260138 w 447676"/>
              <a:gd name="connsiteY43" fmla="*/ 351709 h 447676"/>
              <a:gd name="connsiteX44" fmla="*/ 260138 w 447676"/>
              <a:gd name="connsiteY44" fmla="*/ 290539 h 447676"/>
              <a:gd name="connsiteX45" fmla="*/ 243669 w 447676"/>
              <a:gd name="connsiteY45" fmla="*/ 290539 h 447676"/>
              <a:gd name="connsiteX46" fmla="*/ 150448 w 447676"/>
              <a:gd name="connsiteY46" fmla="*/ 251039 h 447676"/>
              <a:gd name="connsiteX47" fmla="*/ 191310 w 447676"/>
              <a:gd name="connsiteY47" fmla="*/ 251039 h 447676"/>
              <a:gd name="connsiteX48" fmla="*/ 195149 w 447676"/>
              <a:gd name="connsiteY48" fmla="*/ 252648 h 447676"/>
              <a:gd name="connsiteX49" fmla="*/ 196759 w 447676"/>
              <a:gd name="connsiteY49" fmla="*/ 256487 h 447676"/>
              <a:gd name="connsiteX50" fmla="*/ 196759 w 447676"/>
              <a:gd name="connsiteY50" fmla="*/ 277166 h 447676"/>
              <a:gd name="connsiteX51" fmla="*/ 198244 w 447676"/>
              <a:gd name="connsiteY51" fmla="*/ 277661 h 447676"/>
              <a:gd name="connsiteX52" fmla="*/ 211494 w 447676"/>
              <a:gd name="connsiteY52" fmla="*/ 277661 h 447676"/>
              <a:gd name="connsiteX53" fmla="*/ 211494 w 447676"/>
              <a:gd name="connsiteY53" fmla="*/ 288558 h 447676"/>
              <a:gd name="connsiteX54" fmla="*/ 198244 w 447676"/>
              <a:gd name="connsiteY54" fmla="*/ 288558 h 447676"/>
              <a:gd name="connsiteX55" fmla="*/ 192672 w 447676"/>
              <a:gd name="connsiteY55" fmla="*/ 287505 h 447676"/>
              <a:gd name="connsiteX56" fmla="*/ 189081 w 447676"/>
              <a:gd name="connsiteY56" fmla="*/ 284967 h 447676"/>
              <a:gd name="connsiteX57" fmla="*/ 185862 w 447676"/>
              <a:gd name="connsiteY57" fmla="*/ 276794 h 447676"/>
              <a:gd name="connsiteX58" fmla="*/ 185862 w 447676"/>
              <a:gd name="connsiteY58" fmla="*/ 262059 h 447676"/>
              <a:gd name="connsiteX59" fmla="*/ 155896 w 447676"/>
              <a:gd name="connsiteY59" fmla="*/ 262059 h 447676"/>
              <a:gd name="connsiteX60" fmla="*/ 155896 w 447676"/>
              <a:gd name="connsiteY60" fmla="*/ 269984 h 447676"/>
              <a:gd name="connsiteX61" fmla="*/ 149953 w 447676"/>
              <a:gd name="connsiteY61" fmla="*/ 283543 h 447676"/>
              <a:gd name="connsiteX62" fmla="*/ 137199 w 447676"/>
              <a:gd name="connsiteY62" fmla="*/ 290663 h 447676"/>
              <a:gd name="connsiteX63" fmla="*/ 134351 w 447676"/>
              <a:gd name="connsiteY63" fmla="*/ 280138 h 447676"/>
              <a:gd name="connsiteX64" fmla="*/ 141780 w 447676"/>
              <a:gd name="connsiteY64" fmla="*/ 276299 h 447676"/>
              <a:gd name="connsiteX65" fmla="*/ 145000 w 447676"/>
              <a:gd name="connsiteY65" fmla="*/ 269984 h 447676"/>
              <a:gd name="connsiteX66" fmla="*/ 145000 w 447676"/>
              <a:gd name="connsiteY66" fmla="*/ 256487 h 447676"/>
              <a:gd name="connsiteX67" fmla="*/ 146609 w 447676"/>
              <a:gd name="connsiteY67" fmla="*/ 252648 h 447676"/>
              <a:gd name="connsiteX68" fmla="*/ 150448 w 447676"/>
              <a:gd name="connsiteY68" fmla="*/ 251039 h 447676"/>
              <a:gd name="connsiteX69" fmla="*/ 118130 w 447676"/>
              <a:gd name="connsiteY69" fmla="*/ 247200 h 447676"/>
              <a:gd name="connsiteX70" fmla="*/ 130884 w 447676"/>
              <a:gd name="connsiteY70" fmla="*/ 267507 h 447676"/>
              <a:gd name="connsiteX71" fmla="*/ 121844 w 447676"/>
              <a:gd name="connsiteY71" fmla="*/ 273451 h 447676"/>
              <a:gd name="connsiteX72" fmla="*/ 108967 w 447676"/>
              <a:gd name="connsiteY72" fmla="*/ 252896 h 447676"/>
              <a:gd name="connsiteX73" fmla="*/ 313135 w 447676"/>
              <a:gd name="connsiteY73" fmla="*/ 246829 h 447676"/>
              <a:gd name="connsiteX74" fmla="*/ 323908 w 447676"/>
              <a:gd name="connsiteY74" fmla="*/ 246829 h 447676"/>
              <a:gd name="connsiteX75" fmla="*/ 323908 w 447676"/>
              <a:gd name="connsiteY75" fmla="*/ 282490 h 447676"/>
              <a:gd name="connsiteX76" fmla="*/ 356226 w 447676"/>
              <a:gd name="connsiteY76" fmla="*/ 282490 h 447676"/>
              <a:gd name="connsiteX77" fmla="*/ 356226 w 447676"/>
              <a:gd name="connsiteY77" fmla="*/ 293387 h 447676"/>
              <a:gd name="connsiteX78" fmla="*/ 323908 w 447676"/>
              <a:gd name="connsiteY78" fmla="*/ 293387 h 447676"/>
              <a:gd name="connsiteX79" fmla="*/ 323908 w 447676"/>
              <a:gd name="connsiteY79" fmla="*/ 358271 h 447676"/>
              <a:gd name="connsiteX80" fmla="*/ 313135 w 447676"/>
              <a:gd name="connsiteY80" fmla="*/ 358271 h 447676"/>
              <a:gd name="connsiteX81" fmla="*/ 313135 w 447676"/>
              <a:gd name="connsiteY81" fmla="*/ 293387 h 447676"/>
              <a:gd name="connsiteX82" fmla="*/ 280940 w 447676"/>
              <a:gd name="connsiteY82" fmla="*/ 293387 h 447676"/>
              <a:gd name="connsiteX83" fmla="*/ 280940 w 447676"/>
              <a:gd name="connsiteY83" fmla="*/ 282490 h 447676"/>
              <a:gd name="connsiteX84" fmla="*/ 313135 w 447676"/>
              <a:gd name="connsiteY84" fmla="*/ 282490 h 447676"/>
              <a:gd name="connsiteX85" fmla="*/ 262243 w 447676"/>
              <a:gd name="connsiteY85" fmla="*/ 246210 h 447676"/>
              <a:gd name="connsiteX86" fmla="*/ 277473 w 447676"/>
              <a:gd name="connsiteY86" fmla="*/ 266888 h 447676"/>
              <a:gd name="connsiteX87" fmla="*/ 268806 w 447676"/>
              <a:gd name="connsiteY87" fmla="*/ 273203 h 447676"/>
              <a:gd name="connsiteX88" fmla="*/ 253575 w 447676"/>
              <a:gd name="connsiteY88" fmla="*/ 252648 h 447676"/>
              <a:gd name="connsiteX89" fmla="*/ 197997 w 447676"/>
              <a:gd name="connsiteY89" fmla="*/ 175939 h 447676"/>
              <a:gd name="connsiteX90" fmla="*/ 203693 w 447676"/>
              <a:gd name="connsiteY90" fmla="*/ 194018 h 447676"/>
              <a:gd name="connsiteX91" fmla="*/ 212360 w 447676"/>
              <a:gd name="connsiteY91" fmla="*/ 208629 h 447676"/>
              <a:gd name="connsiteX92" fmla="*/ 204064 w 447676"/>
              <a:gd name="connsiteY92" fmla="*/ 215811 h 447676"/>
              <a:gd name="connsiteX93" fmla="*/ 193849 w 447676"/>
              <a:gd name="connsiteY93" fmla="*/ 198785 h 447676"/>
              <a:gd name="connsiteX94" fmla="*/ 187348 w 447676"/>
              <a:gd name="connsiteY94" fmla="*/ 178044 h 447676"/>
              <a:gd name="connsiteX95" fmla="*/ 147724 w 447676"/>
              <a:gd name="connsiteY95" fmla="*/ 175939 h 447676"/>
              <a:gd name="connsiteX96" fmla="*/ 158373 w 447676"/>
              <a:gd name="connsiteY96" fmla="*/ 178044 h 447676"/>
              <a:gd name="connsiteX97" fmla="*/ 151810 w 447676"/>
              <a:gd name="connsiteY97" fmla="*/ 198909 h 447676"/>
              <a:gd name="connsiteX98" fmla="*/ 141656 w 447676"/>
              <a:gd name="connsiteY98" fmla="*/ 215811 h 447676"/>
              <a:gd name="connsiteX99" fmla="*/ 133360 w 447676"/>
              <a:gd name="connsiteY99" fmla="*/ 208629 h 447676"/>
              <a:gd name="connsiteX100" fmla="*/ 142028 w 447676"/>
              <a:gd name="connsiteY100" fmla="*/ 194018 h 447676"/>
              <a:gd name="connsiteX101" fmla="*/ 147724 w 447676"/>
              <a:gd name="connsiteY101" fmla="*/ 175939 h 447676"/>
              <a:gd name="connsiteX102" fmla="*/ 318088 w 447676"/>
              <a:gd name="connsiteY102" fmla="*/ 147088 h 447676"/>
              <a:gd name="connsiteX103" fmla="*/ 318088 w 447676"/>
              <a:gd name="connsiteY103" fmla="*/ 172596 h 447676"/>
              <a:gd name="connsiteX104" fmla="*/ 321927 w 447676"/>
              <a:gd name="connsiteY104" fmla="*/ 174825 h 447676"/>
              <a:gd name="connsiteX105" fmla="*/ 339881 w 447676"/>
              <a:gd name="connsiteY105" fmla="*/ 174825 h 447676"/>
              <a:gd name="connsiteX106" fmla="*/ 339881 w 447676"/>
              <a:gd name="connsiteY106" fmla="*/ 147088 h 447676"/>
              <a:gd name="connsiteX107" fmla="*/ 291713 w 447676"/>
              <a:gd name="connsiteY107" fmla="*/ 147088 h 447676"/>
              <a:gd name="connsiteX108" fmla="*/ 291713 w 447676"/>
              <a:gd name="connsiteY108" fmla="*/ 156622 h 447676"/>
              <a:gd name="connsiteX109" fmla="*/ 260138 w 447676"/>
              <a:gd name="connsiteY109" fmla="*/ 189684 h 447676"/>
              <a:gd name="connsiteX110" fmla="*/ 260138 w 447676"/>
              <a:gd name="connsiteY110" fmla="*/ 199837 h 447676"/>
              <a:gd name="connsiteX111" fmla="*/ 339881 w 447676"/>
              <a:gd name="connsiteY111" fmla="*/ 199837 h 447676"/>
              <a:gd name="connsiteX112" fmla="*/ 339881 w 447676"/>
              <a:gd name="connsiteY112" fmla="*/ 185597 h 447676"/>
              <a:gd name="connsiteX113" fmla="*/ 321927 w 447676"/>
              <a:gd name="connsiteY113" fmla="*/ 185597 h 447676"/>
              <a:gd name="connsiteX114" fmla="*/ 310782 w 447676"/>
              <a:gd name="connsiteY114" fmla="*/ 181511 h 447676"/>
              <a:gd name="connsiteX115" fmla="*/ 307315 w 447676"/>
              <a:gd name="connsiteY115" fmla="*/ 172472 h 447676"/>
              <a:gd name="connsiteX116" fmla="*/ 307315 w 447676"/>
              <a:gd name="connsiteY116" fmla="*/ 147088 h 447676"/>
              <a:gd name="connsiteX117" fmla="*/ 260138 w 447676"/>
              <a:gd name="connsiteY117" fmla="*/ 147088 h 447676"/>
              <a:gd name="connsiteX118" fmla="*/ 260138 w 447676"/>
              <a:gd name="connsiteY118" fmla="*/ 178168 h 447676"/>
              <a:gd name="connsiteX119" fmla="*/ 274687 w 447676"/>
              <a:gd name="connsiteY119" fmla="*/ 168881 h 447676"/>
              <a:gd name="connsiteX120" fmla="*/ 280940 w 447676"/>
              <a:gd name="connsiteY120" fmla="*/ 156622 h 447676"/>
              <a:gd name="connsiteX121" fmla="*/ 280940 w 447676"/>
              <a:gd name="connsiteY121" fmla="*/ 147088 h 447676"/>
              <a:gd name="connsiteX122" fmla="*/ 291713 w 447676"/>
              <a:gd name="connsiteY122" fmla="*/ 124304 h 447676"/>
              <a:gd name="connsiteX123" fmla="*/ 291713 w 447676"/>
              <a:gd name="connsiteY123" fmla="*/ 136067 h 447676"/>
              <a:gd name="connsiteX124" fmla="*/ 307315 w 447676"/>
              <a:gd name="connsiteY124" fmla="*/ 136067 h 447676"/>
              <a:gd name="connsiteX125" fmla="*/ 307315 w 447676"/>
              <a:gd name="connsiteY125" fmla="*/ 124304 h 447676"/>
              <a:gd name="connsiteX126" fmla="*/ 244784 w 447676"/>
              <a:gd name="connsiteY126" fmla="*/ 113407 h 447676"/>
              <a:gd name="connsiteX127" fmla="*/ 355235 w 447676"/>
              <a:gd name="connsiteY127" fmla="*/ 113407 h 447676"/>
              <a:gd name="connsiteX128" fmla="*/ 355235 w 447676"/>
              <a:gd name="connsiteY128" fmla="*/ 124304 h 447676"/>
              <a:gd name="connsiteX129" fmla="*/ 318088 w 447676"/>
              <a:gd name="connsiteY129" fmla="*/ 124304 h 447676"/>
              <a:gd name="connsiteX130" fmla="*/ 318088 w 447676"/>
              <a:gd name="connsiteY130" fmla="*/ 136067 h 447676"/>
              <a:gd name="connsiteX131" fmla="*/ 345329 w 447676"/>
              <a:gd name="connsiteY131" fmla="*/ 136067 h 447676"/>
              <a:gd name="connsiteX132" fmla="*/ 349106 w 447676"/>
              <a:gd name="connsiteY132" fmla="*/ 137677 h 447676"/>
              <a:gd name="connsiteX133" fmla="*/ 350654 w 447676"/>
              <a:gd name="connsiteY133" fmla="*/ 141640 h 447676"/>
              <a:gd name="connsiteX134" fmla="*/ 350654 w 447676"/>
              <a:gd name="connsiteY134" fmla="*/ 215192 h 447676"/>
              <a:gd name="connsiteX135" fmla="*/ 339881 w 447676"/>
              <a:gd name="connsiteY135" fmla="*/ 215192 h 447676"/>
              <a:gd name="connsiteX136" fmla="*/ 339881 w 447676"/>
              <a:gd name="connsiteY136" fmla="*/ 210734 h 447676"/>
              <a:gd name="connsiteX137" fmla="*/ 260138 w 447676"/>
              <a:gd name="connsiteY137" fmla="*/ 210734 h 447676"/>
              <a:gd name="connsiteX138" fmla="*/ 260138 w 447676"/>
              <a:gd name="connsiteY138" fmla="*/ 215192 h 447676"/>
              <a:gd name="connsiteX139" fmla="*/ 249117 w 447676"/>
              <a:gd name="connsiteY139" fmla="*/ 215192 h 447676"/>
              <a:gd name="connsiteX140" fmla="*/ 249117 w 447676"/>
              <a:gd name="connsiteY140" fmla="*/ 141640 h 447676"/>
              <a:gd name="connsiteX141" fmla="*/ 250727 w 447676"/>
              <a:gd name="connsiteY141" fmla="*/ 137677 h 447676"/>
              <a:gd name="connsiteX142" fmla="*/ 254566 w 447676"/>
              <a:gd name="connsiteY142" fmla="*/ 136067 h 447676"/>
              <a:gd name="connsiteX143" fmla="*/ 280940 w 447676"/>
              <a:gd name="connsiteY143" fmla="*/ 136067 h 447676"/>
              <a:gd name="connsiteX144" fmla="*/ 280940 w 447676"/>
              <a:gd name="connsiteY144" fmla="*/ 124304 h 447676"/>
              <a:gd name="connsiteX145" fmla="*/ 244784 w 447676"/>
              <a:gd name="connsiteY145" fmla="*/ 124304 h 447676"/>
              <a:gd name="connsiteX146" fmla="*/ 107481 w 447676"/>
              <a:gd name="connsiteY146" fmla="*/ 113036 h 447676"/>
              <a:gd name="connsiteX147" fmla="*/ 133732 w 447676"/>
              <a:gd name="connsiteY147" fmla="*/ 113036 h 447676"/>
              <a:gd name="connsiteX148" fmla="*/ 138065 w 447676"/>
              <a:gd name="connsiteY148" fmla="*/ 115141 h 447676"/>
              <a:gd name="connsiteX149" fmla="*/ 139180 w 447676"/>
              <a:gd name="connsiteY149" fmla="*/ 118484 h 447676"/>
              <a:gd name="connsiteX150" fmla="*/ 139056 w 447676"/>
              <a:gd name="connsiteY150" fmla="*/ 119846 h 447676"/>
              <a:gd name="connsiteX151" fmla="*/ 130884 w 447676"/>
              <a:gd name="connsiteY151" fmla="*/ 152660 h 447676"/>
              <a:gd name="connsiteX152" fmla="*/ 136146 w 447676"/>
              <a:gd name="connsiteY152" fmla="*/ 163309 h 447676"/>
              <a:gd name="connsiteX153" fmla="*/ 138561 w 447676"/>
              <a:gd name="connsiteY153" fmla="*/ 175939 h 447676"/>
              <a:gd name="connsiteX154" fmla="*/ 137446 w 447676"/>
              <a:gd name="connsiteY154" fmla="*/ 183492 h 447676"/>
              <a:gd name="connsiteX155" fmla="*/ 117882 w 447676"/>
              <a:gd name="connsiteY155" fmla="*/ 202066 h 447676"/>
              <a:gd name="connsiteX156" fmla="*/ 113920 w 447676"/>
              <a:gd name="connsiteY156" fmla="*/ 191912 h 447676"/>
              <a:gd name="connsiteX157" fmla="*/ 127045 w 447676"/>
              <a:gd name="connsiteY157" fmla="*/ 180521 h 447676"/>
              <a:gd name="connsiteX158" fmla="*/ 127664 w 447676"/>
              <a:gd name="connsiteY158" fmla="*/ 176063 h 447676"/>
              <a:gd name="connsiteX159" fmla="*/ 125373 w 447676"/>
              <a:gd name="connsiteY159" fmla="*/ 165414 h 447676"/>
              <a:gd name="connsiteX160" fmla="*/ 120730 w 447676"/>
              <a:gd name="connsiteY160" fmla="*/ 156870 h 447676"/>
              <a:gd name="connsiteX161" fmla="*/ 119616 w 447676"/>
              <a:gd name="connsiteY161" fmla="*/ 153898 h 447676"/>
              <a:gd name="connsiteX162" fmla="*/ 119863 w 447676"/>
              <a:gd name="connsiteY162" fmla="*/ 152288 h 447676"/>
              <a:gd name="connsiteX163" fmla="*/ 126797 w 447676"/>
              <a:gd name="connsiteY163" fmla="*/ 123933 h 447676"/>
              <a:gd name="connsiteX164" fmla="*/ 112805 w 447676"/>
              <a:gd name="connsiteY164" fmla="*/ 123933 h 447676"/>
              <a:gd name="connsiteX165" fmla="*/ 112805 w 447676"/>
              <a:gd name="connsiteY165" fmla="*/ 219773 h 447676"/>
              <a:gd name="connsiteX166" fmla="*/ 102032 w 447676"/>
              <a:gd name="connsiteY166" fmla="*/ 219773 h 447676"/>
              <a:gd name="connsiteX167" fmla="*/ 102032 w 447676"/>
              <a:gd name="connsiteY167" fmla="*/ 118608 h 447676"/>
              <a:gd name="connsiteX168" fmla="*/ 103642 w 447676"/>
              <a:gd name="connsiteY168" fmla="*/ 114708 h 447676"/>
              <a:gd name="connsiteX169" fmla="*/ 107481 w 447676"/>
              <a:gd name="connsiteY169" fmla="*/ 113036 h 447676"/>
              <a:gd name="connsiteX170" fmla="*/ 159859 w 447676"/>
              <a:gd name="connsiteY170" fmla="*/ 108454 h 447676"/>
              <a:gd name="connsiteX171" fmla="*/ 170260 w 447676"/>
              <a:gd name="connsiteY171" fmla="*/ 111302 h 447676"/>
              <a:gd name="connsiteX172" fmla="*/ 167907 w 447676"/>
              <a:gd name="connsiteY172" fmla="*/ 118980 h 447676"/>
              <a:gd name="connsiteX173" fmla="*/ 208274 w 447676"/>
              <a:gd name="connsiteY173" fmla="*/ 118980 h 447676"/>
              <a:gd name="connsiteX174" fmla="*/ 208274 w 447676"/>
              <a:gd name="connsiteY174" fmla="*/ 129876 h 447676"/>
              <a:gd name="connsiteX175" fmla="*/ 164316 w 447676"/>
              <a:gd name="connsiteY175" fmla="*/ 129876 h 447676"/>
              <a:gd name="connsiteX176" fmla="*/ 152801 w 447676"/>
              <a:gd name="connsiteY176" fmla="*/ 156870 h 447676"/>
              <a:gd name="connsiteX177" fmla="*/ 168650 w 447676"/>
              <a:gd name="connsiteY177" fmla="*/ 156870 h 447676"/>
              <a:gd name="connsiteX178" fmla="*/ 168650 w 447676"/>
              <a:gd name="connsiteY178" fmla="*/ 139287 h 447676"/>
              <a:gd name="connsiteX179" fmla="*/ 179423 w 447676"/>
              <a:gd name="connsiteY179" fmla="*/ 139287 h 447676"/>
              <a:gd name="connsiteX180" fmla="*/ 179423 w 447676"/>
              <a:gd name="connsiteY180" fmla="*/ 156870 h 447676"/>
              <a:gd name="connsiteX181" fmla="*/ 206293 w 447676"/>
              <a:gd name="connsiteY181" fmla="*/ 156870 h 447676"/>
              <a:gd name="connsiteX182" fmla="*/ 206293 w 447676"/>
              <a:gd name="connsiteY182" fmla="*/ 167767 h 447676"/>
              <a:gd name="connsiteX183" fmla="*/ 179423 w 447676"/>
              <a:gd name="connsiteY183" fmla="*/ 167767 h 447676"/>
              <a:gd name="connsiteX184" fmla="*/ 179423 w 447676"/>
              <a:gd name="connsiteY184" fmla="*/ 202438 h 447676"/>
              <a:gd name="connsiteX185" fmla="*/ 174780 w 447676"/>
              <a:gd name="connsiteY185" fmla="*/ 212591 h 447676"/>
              <a:gd name="connsiteX186" fmla="*/ 165988 w 447676"/>
              <a:gd name="connsiteY186" fmla="*/ 217792 h 447676"/>
              <a:gd name="connsiteX187" fmla="*/ 156887 w 447676"/>
              <a:gd name="connsiteY187" fmla="*/ 220268 h 447676"/>
              <a:gd name="connsiteX188" fmla="*/ 155277 w 447676"/>
              <a:gd name="connsiteY188" fmla="*/ 209372 h 447676"/>
              <a:gd name="connsiteX189" fmla="*/ 164254 w 447676"/>
              <a:gd name="connsiteY189" fmla="*/ 206710 h 447676"/>
              <a:gd name="connsiteX190" fmla="*/ 168650 w 447676"/>
              <a:gd name="connsiteY190" fmla="*/ 202438 h 447676"/>
              <a:gd name="connsiteX191" fmla="*/ 168650 w 447676"/>
              <a:gd name="connsiteY191" fmla="*/ 167767 h 447676"/>
              <a:gd name="connsiteX192" fmla="*/ 145247 w 447676"/>
              <a:gd name="connsiteY192" fmla="*/ 167767 h 447676"/>
              <a:gd name="connsiteX193" fmla="*/ 141471 w 447676"/>
              <a:gd name="connsiteY193" fmla="*/ 166157 h 447676"/>
              <a:gd name="connsiteX194" fmla="*/ 139923 w 447676"/>
              <a:gd name="connsiteY194" fmla="*/ 162318 h 447676"/>
              <a:gd name="connsiteX195" fmla="*/ 139923 w 447676"/>
              <a:gd name="connsiteY195" fmla="*/ 159594 h 447676"/>
              <a:gd name="connsiteX196" fmla="*/ 140666 w 447676"/>
              <a:gd name="connsiteY196" fmla="*/ 156746 h 447676"/>
              <a:gd name="connsiteX197" fmla="*/ 152801 w 447676"/>
              <a:gd name="connsiteY197" fmla="*/ 129876 h 447676"/>
              <a:gd name="connsiteX198" fmla="*/ 140047 w 447676"/>
              <a:gd name="connsiteY198" fmla="*/ 129876 h 447676"/>
              <a:gd name="connsiteX199" fmla="*/ 140047 w 447676"/>
              <a:gd name="connsiteY199" fmla="*/ 118980 h 447676"/>
              <a:gd name="connsiteX200" fmla="*/ 156515 w 447676"/>
              <a:gd name="connsiteY200" fmla="*/ 118980 h 447676"/>
              <a:gd name="connsiteX201" fmla="*/ 158620 w 447676"/>
              <a:gd name="connsiteY201" fmla="*/ 112293 h 447676"/>
              <a:gd name="connsiteX202" fmla="*/ 223838 w 447676"/>
              <a:gd name="connsiteY202" fmla="*/ 14227 h 447676"/>
              <a:gd name="connsiteX203" fmla="*/ 14227 w 447676"/>
              <a:gd name="connsiteY203" fmla="*/ 223838 h 447676"/>
              <a:gd name="connsiteX204" fmla="*/ 223838 w 447676"/>
              <a:gd name="connsiteY204" fmla="*/ 433449 h 447676"/>
              <a:gd name="connsiteX205" fmla="*/ 433449 w 447676"/>
              <a:gd name="connsiteY205" fmla="*/ 223838 h 447676"/>
              <a:gd name="connsiteX206" fmla="*/ 223838 w 447676"/>
              <a:gd name="connsiteY206" fmla="*/ 14227 h 447676"/>
              <a:gd name="connsiteX207" fmla="*/ 223838 w 447676"/>
              <a:gd name="connsiteY207" fmla="*/ 0 h 447676"/>
              <a:gd name="connsiteX208" fmla="*/ 447676 w 447676"/>
              <a:gd name="connsiteY208" fmla="*/ 223838 h 447676"/>
              <a:gd name="connsiteX209" fmla="*/ 223838 w 447676"/>
              <a:gd name="connsiteY209" fmla="*/ 447676 h 447676"/>
              <a:gd name="connsiteX210" fmla="*/ 0 w 447676"/>
              <a:gd name="connsiteY210" fmla="*/ 223838 h 447676"/>
              <a:gd name="connsiteX211" fmla="*/ 223838 w 447676"/>
              <a:gd name="connsiteY211" fmla="*/ 0 h 447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</a:cxnLst>
            <a:rect l="l" t="t" r="r" b="b"/>
            <a:pathLst>
              <a:path w="447676" h="447676">
                <a:moveTo>
                  <a:pt x="136951" y="291530"/>
                </a:moveTo>
                <a:lnTo>
                  <a:pt x="200102" y="291530"/>
                </a:lnTo>
                <a:cubicBezTo>
                  <a:pt x="201670" y="291530"/>
                  <a:pt x="202970" y="292045"/>
                  <a:pt x="204002" y="293077"/>
                </a:cubicBezTo>
                <a:cubicBezTo>
                  <a:pt x="205034" y="294109"/>
                  <a:pt x="205550" y="295368"/>
                  <a:pt x="205550" y="296854"/>
                </a:cubicBezTo>
                <a:lnTo>
                  <a:pt x="205550" y="298711"/>
                </a:lnTo>
                <a:cubicBezTo>
                  <a:pt x="205550" y="299372"/>
                  <a:pt x="205509" y="299908"/>
                  <a:pt x="205426" y="300321"/>
                </a:cubicBezTo>
                <a:cubicBezTo>
                  <a:pt x="200556" y="312869"/>
                  <a:pt x="192260" y="323889"/>
                  <a:pt x="180537" y="333382"/>
                </a:cubicBezTo>
                <a:cubicBezTo>
                  <a:pt x="190443" y="339904"/>
                  <a:pt x="201175" y="344362"/>
                  <a:pt x="212732" y="346756"/>
                </a:cubicBezTo>
                <a:lnTo>
                  <a:pt x="210379" y="357281"/>
                </a:lnTo>
                <a:cubicBezTo>
                  <a:pt x="196016" y="354309"/>
                  <a:pt x="182931" y="348613"/>
                  <a:pt x="171127" y="340193"/>
                </a:cubicBezTo>
                <a:cubicBezTo>
                  <a:pt x="161386" y="346714"/>
                  <a:pt x="150118" y="351874"/>
                  <a:pt x="137323" y="355671"/>
                </a:cubicBezTo>
                <a:lnTo>
                  <a:pt x="134227" y="345270"/>
                </a:lnTo>
                <a:cubicBezTo>
                  <a:pt x="144298" y="342215"/>
                  <a:pt x="153626" y="338170"/>
                  <a:pt x="162211" y="333135"/>
                </a:cubicBezTo>
                <a:cubicBezTo>
                  <a:pt x="153956" y="325623"/>
                  <a:pt x="147270" y="317203"/>
                  <a:pt x="142152" y="307874"/>
                </a:cubicBezTo>
                <a:lnTo>
                  <a:pt x="151934" y="303169"/>
                </a:lnTo>
                <a:cubicBezTo>
                  <a:pt x="156722" y="311837"/>
                  <a:pt x="163285" y="319679"/>
                  <a:pt x="171622" y="326696"/>
                </a:cubicBezTo>
                <a:cubicBezTo>
                  <a:pt x="180868" y="319514"/>
                  <a:pt x="187926" y="311383"/>
                  <a:pt x="192796" y="302302"/>
                </a:cubicBezTo>
                <a:lnTo>
                  <a:pt x="136951" y="302302"/>
                </a:lnTo>
                <a:close/>
                <a:moveTo>
                  <a:pt x="101413" y="280014"/>
                </a:moveTo>
                <a:lnTo>
                  <a:pt x="119987" y="280014"/>
                </a:lnTo>
                <a:cubicBezTo>
                  <a:pt x="121473" y="280014"/>
                  <a:pt x="122752" y="280530"/>
                  <a:pt x="123826" y="281562"/>
                </a:cubicBezTo>
                <a:cubicBezTo>
                  <a:pt x="124899" y="282594"/>
                  <a:pt x="125435" y="283852"/>
                  <a:pt x="125435" y="285338"/>
                </a:cubicBezTo>
                <a:lnTo>
                  <a:pt x="125435" y="332887"/>
                </a:lnTo>
                <a:cubicBezTo>
                  <a:pt x="128242" y="330246"/>
                  <a:pt x="130884" y="327232"/>
                  <a:pt x="133360" y="323848"/>
                </a:cubicBezTo>
                <a:lnTo>
                  <a:pt x="142152" y="330163"/>
                </a:lnTo>
                <a:cubicBezTo>
                  <a:pt x="137281" y="336684"/>
                  <a:pt x="130966" y="343123"/>
                  <a:pt x="123206" y="349480"/>
                </a:cubicBezTo>
                <a:cubicBezTo>
                  <a:pt x="122051" y="350223"/>
                  <a:pt x="120978" y="350594"/>
                  <a:pt x="119987" y="350594"/>
                </a:cubicBezTo>
                <a:cubicBezTo>
                  <a:pt x="118996" y="350594"/>
                  <a:pt x="118171" y="350388"/>
                  <a:pt x="117511" y="349975"/>
                </a:cubicBezTo>
                <a:cubicBezTo>
                  <a:pt x="116602" y="349562"/>
                  <a:pt x="115880" y="348902"/>
                  <a:pt x="115344" y="347994"/>
                </a:cubicBezTo>
                <a:cubicBezTo>
                  <a:pt x="114807" y="347086"/>
                  <a:pt x="114539" y="346136"/>
                  <a:pt x="114539" y="345146"/>
                </a:cubicBezTo>
                <a:lnTo>
                  <a:pt x="114539" y="290787"/>
                </a:lnTo>
                <a:lnTo>
                  <a:pt x="101413" y="290787"/>
                </a:lnTo>
                <a:close/>
                <a:moveTo>
                  <a:pt x="243669" y="279642"/>
                </a:moveTo>
                <a:lnTo>
                  <a:pt x="265586" y="279642"/>
                </a:lnTo>
                <a:cubicBezTo>
                  <a:pt x="267072" y="279642"/>
                  <a:pt x="268331" y="280179"/>
                  <a:pt x="269363" y="281252"/>
                </a:cubicBezTo>
                <a:cubicBezTo>
                  <a:pt x="270395" y="282325"/>
                  <a:pt x="270911" y="283605"/>
                  <a:pt x="270911" y="285091"/>
                </a:cubicBezTo>
                <a:lnTo>
                  <a:pt x="270911" y="342793"/>
                </a:lnTo>
                <a:cubicBezTo>
                  <a:pt x="277515" y="338996"/>
                  <a:pt x="282509" y="335405"/>
                  <a:pt x="285893" y="332020"/>
                </a:cubicBezTo>
                <a:lnTo>
                  <a:pt x="293447" y="339945"/>
                </a:lnTo>
                <a:cubicBezTo>
                  <a:pt x="287173" y="345806"/>
                  <a:pt x="278629" y="351337"/>
                  <a:pt x="267815" y="356538"/>
                </a:cubicBezTo>
                <a:cubicBezTo>
                  <a:pt x="267237" y="356950"/>
                  <a:pt x="266494" y="357157"/>
                  <a:pt x="265586" y="357157"/>
                </a:cubicBezTo>
                <a:cubicBezTo>
                  <a:pt x="264513" y="357157"/>
                  <a:pt x="263564" y="356868"/>
                  <a:pt x="262738" y="356290"/>
                </a:cubicBezTo>
                <a:cubicBezTo>
                  <a:pt x="261913" y="355795"/>
                  <a:pt x="261273" y="355134"/>
                  <a:pt x="260819" y="354309"/>
                </a:cubicBezTo>
                <a:cubicBezTo>
                  <a:pt x="260365" y="353483"/>
                  <a:pt x="260138" y="352617"/>
                  <a:pt x="260138" y="351709"/>
                </a:cubicBezTo>
                <a:lnTo>
                  <a:pt x="260138" y="290539"/>
                </a:lnTo>
                <a:lnTo>
                  <a:pt x="243669" y="290539"/>
                </a:lnTo>
                <a:close/>
                <a:moveTo>
                  <a:pt x="150448" y="251039"/>
                </a:moveTo>
                <a:lnTo>
                  <a:pt x="191310" y="251039"/>
                </a:lnTo>
                <a:cubicBezTo>
                  <a:pt x="192796" y="251039"/>
                  <a:pt x="194076" y="251575"/>
                  <a:pt x="195149" y="252648"/>
                </a:cubicBezTo>
                <a:cubicBezTo>
                  <a:pt x="196222" y="253722"/>
                  <a:pt x="196759" y="255001"/>
                  <a:pt x="196759" y="256487"/>
                </a:cubicBezTo>
                <a:lnTo>
                  <a:pt x="196759" y="277166"/>
                </a:lnTo>
                <a:cubicBezTo>
                  <a:pt x="196924" y="277496"/>
                  <a:pt x="197419" y="277661"/>
                  <a:pt x="198244" y="277661"/>
                </a:cubicBezTo>
                <a:lnTo>
                  <a:pt x="211494" y="277661"/>
                </a:lnTo>
                <a:lnTo>
                  <a:pt x="211494" y="288558"/>
                </a:lnTo>
                <a:lnTo>
                  <a:pt x="198244" y="288558"/>
                </a:lnTo>
                <a:cubicBezTo>
                  <a:pt x="196098" y="288558"/>
                  <a:pt x="194241" y="288207"/>
                  <a:pt x="192672" y="287505"/>
                </a:cubicBezTo>
                <a:cubicBezTo>
                  <a:pt x="191104" y="286804"/>
                  <a:pt x="189907" y="285957"/>
                  <a:pt x="189081" y="284967"/>
                </a:cubicBezTo>
                <a:cubicBezTo>
                  <a:pt x="186935" y="282821"/>
                  <a:pt x="185862" y="280096"/>
                  <a:pt x="185862" y="276794"/>
                </a:cubicBezTo>
                <a:lnTo>
                  <a:pt x="185862" y="262059"/>
                </a:lnTo>
                <a:lnTo>
                  <a:pt x="155896" y="262059"/>
                </a:lnTo>
                <a:lnTo>
                  <a:pt x="155896" y="269984"/>
                </a:lnTo>
                <a:cubicBezTo>
                  <a:pt x="155896" y="275515"/>
                  <a:pt x="153915" y="280034"/>
                  <a:pt x="149953" y="283543"/>
                </a:cubicBezTo>
                <a:cubicBezTo>
                  <a:pt x="145990" y="287051"/>
                  <a:pt x="141739" y="289425"/>
                  <a:pt x="137199" y="290663"/>
                </a:cubicBezTo>
                <a:lnTo>
                  <a:pt x="134351" y="280138"/>
                </a:lnTo>
                <a:cubicBezTo>
                  <a:pt x="137240" y="279230"/>
                  <a:pt x="139716" y="277950"/>
                  <a:pt x="141780" y="276299"/>
                </a:cubicBezTo>
                <a:cubicBezTo>
                  <a:pt x="143844" y="274648"/>
                  <a:pt x="144917" y="272543"/>
                  <a:pt x="145000" y="269984"/>
                </a:cubicBezTo>
                <a:lnTo>
                  <a:pt x="145000" y="256487"/>
                </a:lnTo>
                <a:cubicBezTo>
                  <a:pt x="145000" y="255001"/>
                  <a:pt x="145536" y="253722"/>
                  <a:pt x="146609" y="252648"/>
                </a:cubicBezTo>
                <a:cubicBezTo>
                  <a:pt x="147683" y="251575"/>
                  <a:pt x="148962" y="251039"/>
                  <a:pt x="150448" y="251039"/>
                </a:cubicBezTo>
                <a:close/>
                <a:moveTo>
                  <a:pt x="118130" y="247200"/>
                </a:moveTo>
                <a:lnTo>
                  <a:pt x="130884" y="267507"/>
                </a:lnTo>
                <a:lnTo>
                  <a:pt x="121844" y="273451"/>
                </a:lnTo>
                <a:lnTo>
                  <a:pt x="108967" y="252896"/>
                </a:lnTo>
                <a:close/>
                <a:moveTo>
                  <a:pt x="313135" y="246829"/>
                </a:moveTo>
                <a:lnTo>
                  <a:pt x="323908" y="246829"/>
                </a:lnTo>
                <a:lnTo>
                  <a:pt x="323908" y="282490"/>
                </a:lnTo>
                <a:lnTo>
                  <a:pt x="356226" y="282490"/>
                </a:lnTo>
                <a:lnTo>
                  <a:pt x="356226" y="293387"/>
                </a:lnTo>
                <a:lnTo>
                  <a:pt x="323908" y="293387"/>
                </a:lnTo>
                <a:lnTo>
                  <a:pt x="323908" y="358271"/>
                </a:lnTo>
                <a:lnTo>
                  <a:pt x="313135" y="358271"/>
                </a:lnTo>
                <a:lnTo>
                  <a:pt x="313135" y="293387"/>
                </a:lnTo>
                <a:lnTo>
                  <a:pt x="280940" y="293387"/>
                </a:lnTo>
                <a:lnTo>
                  <a:pt x="280940" y="282490"/>
                </a:lnTo>
                <a:lnTo>
                  <a:pt x="313135" y="282490"/>
                </a:lnTo>
                <a:close/>
                <a:moveTo>
                  <a:pt x="262243" y="246210"/>
                </a:moveTo>
                <a:lnTo>
                  <a:pt x="277473" y="266888"/>
                </a:lnTo>
                <a:lnTo>
                  <a:pt x="268806" y="273203"/>
                </a:lnTo>
                <a:lnTo>
                  <a:pt x="253575" y="252648"/>
                </a:lnTo>
                <a:close/>
                <a:moveTo>
                  <a:pt x="197997" y="175939"/>
                </a:moveTo>
                <a:cubicBezTo>
                  <a:pt x="199565" y="182543"/>
                  <a:pt x="201464" y="188569"/>
                  <a:pt x="203693" y="194018"/>
                </a:cubicBezTo>
                <a:cubicBezTo>
                  <a:pt x="205922" y="199466"/>
                  <a:pt x="208811" y="204336"/>
                  <a:pt x="212360" y="208629"/>
                </a:cubicBezTo>
                <a:lnTo>
                  <a:pt x="204064" y="215811"/>
                </a:lnTo>
                <a:cubicBezTo>
                  <a:pt x="199854" y="210693"/>
                  <a:pt x="196449" y="205017"/>
                  <a:pt x="193849" y="198785"/>
                </a:cubicBezTo>
                <a:cubicBezTo>
                  <a:pt x="191248" y="192552"/>
                  <a:pt x="189081" y="185639"/>
                  <a:pt x="187348" y="178044"/>
                </a:cubicBezTo>
                <a:close/>
                <a:moveTo>
                  <a:pt x="147724" y="175939"/>
                </a:moveTo>
                <a:lnTo>
                  <a:pt x="158373" y="178044"/>
                </a:lnTo>
                <a:cubicBezTo>
                  <a:pt x="156639" y="185639"/>
                  <a:pt x="154452" y="192594"/>
                  <a:pt x="151810" y="198909"/>
                </a:cubicBezTo>
                <a:cubicBezTo>
                  <a:pt x="149168" y="205224"/>
                  <a:pt x="145784" y="210858"/>
                  <a:pt x="141656" y="215811"/>
                </a:cubicBezTo>
                <a:lnTo>
                  <a:pt x="133360" y="208629"/>
                </a:lnTo>
                <a:cubicBezTo>
                  <a:pt x="136910" y="204254"/>
                  <a:pt x="139799" y="199383"/>
                  <a:pt x="142028" y="194018"/>
                </a:cubicBezTo>
                <a:cubicBezTo>
                  <a:pt x="144257" y="188652"/>
                  <a:pt x="146155" y="182626"/>
                  <a:pt x="147724" y="175939"/>
                </a:cubicBezTo>
                <a:close/>
                <a:moveTo>
                  <a:pt x="318088" y="147088"/>
                </a:moveTo>
                <a:lnTo>
                  <a:pt x="318088" y="172596"/>
                </a:lnTo>
                <a:cubicBezTo>
                  <a:pt x="318253" y="174082"/>
                  <a:pt x="319533" y="174825"/>
                  <a:pt x="321927" y="174825"/>
                </a:cubicBezTo>
                <a:lnTo>
                  <a:pt x="339881" y="174825"/>
                </a:lnTo>
                <a:lnTo>
                  <a:pt x="339881" y="147088"/>
                </a:lnTo>
                <a:close/>
                <a:moveTo>
                  <a:pt x="291713" y="147088"/>
                </a:moveTo>
                <a:lnTo>
                  <a:pt x="291713" y="156622"/>
                </a:lnTo>
                <a:cubicBezTo>
                  <a:pt x="291135" y="170821"/>
                  <a:pt x="280610" y="181841"/>
                  <a:pt x="260138" y="189684"/>
                </a:cubicBezTo>
                <a:lnTo>
                  <a:pt x="260138" y="199837"/>
                </a:lnTo>
                <a:lnTo>
                  <a:pt x="339881" y="199837"/>
                </a:lnTo>
                <a:lnTo>
                  <a:pt x="339881" y="185597"/>
                </a:lnTo>
                <a:lnTo>
                  <a:pt x="321927" y="185597"/>
                </a:lnTo>
                <a:cubicBezTo>
                  <a:pt x="317221" y="185597"/>
                  <a:pt x="313506" y="184235"/>
                  <a:pt x="310782" y="181511"/>
                </a:cubicBezTo>
                <a:cubicBezTo>
                  <a:pt x="308471" y="179035"/>
                  <a:pt x="307315" y="176022"/>
                  <a:pt x="307315" y="172472"/>
                </a:cubicBezTo>
                <a:lnTo>
                  <a:pt x="307315" y="147088"/>
                </a:lnTo>
                <a:close/>
                <a:moveTo>
                  <a:pt x="260138" y="147088"/>
                </a:moveTo>
                <a:lnTo>
                  <a:pt x="260138" y="178168"/>
                </a:lnTo>
                <a:cubicBezTo>
                  <a:pt x="265669" y="175691"/>
                  <a:pt x="270519" y="172596"/>
                  <a:pt x="274687" y="168881"/>
                </a:cubicBezTo>
                <a:cubicBezTo>
                  <a:pt x="278856" y="165166"/>
                  <a:pt x="280940" y="161080"/>
                  <a:pt x="280940" y="156622"/>
                </a:cubicBezTo>
                <a:lnTo>
                  <a:pt x="280940" y="147088"/>
                </a:lnTo>
                <a:close/>
                <a:moveTo>
                  <a:pt x="291713" y="124304"/>
                </a:moveTo>
                <a:lnTo>
                  <a:pt x="291713" y="136067"/>
                </a:lnTo>
                <a:lnTo>
                  <a:pt x="307315" y="136067"/>
                </a:lnTo>
                <a:lnTo>
                  <a:pt x="307315" y="124304"/>
                </a:lnTo>
                <a:close/>
                <a:moveTo>
                  <a:pt x="244784" y="113407"/>
                </a:moveTo>
                <a:lnTo>
                  <a:pt x="355235" y="113407"/>
                </a:lnTo>
                <a:lnTo>
                  <a:pt x="355235" y="124304"/>
                </a:lnTo>
                <a:lnTo>
                  <a:pt x="318088" y="124304"/>
                </a:lnTo>
                <a:lnTo>
                  <a:pt x="318088" y="136067"/>
                </a:lnTo>
                <a:lnTo>
                  <a:pt x="345329" y="136067"/>
                </a:lnTo>
                <a:cubicBezTo>
                  <a:pt x="346815" y="136067"/>
                  <a:pt x="348074" y="136604"/>
                  <a:pt x="349106" y="137677"/>
                </a:cubicBezTo>
                <a:cubicBezTo>
                  <a:pt x="350138" y="138750"/>
                  <a:pt x="350654" y="140071"/>
                  <a:pt x="350654" y="141640"/>
                </a:cubicBezTo>
                <a:lnTo>
                  <a:pt x="350654" y="215192"/>
                </a:lnTo>
                <a:lnTo>
                  <a:pt x="339881" y="215192"/>
                </a:lnTo>
                <a:lnTo>
                  <a:pt x="339881" y="210734"/>
                </a:lnTo>
                <a:lnTo>
                  <a:pt x="260138" y="210734"/>
                </a:lnTo>
                <a:lnTo>
                  <a:pt x="260138" y="215192"/>
                </a:lnTo>
                <a:lnTo>
                  <a:pt x="249117" y="215192"/>
                </a:lnTo>
                <a:lnTo>
                  <a:pt x="249117" y="141640"/>
                </a:lnTo>
                <a:cubicBezTo>
                  <a:pt x="249117" y="140071"/>
                  <a:pt x="249654" y="138750"/>
                  <a:pt x="250727" y="137677"/>
                </a:cubicBezTo>
                <a:cubicBezTo>
                  <a:pt x="251800" y="136604"/>
                  <a:pt x="253080" y="136067"/>
                  <a:pt x="254566" y="136067"/>
                </a:cubicBezTo>
                <a:lnTo>
                  <a:pt x="280940" y="136067"/>
                </a:lnTo>
                <a:lnTo>
                  <a:pt x="280940" y="124304"/>
                </a:lnTo>
                <a:lnTo>
                  <a:pt x="244784" y="124304"/>
                </a:lnTo>
                <a:close/>
                <a:moveTo>
                  <a:pt x="107481" y="113036"/>
                </a:moveTo>
                <a:lnTo>
                  <a:pt x="133732" y="113036"/>
                </a:lnTo>
                <a:cubicBezTo>
                  <a:pt x="135465" y="113036"/>
                  <a:pt x="136910" y="113738"/>
                  <a:pt x="138065" y="115141"/>
                </a:cubicBezTo>
                <a:cubicBezTo>
                  <a:pt x="138808" y="116132"/>
                  <a:pt x="139180" y="117246"/>
                  <a:pt x="139180" y="118484"/>
                </a:cubicBezTo>
                <a:cubicBezTo>
                  <a:pt x="139180" y="119062"/>
                  <a:pt x="139139" y="119516"/>
                  <a:pt x="139056" y="119846"/>
                </a:cubicBezTo>
                <a:lnTo>
                  <a:pt x="130884" y="152660"/>
                </a:lnTo>
                <a:cubicBezTo>
                  <a:pt x="132782" y="155714"/>
                  <a:pt x="134536" y="159264"/>
                  <a:pt x="136146" y="163309"/>
                </a:cubicBezTo>
                <a:cubicBezTo>
                  <a:pt x="137756" y="167354"/>
                  <a:pt x="138561" y="171564"/>
                  <a:pt x="138561" y="175939"/>
                </a:cubicBezTo>
                <a:cubicBezTo>
                  <a:pt x="138561" y="178498"/>
                  <a:pt x="138189" y="181016"/>
                  <a:pt x="137446" y="183492"/>
                </a:cubicBezTo>
                <a:cubicBezTo>
                  <a:pt x="134970" y="191995"/>
                  <a:pt x="128448" y="198186"/>
                  <a:pt x="117882" y="202066"/>
                </a:cubicBezTo>
                <a:lnTo>
                  <a:pt x="113920" y="191912"/>
                </a:lnTo>
                <a:cubicBezTo>
                  <a:pt x="121184" y="189188"/>
                  <a:pt x="125559" y="185391"/>
                  <a:pt x="127045" y="180521"/>
                </a:cubicBezTo>
                <a:cubicBezTo>
                  <a:pt x="127458" y="178870"/>
                  <a:pt x="127664" y="177384"/>
                  <a:pt x="127664" y="176063"/>
                </a:cubicBezTo>
                <a:cubicBezTo>
                  <a:pt x="127664" y="172596"/>
                  <a:pt x="126901" y="169046"/>
                  <a:pt x="125373" y="165414"/>
                </a:cubicBezTo>
                <a:cubicBezTo>
                  <a:pt x="123846" y="161782"/>
                  <a:pt x="122298" y="158934"/>
                  <a:pt x="120730" y="156870"/>
                </a:cubicBezTo>
                <a:cubicBezTo>
                  <a:pt x="119987" y="155962"/>
                  <a:pt x="119616" y="154971"/>
                  <a:pt x="119616" y="153898"/>
                </a:cubicBezTo>
                <a:cubicBezTo>
                  <a:pt x="119616" y="153485"/>
                  <a:pt x="119698" y="152949"/>
                  <a:pt x="119863" y="152288"/>
                </a:cubicBezTo>
                <a:lnTo>
                  <a:pt x="126797" y="123933"/>
                </a:lnTo>
                <a:lnTo>
                  <a:pt x="112805" y="123933"/>
                </a:lnTo>
                <a:lnTo>
                  <a:pt x="112805" y="219773"/>
                </a:lnTo>
                <a:lnTo>
                  <a:pt x="102032" y="219773"/>
                </a:lnTo>
                <a:lnTo>
                  <a:pt x="102032" y="118608"/>
                </a:lnTo>
                <a:cubicBezTo>
                  <a:pt x="102032" y="117122"/>
                  <a:pt x="102569" y="115822"/>
                  <a:pt x="103642" y="114708"/>
                </a:cubicBezTo>
                <a:cubicBezTo>
                  <a:pt x="104715" y="113593"/>
                  <a:pt x="105995" y="113036"/>
                  <a:pt x="107481" y="113036"/>
                </a:cubicBezTo>
                <a:close/>
                <a:moveTo>
                  <a:pt x="159859" y="108454"/>
                </a:moveTo>
                <a:lnTo>
                  <a:pt x="170260" y="111302"/>
                </a:lnTo>
                <a:cubicBezTo>
                  <a:pt x="169434" y="114192"/>
                  <a:pt x="168650" y="116751"/>
                  <a:pt x="167907" y="118980"/>
                </a:cubicBezTo>
                <a:lnTo>
                  <a:pt x="208274" y="118980"/>
                </a:lnTo>
                <a:lnTo>
                  <a:pt x="208274" y="129876"/>
                </a:lnTo>
                <a:lnTo>
                  <a:pt x="164316" y="129876"/>
                </a:lnTo>
                <a:cubicBezTo>
                  <a:pt x="160437" y="140443"/>
                  <a:pt x="156598" y="149441"/>
                  <a:pt x="152801" y="156870"/>
                </a:cubicBezTo>
                <a:lnTo>
                  <a:pt x="168650" y="156870"/>
                </a:lnTo>
                <a:lnTo>
                  <a:pt x="168650" y="139287"/>
                </a:lnTo>
                <a:lnTo>
                  <a:pt x="179423" y="139287"/>
                </a:lnTo>
                <a:lnTo>
                  <a:pt x="179423" y="156870"/>
                </a:lnTo>
                <a:lnTo>
                  <a:pt x="206293" y="156870"/>
                </a:lnTo>
                <a:lnTo>
                  <a:pt x="206293" y="167767"/>
                </a:lnTo>
                <a:lnTo>
                  <a:pt x="179423" y="167767"/>
                </a:lnTo>
                <a:lnTo>
                  <a:pt x="179423" y="202438"/>
                </a:lnTo>
                <a:cubicBezTo>
                  <a:pt x="179423" y="206648"/>
                  <a:pt x="177875" y="210032"/>
                  <a:pt x="174780" y="212591"/>
                </a:cubicBezTo>
                <a:cubicBezTo>
                  <a:pt x="171684" y="215150"/>
                  <a:pt x="168753" y="216884"/>
                  <a:pt x="165988" y="217792"/>
                </a:cubicBezTo>
                <a:cubicBezTo>
                  <a:pt x="163223" y="218700"/>
                  <a:pt x="160189" y="219525"/>
                  <a:pt x="156887" y="220268"/>
                </a:cubicBezTo>
                <a:lnTo>
                  <a:pt x="155277" y="209372"/>
                </a:lnTo>
                <a:cubicBezTo>
                  <a:pt x="158332" y="208959"/>
                  <a:pt x="161324" y="208072"/>
                  <a:pt x="164254" y="206710"/>
                </a:cubicBezTo>
                <a:cubicBezTo>
                  <a:pt x="167185" y="205347"/>
                  <a:pt x="168650" y="203924"/>
                  <a:pt x="168650" y="202438"/>
                </a:cubicBezTo>
                <a:lnTo>
                  <a:pt x="168650" y="167767"/>
                </a:lnTo>
                <a:lnTo>
                  <a:pt x="145247" y="167767"/>
                </a:lnTo>
                <a:cubicBezTo>
                  <a:pt x="143761" y="167767"/>
                  <a:pt x="142503" y="167230"/>
                  <a:pt x="141471" y="166157"/>
                </a:cubicBezTo>
                <a:cubicBezTo>
                  <a:pt x="140439" y="165084"/>
                  <a:pt x="139923" y="163804"/>
                  <a:pt x="139923" y="162318"/>
                </a:cubicBezTo>
                <a:lnTo>
                  <a:pt x="139923" y="159594"/>
                </a:lnTo>
                <a:cubicBezTo>
                  <a:pt x="139923" y="158356"/>
                  <a:pt x="140171" y="157407"/>
                  <a:pt x="140666" y="156746"/>
                </a:cubicBezTo>
                <a:cubicBezTo>
                  <a:pt x="145206" y="148656"/>
                  <a:pt x="149251" y="139700"/>
                  <a:pt x="152801" y="129876"/>
                </a:cubicBezTo>
                <a:lnTo>
                  <a:pt x="140047" y="129876"/>
                </a:lnTo>
                <a:lnTo>
                  <a:pt x="140047" y="118980"/>
                </a:lnTo>
                <a:lnTo>
                  <a:pt x="156515" y="118980"/>
                </a:lnTo>
                <a:cubicBezTo>
                  <a:pt x="157506" y="116008"/>
                  <a:pt x="158208" y="113779"/>
                  <a:pt x="158620" y="112293"/>
                </a:cubicBezTo>
                <a:close/>
                <a:moveTo>
                  <a:pt x="223838" y="14227"/>
                </a:moveTo>
                <a:cubicBezTo>
                  <a:pt x="108073" y="14227"/>
                  <a:pt x="14227" y="108073"/>
                  <a:pt x="14227" y="223838"/>
                </a:cubicBezTo>
                <a:cubicBezTo>
                  <a:pt x="14227" y="339603"/>
                  <a:pt x="108073" y="433449"/>
                  <a:pt x="223838" y="433449"/>
                </a:cubicBezTo>
                <a:cubicBezTo>
                  <a:pt x="339603" y="433449"/>
                  <a:pt x="433449" y="339603"/>
                  <a:pt x="433449" y="223838"/>
                </a:cubicBezTo>
                <a:cubicBezTo>
                  <a:pt x="433449" y="108073"/>
                  <a:pt x="339603" y="14227"/>
                  <a:pt x="223838" y="14227"/>
                </a:cubicBezTo>
                <a:close/>
                <a:moveTo>
                  <a:pt x="223838" y="0"/>
                </a:moveTo>
                <a:cubicBezTo>
                  <a:pt x="347460" y="0"/>
                  <a:pt x="447676" y="100216"/>
                  <a:pt x="447676" y="223838"/>
                </a:cubicBezTo>
                <a:cubicBezTo>
                  <a:pt x="447676" y="347460"/>
                  <a:pt x="347460" y="447676"/>
                  <a:pt x="223838" y="447676"/>
                </a:cubicBezTo>
                <a:cubicBezTo>
                  <a:pt x="100216" y="447676"/>
                  <a:pt x="0" y="347460"/>
                  <a:pt x="0" y="223838"/>
                </a:cubicBezTo>
                <a:cubicBezTo>
                  <a:pt x="0" y="100216"/>
                  <a:pt x="100216" y="0"/>
                  <a:pt x="223838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gradFill>
                <a:gsLst>
                  <a:gs pos="0">
                    <a:srgbClr val="515FFE"/>
                  </a:gs>
                  <a:gs pos="100000">
                    <a:srgbClr val="5D0FEE"/>
                  </a:gs>
                </a:gsLst>
                <a:lin ang="2700000" scaled="1"/>
              </a:gra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BD0267B-1394-66FA-9263-BDC9BAC556FB}"/>
              </a:ext>
            </a:extLst>
          </p:cNvPr>
          <p:cNvSpPr txBox="1"/>
          <p:nvPr/>
        </p:nvSpPr>
        <p:spPr>
          <a:xfrm>
            <a:off x="591849" y="125609"/>
            <a:ext cx="34251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200" dirty="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添加你的标题</a:t>
            </a:r>
          </a:p>
        </p:txBody>
      </p:sp>
      <p:sp>
        <p:nvSpPr>
          <p:cNvPr id="3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7BF59DA9-CE31-2940-C7A1-3DF916C32B4B}"/>
              </a:ext>
            </a:extLst>
          </p:cNvPr>
          <p:cNvSpPr/>
          <p:nvPr/>
        </p:nvSpPr>
        <p:spPr bwMode="auto">
          <a:xfrm>
            <a:off x="4722641" y="2623131"/>
            <a:ext cx="1254586" cy="3543925"/>
          </a:xfrm>
          <a:custGeom>
            <a:avLst/>
            <a:gdLst>
              <a:gd name="connsiteX0" fmla="*/ 395135 w 1254586"/>
              <a:gd name="connsiteY0" fmla="*/ 0 h 3543925"/>
              <a:gd name="connsiteX1" fmla="*/ 395135 w 1254586"/>
              <a:gd name="connsiteY1" fmla="*/ 205728 h 3543925"/>
              <a:gd name="connsiteX2" fmla="*/ 886059 w 1254586"/>
              <a:gd name="connsiteY2" fmla="*/ 205728 h 3543925"/>
              <a:gd name="connsiteX3" fmla="*/ 886060 w 1254586"/>
              <a:gd name="connsiteY3" fmla="*/ 205728 h 3543925"/>
              <a:gd name="connsiteX4" fmla="*/ 1254586 w 1254586"/>
              <a:gd name="connsiteY4" fmla="*/ 621688 h 3543925"/>
              <a:gd name="connsiteX5" fmla="*/ 1254586 w 1254586"/>
              <a:gd name="connsiteY5" fmla="*/ 621688 h 3543925"/>
              <a:gd name="connsiteX6" fmla="*/ 1254586 w 1254586"/>
              <a:gd name="connsiteY6" fmla="*/ 621689 h 3543925"/>
              <a:gd name="connsiteX7" fmla="*/ 1254586 w 1254586"/>
              <a:gd name="connsiteY7" fmla="*/ 3543925 h 3543925"/>
              <a:gd name="connsiteX8" fmla="*/ 886059 w 1254586"/>
              <a:gd name="connsiteY8" fmla="*/ 3543925 h 3543925"/>
              <a:gd name="connsiteX9" fmla="*/ 886059 w 1254586"/>
              <a:gd name="connsiteY9" fmla="*/ 621688 h 3543925"/>
              <a:gd name="connsiteX10" fmla="*/ 395135 w 1254586"/>
              <a:gd name="connsiteY10" fmla="*/ 621688 h 3543925"/>
              <a:gd name="connsiteX11" fmla="*/ 395135 w 1254586"/>
              <a:gd name="connsiteY11" fmla="*/ 821409 h 3543925"/>
              <a:gd name="connsiteX12" fmla="*/ 0 w 1254586"/>
              <a:gd name="connsiteY12" fmla="*/ 411455 h 3543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54586" h="3543925">
                <a:moveTo>
                  <a:pt x="395135" y="0"/>
                </a:moveTo>
                <a:lnTo>
                  <a:pt x="395135" y="205728"/>
                </a:lnTo>
                <a:lnTo>
                  <a:pt x="886059" y="205728"/>
                </a:lnTo>
                <a:lnTo>
                  <a:pt x="886060" y="205728"/>
                </a:lnTo>
                <a:lnTo>
                  <a:pt x="1254586" y="621688"/>
                </a:lnTo>
                <a:lnTo>
                  <a:pt x="1254586" y="621688"/>
                </a:lnTo>
                <a:lnTo>
                  <a:pt x="1254586" y="621689"/>
                </a:lnTo>
                <a:lnTo>
                  <a:pt x="1254586" y="3543925"/>
                </a:lnTo>
                <a:lnTo>
                  <a:pt x="886059" y="3543925"/>
                </a:lnTo>
                <a:lnTo>
                  <a:pt x="886059" y="621688"/>
                </a:lnTo>
                <a:lnTo>
                  <a:pt x="395135" y="621688"/>
                </a:lnTo>
                <a:lnTo>
                  <a:pt x="395135" y="821409"/>
                </a:lnTo>
                <a:lnTo>
                  <a:pt x="0" y="411455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>
            <a:noFill/>
          </a:ln>
          <a:effectLst>
            <a:outerShdw blurRad="101600" dist="63500" dir="2700000" algn="tl" rotWithShape="0">
              <a:schemeClr val="accent3"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9" name="Freeform 14">
            <a:extLst>
              <a:ext uri="{FF2B5EF4-FFF2-40B4-BE49-F238E27FC236}">
                <a16:creationId xmlns:a16="http://schemas.microsoft.com/office/drawing/2014/main" id="{64FD5F9F-AE37-0A99-8A4E-453350D82877}"/>
              </a:ext>
            </a:extLst>
          </p:cNvPr>
          <p:cNvSpPr/>
          <p:nvPr/>
        </p:nvSpPr>
        <p:spPr bwMode="auto">
          <a:xfrm>
            <a:off x="5016173" y="4341720"/>
            <a:ext cx="369857" cy="1825337"/>
          </a:xfrm>
          <a:custGeom>
            <a:avLst/>
            <a:gdLst>
              <a:gd name="T0" fmla="*/ 0 w 278"/>
              <a:gd name="T1" fmla="*/ 0 h 1372"/>
              <a:gd name="T2" fmla="*/ 0 w 278"/>
              <a:gd name="T3" fmla="*/ 1372 h 1372"/>
              <a:gd name="T4" fmla="*/ 278 w 278"/>
              <a:gd name="T5" fmla="*/ 1372 h 1372"/>
              <a:gd name="T6" fmla="*/ 278 w 278"/>
              <a:gd name="T7" fmla="*/ 277 h 1372"/>
              <a:gd name="T8" fmla="*/ 0 w 278"/>
              <a:gd name="T9" fmla="*/ 0 h 1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8" h="1372">
                <a:moveTo>
                  <a:pt x="0" y="0"/>
                </a:moveTo>
                <a:lnTo>
                  <a:pt x="0" y="1372"/>
                </a:lnTo>
                <a:lnTo>
                  <a:pt x="278" y="1372"/>
                </a:lnTo>
                <a:lnTo>
                  <a:pt x="278" y="277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>
            <a:noFill/>
          </a:ln>
          <a:effectLst>
            <a:outerShdw blurRad="101600" dist="63500" dir="2700000" algn="tl" rotWithShape="0">
              <a:schemeClr val="accent3"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12" name="Group 24">
            <a:extLst>
              <a:ext uri="{FF2B5EF4-FFF2-40B4-BE49-F238E27FC236}">
                <a16:creationId xmlns:a16="http://schemas.microsoft.com/office/drawing/2014/main" id="{77DE953C-6C01-0884-A1C0-AC60CD5CB975}"/>
              </a:ext>
            </a:extLst>
          </p:cNvPr>
          <p:cNvGrpSpPr/>
          <p:nvPr/>
        </p:nvGrpSpPr>
        <p:grpSpPr>
          <a:xfrm>
            <a:off x="4313712" y="4164775"/>
            <a:ext cx="1072318" cy="727739"/>
            <a:chOff x="4165600" y="4475163"/>
            <a:chExt cx="1279525" cy="868362"/>
          </a:xfrm>
          <a:solidFill>
            <a:schemeClr val="bg1">
              <a:lumMod val="50000"/>
            </a:schemeClr>
          </a:solidFill>
        </p:grpSpPr>
        <p:sp>
          <p:nvSpPr>
            <p:cNvPr id="14" name="Freeform 15">
              <a:extLst>
                <a:ext uri="{FF2B5EF4-FFF2-40B4-BE49-F238E27FC236}">
                  <a16:creationId xmlns:a16="http://schemas.microsoft.com/office/drawing/2014/main" id="{DCAE0A2D-504A-C967-9F14-1455053658EB}"/>
                </a:ext>
              </a:extLst>
            </p:cNvPr>
            <p:cNvSpPr/>
            <p:nvPr/>
          </p:nvSpPr>
          <p:spPr bwMode="auto">
            <a:xfrm>
              <a:off x="4587875" y="4686300"/>
              <a:ext cx="857250" cy="439737"/>
            </a:xfrm>
            <a:custGeom>
              <a:avLst/>
              <a:gdLst>
                <a:gd name="T0" fmla="*/ 0 w 540"/>
                <a:gd name="T1" fmla="*/ 277 h 277"/>
                <a:gd name="T2" fmla="*/ 540 w 540"/>
                <a:gd name="T3" fmla="*/ 277 h 277"/>
                <a:gd name="T4" fmla="*/ 262 w 540"/>
                <a:gd name="T5" fmla="*/ 0 h 277"/>
                <a:gd name="T6" fmla="*/ 0 w 540"/>
                <a:gd name="T7" fmla="*/ 0 h 277"/>
                <a:gd name="T8" fmla="*/ 0 w 540"/>
                <a:gd name="T9" fmla="*/ 277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0" h="277">
                  <a:moveTo>
                    <a:pt x="0" y="277"/>
                  </a:moveTo>
                  <a:lnTo>
                    <a:pt x="540" y="277"/>
                  </a:lnTo>
                  <a:lnTo>
                    <a:pt x="262" y="0"/>
                  </a:lnTo>
                  <a:lnTo>
                    <a:pt x="0" y="0"/>
                  </a:lnTo>
                  <a:lnTo>
                    <a:pt x="0" y="277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2700000" scaled="1"/>
            </a:gradFill>
            <a:ln>
              <a:noFill/>
            </a:ln>
            <a:effectLst>
              <a:outerShdw blurRad="101600" dist="63500" dir="2700000" algn="tl" rotWithShape="0">
                <a:schemeClr val="accent3">
                  <a:alpha val="2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FFFFFF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6" name="微信: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EF06F6A5-CBBD-3172-61F4-398E626EF43D}"/>
                </a:ext>
              </a:extLst>
            </p:cNvPr>
            <p:cNvSpPr/>
            <p:nvPr/>
          </p:nvSpPr>
          <p:spPr bwMode="auto">
            <a:xfrm>
              <a:off x="4165600" y="4475163"/>
              <a:ext cx="476250" cy="868362"/>
            </a:xfrm>
            <a:custGeom>
              <a:avLst/>
              <a:gdLst>
                <a:gd name="T0" fmla="*/ 0 w 300"/>
                <a:gd name="T1" fmla="*/ 274 h 547"/>
                <a:gd name="T2" fmla="*/ 300 w 300"/>
                <a:gd name="T3" fmla="*/ 0 h 547"/>
                <a:gd name="T4" fmla="*/ 300 w 300"/>
                <a:gd name="T5" fmla="*/ 274 h 547"/>
                <a:gd name="T6" fmla="*/ 300 w 300"/>
                <a:gd name="T7" fmla="*/ 547 h 547"/>
                <a:gd name="T8" fmla="*/ 0 w 300"/>
                <a:gd name="T9" fmla="*/ 274 h 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0" h="547">
                  <a:moveTo>
                    <a:pt x="0" y="274"/>
                  </a:moveTo>
                  <a:lnTo>
                    <a:pt x="300" y="0"/>
                  </a:lnTo>
                  <a:lnTo>
                    <a:pt x="300" y="274"/>
                  </a:lnTo>
                  <a:lnTo>
                    <a:pt x="300" y="547"/>
                  </a:lnTo>
                  <a:lnTo>
                    <a:pt x="0" y="274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2700000" scaled="1"/>
            </a:gradFill>
            <a:ln>
              <a:noFill/>
            </a:ln>
            <a:effectLst>
              <a:outerShdw blurRad="101600" dist="63500" dir="2700000" algn="tl" rotWithShape="0">
                <a:schemeClr val="accent3">
                  <a:alpha val="2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FFFFFF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sp>
        <p:nvSpPr>
          <p:cNvPr id="19" name="Freeform 5">
            <a:extLst>
              <a:ext uri="{FF2B5EF4-FFF2-40B4-BE49-F238E27FC236}">
                <a16:creationId xmlns:a16="http://schemas.microsoft.com/office/drawing/2014/main" id="{9936F304-4FB0-3B66-5F00-5FB469991544}"/>
              </a:ext>
            </a:extLst>
          </p:cNvPr>
          <p:cNvSpPr/>
          <p:nvPr/>
        </p:nvSpPr>
        <p:spPr bwMode="auto">
          <a:xfrm>
            <a:off x="6208000" y="1911306"/>
            <a:ext cx="369857" cy="4255751"/>
          </a:xfrm>
          <a:custGeom>
            <a:avLst/>
            <a:gdLst>
              <a:gd name="T0" fmla="*/ 278 w 278"/>
              <a:gd name="T1" fmla="*/ 0 h 2816"/>
              <a:gd name="T2" fmla="*/ 278 w 278"/>
              <a:gd name="T3" fmla="*/ 2816 h 2816"/>
              <a:gd name="T4" fmla="*/ 0 w 278"/>
              <a:gd name="T5" fmla="*/ 2816 h 2816"/>
              <a:gd name="T6" fmla="*/ 0 w 278"/>
              <a:gd name="T7" fmla="*/ 277 h 2816"/>
              <a:gd name="T8" fmla="*/ 278 w 278"/>
              <a:gd name="T9" fmla="*/ 0 h 28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8" h="2816">
                <a:moveTo>
                  <a:pt x="278" y="0"/>
                </a:moveTo>
                <a:lnTo>
                  <a:pt x="278" y="2816"/>
                </a:lnTo>
                <a:lnTo>
                  <a:pt x="0" y="2816"/>
                </a:lnTo>
                <a:lnTo>
                  <a:pt x="0" y="277"/>
                </a:lnTo>
                <a:lnTo>
                  <a:pt x="278" y="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>
            <a:noFill/>
          </a:ln>
          <a:effectLst>
            <a:outerShdw blurRad="101600" dist="63500" dir="2700000" algn="tl" rotWithShape="0">
              <a:schemeClr val="accent3"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20" name="Group 21">
            <a:extLst>
              <a:ext uri="{FF2B5EF4-FFF2-40B4-BE49-F238E27FC236}">
                <a16:creationId xmlns:a16="http://schemas.microsoft.com/office/drawing/2014/main" id="{E0546163-2D4C-DF9F-6A51-F75EFF72879E}"/>
              </a:ext>
            </a:extLst>
          </p:cNvPr>
          <p:cNvGrpSpPr/>
          <p:nvPr/>
        </p:nvGrpSpPr>
        <p:grpSpPr>
          <a:xfrm>
            <a:off x="6208000" y="1710307"/>
            <a:ext cx="1295829" cy="826667"/>
            <a:chOff x="6078538" y="2182813"/>
            <a:chExt cx="1546225" cy="868362"/>
          </a:xfrm>
          <a:solidFill>
            <a:schemeClr val="bg1">
              <a:lumMod val="50000"/>
            </a:schemeClr>
          </a:solidFill>
        </p:grpSpPr>
        <p:sp>
          <p:nvSpPr>
            <p:cNvPr id="21" name="Freeform 6">
              <a:extLst>
                <a:ext uri="{FF2B5EF4-FFF2-40B4-BE49-F238E27FC236}">
                  <a16:creationId xmlns:a16="http://schemas.microsoft.com/office/drawing/2014/main" id="{D06A961A-491C-CD17-5739-78EFC0EE09BF}"/>
                </a:ext>
              </a:extLst>
            </p:cNvPr>
            <p:cNvSpPr/>
            <p:nvPr/>
          </p:nvSpPr>
          <p:spPr bwMode="auto">
            <a:xfrm>
              <a:off x="6078538" y="2393950"/>
              <a:ext cx="1122363" cy="439737"/>
            </a:xfrm>
            <a:custGeom>
              <a:avLst/>
              <a:gdLst>
                <a:gd name="T0" fmla="*/ 707 w 707"/>
                <a:gd name="T1" fmla="*/ 277 h 277"/>
                <a:gd name="T2" fmla="*/ 0 w 707"/>
                <a:gd name="T3" fmla="*/ 277 h 277"/>
                <a:gd name="T4" fmla="*/ 278 w 707"/>
                <a:gd name="T5" fmla="*/ 0 h 277"/>
                <a:gd name="T6" fmla="*/ 707 w 707"/>
                <a:gd name="T7" fmla="*/ 0 h 277"/>
                <a:gd name="T8" fmla="*/ 707 w 707"/>
                <a:gd name="T9" fmla="*/ 277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7" h="277">
                  <a:moveTo>
                    <a:pt x="707" y="277"/>
                  </a:moveTo>
                  <a:lnTo>
                    <a:pt x="0" y="277"/>
                  </a:lnTo>
                  <a:lnTo>
                    <a:pt x="278" y="0"/>
                  </a:lnTo>
                  <a:lnTo>
                    <a:pt x="707" y="0"/>
                  </a:lnTo>
                  <a:lnTo>
                    <a:pt x="707" y="277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2700000" scaled="1"/>
            </a:gradFill>
            <a:ln>
              <a:noFill/>
            </a:ln>
            <a:effectLst>
              <a:outerShdw blurRad="101600" dist="63500" dir="2700000" algn="tl" rotWithShape="0">
                <a:schemeClr val="accent3">
                  <a:alpha val="2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FFFFFF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22" name="微信: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46DBD6EA-AD45-7EBA-5C6E-5112C98D3659}"/>
                </a:ext>
              </a:extLst>
            </p:cNvPr>
            <p:cNvSpPr/>
            <p:nvPr/>
          </p:nvSpPr>
          <p:spPr bwMode="auto">
            <a:xfrm>
              <a:off x="7153275" y="2182813"/>
              <a:ext cx="471488" cy="868362"/>
            </a:xfrm>
            <a:custGeom>
              <a:avLst/>
              <a:gdLst>
                <a:gd name="T0" fmla="*/ 297 w 297"/>
                <a:gd name="T1" fmla="*/ 274 h 547"/>
                <a:gd name="T2" fmla="*/ 0 w 297"/>
                <a:gd name="T3" fmla="*/ 0 h 547"/>
                <a:gd name="T4" fmla="*/ 0 w 297"/>
                <a:gd name="T5" fmla="*/ 274 h 547"/>
                <a:gd name="T6" fmla="*/ 0 w 297"/>
                <a:gd name="T7" fmla="*/ 547 h 547"/>
                <a:gd name="T8" fmla="*/ 297 w 297"/>
                <a:gd name="T9" fmla="*/ 274 h 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7" h="547">
                  <a:moveTo>
                    <a:pt x="297" y="274"/>
                  </a:moveTo>
                  <a:lnTo>
                    <a:pt x="0" y="0"/>
                  </a:lnTo>
                  <a:lnTo>
                    <a:pt x="0" y="274"/>
                  </a:lnTo>
                  <a:lnTo>
                    <a:pt x="0" y="547"/>
                  </a:lnTo>
                  <a:lnTo>
                    <a:pt x="297" y="274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2700000" scaled="1"/>
            </a:gradFill>
            <a:ln>
              <a:noFill/>
            </a:ln>
            <a:effectLst>
              <a:outerShdw blurRad="101600" dist="63500" dir="2700000" algn="tl" rotWithShape="0">
                <a:schemeClr val="accent3">
                  <a:alpha val="2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FFFFFF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sp>
        <p:nvSpPr>
          <p:cNvPr id="25" name="任意多边形 26">
            <a:extLst>
              <a:ext uri="{FF2B5EF4-FFF2-40B4-BE49-F238E27FC236}">
                <a16:creationId xmlns:a16="http://schemas.microsoft.com/office/drawing/2014/main" id="{86FEA41B-AC12-7C4A-2308-94CF2335EB50}"/>
              </a:ext>
            </a:extLst>
          </p:cNvPr>
          <p:cNvSpPr/>
          <p:nvPr/>
        </p:nvSpPr>
        <p:spPr bwMode="auto">
          <a:xfrm>
            <a:off x="6799197" y="3612543"/>
            <a:ext cx="1182744" cy="2554513"/>
          </a:xfrm>
          <a:custGeom>
            <a:avLst/>
            <a:gdLst>
              <a:gd name="connsiteX0" fmla="*/ 788940 w 1182744"/>
              <a:gd name="connsiteY0" fmla="*/ 0 h 2981581"/>
              <a:gd name="connsiteX1" fmla="*/ 1182744 w 1182744"/>
              <a:gd name="connsiteY1" fmla="*/ 396672 h 2981581"/>
              <a:gd name="connsiteX2" fmla="*/ 788940 w 1182744"/>
              <a:gd name="connsiteY2" fmla="*/ 794797 h 2981581"/>
              <a:gd name="connsiteX3" fmla="*/ 788940 w 1182744"/>
              <a:gd name="connsiteY3" fmla="*/ 595735 h 2981581"/>
              <a:gd name="connsiteX4" fmla="*/ 368527 w 1182744"/>
              <a:gd name="connsiteY4" fmla="*/ 595735 h 2981581"/>
              <a:gd name="connsiteX5" fmla="*/ 368527 w 1182744"/>
              <a:gd name="connsiteY5" fmla="*/ 2981581 h 2981581"/>
              <a:gd name="connsiteX6" fmla="*/ 0 w 1182744"/>
              <a:gd name="connsiteY6" fmla="*/ 2981581 h 2981581"/>
              <a:gd name="connsiteX7" fmla="*/ 0 w 1182744"/>
              <a:gd name="connsiteY7" fmla="*/ 595735 h 2981581"/>
              <a:gd name="connsiteX8" fmla="*/ 0 w 1182744"/>
              <a:gd name="connsiteY8" fmla="*/ 595735 h 2981581"/>
              <a:gd name="connsiteX9" fmla="*/ 0 w 1182744"/>
              <a:gd name="connsiteY9" fmla="*/ 595735 h 2981581"/>
              <a:gd name="connsiteX10" fmla="*/ 368526 w 1182744"/>
              <a:gd name="connsiteY10" fmla="*/ 193251 h 2981581"/>
              <a:gd name="connsiteX11" fmla="*/ 368527 w 1182744"/>
              <a:gd name="connsiteY11" fmla="*/ 193251 h 2981581"/>
              <a:gd name="connsiteX12" fmla="*/ 788940 w 1182744"/>
              <a:gd name="connsiteY12" fmla="*/ 193251 h 29815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82744" h="2981581">
                <a:moveTo>
                  <a:pt x="788940" y="0"/>
                </a:moveTo>
                <a:lnTo>
                  <a:pt x="1182744" y="396672"/>
                </a:lnTo>
                <a:lnTo>
                  <a:pt x="788940" y="794797"/>
                </a:lnTo>
                <a:lnTo>
                  <a:pt x="788940" y="595735"/>
                </a:lnTo>
                <a:lnTo>
                  <a:pt x="368527" y="595735"/>
                </a:lnTo>
                <a:lnTo>
                  <a:pt x="368527" y="2981581"/>
                </a:lnTo>
                <a:lnTo>
                  <a:pt x="0" y="2981581"/>
                </a:lnTo>
                <a:lnTo>
                  <a:pt x="0" y="595735"/>
                </a:lnTo>
                <a:lnTo>
                  <a:pt x="0" y="595735"/>
                </a:lnTo>
                <a:lnTo>
                  <a:pt x="0" y="595735"/>
                </a:lnTo>
                <a:lnTo>
                  <a:pt x="368526" y="193251"/>
                </a:lnTo>
                <a:lnTo>
                  <a:pt x="368527" y="193251"/>
                </a:lnTo>
                <a:lnTo>
                  <a:pt x="788940" y="193251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>
            <a:noFill/>
          </a:ln>
          <a:effectLst>
            <a:outerShdw blurRad="101600" dist="63500" dir="2700000" algn="tl" rotWithShape="0">
              <a:schemeClr val="accent3"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66360B9A-5EEB-EC05-20A9-BB35B3D3BF6A}"/>
              </a:ext>
            </a:extLst>
          </p:cNvPr>
          <p:cNvSpPr txBox="1"/>
          <p:nvPr/>
        </p:nvSpPr>
        <p:spPr>
          <a:xfrm flipH="1">
            <a:off x="2284317" y="4314094"/>
            <a:ext cx="1912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spc="200" dirty="0">
                <a:gradFill>
                  <a:gsLst>
                    <a:gs pos="100000">
                      <a:schemeClr val="accent3"/>
                    </a:gs>
                    <a:gs pos="0">
                      <a:schemeClr val="accent2"/>
                    </a:gs>
                  </a:gsLst>
                  <a:lin ang="2700000" scaled="1"/>
                </a:gradFill>
                <a:latin typeface="+mj-ea"/>
                <a:ea typeface="+mj-ea"/>
              </a:rPr>
              <a:t>高端定制</a:t>
            </a:r>
          </a:p>
        </p:txBody>
      </p:sp>
      <p:sp>
        <p:nvSpPr>
          <p:cNvPr id="29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3093C107-DE9D-93CB-4635-890B8362344F}"/>
              </a:ext>
            </a:extLst>
          </p:cNvPr>
          <p:cNvSpPr txBox="1"/>
          <p:nvPr/>
        </p:nvSpPr>
        <p:spPr>
          <a:xfrm flipH="1">
            <a:off x="1207267" y="4804957"/>
            <a:ext cx="2989942" cy="68627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>
              <a:lnSpc>
                <a:spcPct val="145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陈西设计之家，免费高端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模板搜索网站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37779B97-99EB-260D-AA05-0E1BCD12A89D}"/>
              </a:ext>
            </a:extLst>
          </p:cNvPr>
          <p:cNvSpPr txBox="1"/>
          <p:nvPr/>
        </p:nvSpPr>
        <p:spPr>
          <a:xfrm flipH="1">
            <a:off x="2659810" y="2251859"/>
            <a:ext cx="1912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spc="200" dirty="0">
                <a:gradFill>
                  <a:gsLst>
                    <a:gs pos="100000">
                      <a:schemeClr val="accent3"/>
                    </a:gs>
                    <a:gs pos="0">
                      <a:schemeClr val="accent2"/>
                    </a:gs>
                  </a:gsLst>
                  <a:lin ang="2700000" scaled="1"/>
                </a:gradFill>
                <a:latin typeface="+mj-ea"/>
                <a:ea typeface="+mj-ea"/>
              </a:rPr>
              <a:t>搜索陈西</a:t>
            </a:r>
          </a:p>
        </p:txBody>
      </p:sp>
      <p:sp>
        <p:nvSpPr>
          <p:cNvPr id="80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F3F0C6EF-B6D4-211F-1FC6-3194A55CDA40}"/>
              </a:ext>
            </a:extLst>
          </p:cNvPr>
          <p:cNvSpPr txBox="1"/>
          <p:nvPr/>
        </p:nvSpPr>
        <p:spPr>
          <a:xfrm flipH="1">
            <a:off x="1825147" y="2742722"/>
            <a:ext cx="2747555" cy="68627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>
              <a:lnSpc>
                <a:spcPct val="145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承接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定制设计。搜索：陈西设计之家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高端定制</a:t>
            </a:r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4BA17A08-553F-F099-DBAB-944226054DB3}"/>
              </a:ext>
            </a:extLst>
          </p:cNvPr>
          <p:cNvSpPr txBox="1"/>
          <p:nvPr/>
        </p:nvSpPr>
        <p:spPr>
          <a:xfrm flipH="1">
            <a:off x="8118872" y="3660173"/>
            <a:ext cx="1912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pc="200" dirty="0">
                <a:gradFill>
                  <a:gsLst>
                    <a:gs pos="100000">
                      <a:schemeClr val="accent3"/>
                    </a:gs>
                    <a:gs pos="0">
                      <a:schemeClr val="accent2"/>
                    </a:gs>
                  </a:gsLst>
                  <a:lin ang="2700000" scaled="1"/>
                </a:gradFill>
                <a:latin typeface="+mj-ea"/>
                <a:ea typeface="+mj-ea"/>
              </a:rPr>
              <a:t>PPT</a:t>
            </a:r>
            <a:r>
              <a:rPr lang="zh-CN" altLang="en-US" sz="2800" spc="200" dirty="0">
                <a:gradFill>
                  <a:gsLst>
                    <a:gs pos="100000">
                      <a:schemeClr val="accent3"/>
                    </a:gs>
                    <a:gs pos="0">
                      <a:schemeClr val="accent2"/>
                    </a:gs>
                  </a:gsLst>
                  <a:lin ang="2700000" scaled="1"/>
                </a:gradFill>
                <a:latin typeface="+mj-ea"/>
                <a:ea typeface="+mj-ea"/>
              </a:rPr>
              <a:t>设计</a:t>
            </a:r>
          </a:p>
        </p:txBody>
      </p:sp>
      <p:sp>
        <p:nvSpPr>
          <p:cNvPr id="82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9B708AE0-D909-BB99-9095-978E3F431181}"/>
              </a:ext>
            </a:extLst>
          </p:cNvPr>
          <p:cNvSpPr txBox="1"/>
          <p:nvPr/>
        </p:nvSpPr>
        <p:spPr>
          <a:xfrm flipH="1">
            <a:off x="8118871" y="4151036"/>
            <a:ext cx="3218599" cy="68627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搜索陈西设计之家，免费高端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模板搜索网站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id="{4DE932ED-4963-BC95-CAB6-AE4AEDEC016F}"/>
              </a:ext>
            </a:extLst>
          </p:cNvPr>
          <p:cNvSpPr txBox="1"/>
          <p:nvPr/>
        </p:nvSpPr>
        <p:spPr>
          <a:xfrm flipH="1">
            <a:off x="7619298" y="1649696"/>
            <a:ext cx="1912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200" dirty="0">
                <a:gradFill>
                  <a:gsLst>
                    <a:gs pos="100000">
                      <a:schemeClr val="accent3"/>
                    </a:gs>
                    <a:gs pos="0">
                      <a:schemeClr val="accent2"/>
                    </a:gs>
                  </a:gsLst>
                  <a:lin ang="2700000" scaled="1"/>
                </a:gradFill>
                <a:latin typeface="+mj-ea"/>
                <a:ea typeface="+mj-ea"/>
              </a:rPr>
              <a:t>未来规划</a:t>
            </a:r>
          </a:p>
        </p:txBody>
      </p:sp>
      <p:sp>
        <p:nvSpPr>
          <p:cNvPr id="84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769E04D5-C218-904D-009D-B131CB13E39F}"/>
              </a:ext>
            </a:extLst>
          </p:cNvPr>
          <p:cNvSpPr txBox="1"/>
          <p:nvPr/>
        </p:nvSpPr>
        <p:spPr>
          <a:xfrm flipH="1">
            <a:off x="7619298" y="2140559"/>
            <a:ext cx="2989942" cy="68627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陈西设计之家，免费高端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模板搜索网站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</p:spTree>
    <p:extLst>
      <p:ext uri="{BB962C8B-B14F-4D97-AF65-F5344CB8AC3E}">
        <p14:creationId xmlns:p14="http://schemas.microsoft.com/office/powerpoint/2010/main" val="5623709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9" grpId="0" animBg="1"/>
      <p:bldP spid="25" grpId="0" animBg="1"/>
      <p:bldP spid="28" grpId="0"/>
      <p:bldP spid="29" grpId="0"/>
      <p:bldP spid="79" grpId="0"/>
      <p:bldP spid="80" grpId="0"/>
      <p:bldP spid="81" grpId="0"/>
      <p:bldP spid="82" grpId="0"/>
      <p:bldP spid="83" grpId="0"/>
      <p:bldP spid="8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微信：2090298045【陈西】" hidden="1">
            <a:extLst>
              <a:ext uri="{FF2B5EF4-FFF2-40B4-BE49-F238E27FC236}">
                <a16:creationId xmlns:a16="http://schemas.microsoft.com/office/drawing/2014/main" id="{5B6F6B9F-2DA7-3C89-B055-1AD1BBEA83C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微信：2090298045【陈西】" hidden="1">
            <a:extLst>
              <a:ext uri="{FF2B5EF4-FFF2-40B4-BE49-F238E27FC236}">
                <a16:creationId xmlns:a16="http://schemas.microsoft.com/office/drawing/2014/main" id="{58969293-27BD-507D-F254-9AFBF57271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7000660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!微信：2090298045【陈西】">
            <a:extLst>
              <a:ext uri="{FF2B5EF4-FFF2-40B4-BE49-F238E27FC236}">
                <a16:creationId xmlns:a16="http://schemas.microsoft.com/office/drawing/2014/main" id="{C2DB0AD5-F937-1BD4-E01E-FBC7D2E0C90C}"/>
              </a:ext>
            </a:extLst>
          </p:cNvPr>
          <p:cNvSpPr>
            <a:spLocks/>
          </p:cNvSpPr>
          <p:nvPr/>
        </p:nvSpPr>
        <p:spPr>
          <a:xfrm>
            <a:off x="3320143" y="-1216547"/>
            <a:ext cx="5551714" cy="1085408"/>
          </a:xfrm>
          <a:prstGeom prst="rect">
            <a:avLst/>
          </a:prstGeom>
          <a:solidFill>
            <a:srgbClr val="00B0F0">
              <a:alpha val="0"/>
            </a:srgb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5" name="矩形 5">
            <a:extLst>
              <a:ext uri="{FF2B5EF4-FFF2-40B4-BE49-F238E27FC236}">
                <a16:creationId xmlns:a16="http://schemas.microsoft.com/office/drawing/2014/main" id="{BA512123-BFDD-0ADF-4A96-0F4793294A4D}"/>
              </a:ext>
            </a:extLst>
          </p:cNvPr>
          <p:cNvSpPr/>
          <p:nvPr/>
        </p:nvSpPr>
        <p:spPr>
          <a:xfrm>
            <a:off x="0" y="216355"/>
            <a:ext cx="352425" cy="432444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 w="9525"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Normal" panose="020B0400000000000000" pitchFamily="34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6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27E02CA4-6D6E-6440-77D7-98BBDCB8D073}"/>
              </a:ext>
            </a:extLst>
          </p:cNvPr>
          <p:cNvSpPr/>
          <p:nvPr/>
        </p:nvSpPr>
        <p:spPr>
          <a:xfrm>
            <a:off x="419100" y="216355"/>
            <a:ext cx="123825" cy="432444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 w="9525"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Normal" panose="020B0400000000000000" pitchFamily="34" charset="-122"/>
              <a:cs typeface="+mn-cs"/>
              <a:sym typeface="Verdana" panose="020B0604030504040204" pitchFamily="34" charset="0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7504BCE7-53B9-05E6-ABAB-CC1508647EA9}"/>
              </a:ext>
            </a:extLst>
          </p:cNvPr>
          <p:cNvCxnSpPr>
            <a:cxnSpLocks/>
          </p:cNvCxnSpPr>
          <p:nvPr/>
        </p:nvCxnSpPr>
        <p:spPr>
          <a:xfrm>
            <a:off x="-6803" y="812437"/>
            <a:ext cx="12201525" cy="0"/>
          </a:xfrm>
          <a:prstGeom prst="line">
            <a:avLst/>
          </a:prstGeom>
          <a:ln w="28575" cmpd="sng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CC24D663-5150-2DA0-13F5-8B9666CE42BA}"/>
              </a:ext>
            </a:extLst>
          </p:cNvPr>
          <p:cNvSpPr/>
          <p:nvPr/>
        </p:nvSpPr>
        <p:spPr>
          <a:xfrm>
            <a:off x="11552317" y="261578"/>
            <a:ext cx="420061" cy="420061"/>
          </a:xfrm>
          <a:custGeom>
            <a:avLst/>
            <a:gdLst>
              <a:gd name="connsiteX0" fmla="*/ 136951 w 447676"/>
              <a:gd name="connsiteY0" fmla="*/ 291530 h 447676"/>
              <a:gd name="connsiteX1" fmla="*/ 200102 w 447676"/>
              <a:gd name="connsiteY1" fmla="*/ 291530 h 447676"/>
              <a:gd name="connsiteX2" fmla="*/ 204002 w 447676"/>
              <a:gd name="connsiteY2" fmla="*/ 293077 h 447676"/>
              <a:gd name="connsiteX3" fmla="*/ 205550 w 447676"/>
              <a:gd name="connsiteY3" fmla="*/ 296854 h 447676"/>
              <a:gd name="connsiteX4" fmla="*/ 205550 w 447676"/>
              <a:gd name="connsiteY4" fmla="*/ 298711 h 447676"/>
              <a:gd name="connsiteX5" fmla="*/ 205426 w 447676"/>
              <a:gd name="connsiteY5" fmla="*/ 300321 h 447676"/>
              <a:gd name="connsiteX6" fmla="*/ 180537 w 447676"/>
              <a:gd name="connsiteY6" fmla="*/ 333382 h 447676"/>
              <a:gd name="connsiteX7" fmla="*/ 212732 w 447676"/>
              <a:gd name="connsiteY7" fmla="*/ 346756 h 447676"/>
              <a:gd name="connsiteX8" fmla="*/ 210379 w 447676"/>
              <a:gd name="connsiteY8" fmla="*/ 357281 h 447676"/>
              <a:gd name="connsiteX9" fmla="*/ 171127 w 447676"/>
              <a:gd name="connsiteY9" fmla="*/ 340193 h 447676"/>
              <a:gd name="connsiteX10" fmla="*/ 137323 w 447676"/>
              <a:gd name="connsiteY10" fmla="*/ 355671 h 447676"/>
              <a:gd name="connsiteX11" fmla="*/ 134227 w 447676"/>
              <a:gd name="connsiteY11" fmla="*/ 345270 h 447676"/>
              <a:gd name="connsiteX12" fmla="*/ 162211 w 447676"/>
              <a:gd name="connsiteY12" fmla="*/ 333135 h 447676"/>
              <a:gd name="connsiteX13" fmla="*/ 142152 w 447676"/>
              <a:gd name="connsiteY13" fmla="*/ 307874 h 447676"/>
              <a:gd name="connsiteX14" fmla="*/ 151934 w 447676"/>
              <a:gd name="connsiteY14" fmla="*/ 303169 h 447676"/>
              <a:gd name="connsiteX15" fmla="*/ 171622 w 447676"/>
              <a:gd name="connsiteY15" fmla="*/ 326696 h 447676"/>
              <a:gd name="connsiteX16" fmla="*/ 192796 w 447676"/>
              <a:gd name="connsiteY16" fmla="*/ 302302 h 447676"/>
              <a:gd name="connsiteX17" fmla="*/ 136951 w 447676"/>
              <a:gd name="connsiteY17" fmla="*/ 302302 h 447676"/>
              <a:gd name="connsiteX18" fmla="*/ 101413 w 447676"/>
              <a:gd name="connsiteY18" fmla="*/ 280014 h 447676"/>
              <a:gd name="connsiteX19" fmla="*/ 119987 w 447676"/>
              <a:gd name="connsiteY19" fmla="*/ 280014 h 447676"/>
              <a:gd name="connsiteX20" fmla="*/ 123826 w 447676"/>
              <a:gd name="connsiteY20" fmla="*/ 281562 h 447676"/>
              <a:gd name="connsiteX21" fmla="*/ 125435 w 447676"/>
              <a:gd name="connsiteY21" fmla="*/ 285338 h 447676"/>
              <a:gd name="connsiteX22" fmla="*/ 125435 w 447676"/>
              <a:gd name="connsiteY22" fmla="*/ 332887 h 447676"/>
              <a:gd name="connsiteX23" fmla="*/ 133360 w 447676"/>
              <a:gd name="connsiteY23" fmla="*/ 323848 h 447676"/>
              <a:gd name="connsiteX24" fmla="*/ 142152 w 447676"/>
              <a:gd name="connsiteY24" fmla="*/ 330163 h 447676"/>
              <a:gd name="connsiteX25" fmla="*/ 123206 w 447676"/>
              <a:gd name="connsiteY25" fmla="*/ 349480 h 447676"/>
              <a:gd name="connsiteX26" fmla="*/ 119987 w 447676"/>
              <a:gd name="connsiteY26" fmla="*/ 350594 h 447676"/>
              <a:gd name="connsiteX27" fmla="*/ 117511 w 447676"/>
              <a:gd name="connsiteY27" fmla="*/ 349975 h 447676"/>
              <a:gd name="connsiteX28" fmla="*/ 115344 w 447676"/>
              <a:gd name="connsiteY28" fmla="*/ 347994 h 447676"/>
              <a:gd name="connsiteX29" fmla="*/ 114539 w 447676"/>
              <a:gd name="connsiteY29" fmla="*/ 345146 h 447676"/>
              <a:gd name="connsiteX30" fmla="*/ 114539 w 447676"/>
              <a:gd name="connsiteY30" fmla="*/ 290787 h 447676"/>
              <a:gd name="connsiteX31" fmla="*/ 101413 w 447676"/>
              <a:gd name="connsiteY31" fmla="*/ 290787 h 447676"/>
              <a:gd name="connsiteX32" fmla="*/ 243669 w 447676"/>
              <a:gd name="connsiteY32" fmla="*/ 279642 h 447676"/>
              <a:gd name="connsiteX33" fmla="*/ 265586 w 447676"/>
              <a:gd name="connsiteY33" fmla="*/ 279642 h 447676"/>
              <a:gd name="connsiteX34" fmla="*/ 269363 w 447676"/>
              <a:gd name="connsiteY34" fmla="*/ 281252 h 447676"/>
              <a:gd name="connsiteX35" fmla="*/ 270911 w 447676"/>
              <a:gd name="connsiteY35" fmla="*/ 285091 h 447676"/>
              <a:gd name="connsiteX36" fmla="*/ 270911 w 447676"/>
              <a:gd name="connsiteY36" fmla="*/ 342793 h 447676"/>
              <a:gd name="connsiteX37" fmla="*/ 285893 w 447676"/>
              <a:gd name="connsiteY37" fmla="*/ 332020 h 447676"/>
              <a:gd name="connsiteX38" fmla="*/ 293447 w 447676"/>
              <a:gd name="connsiteY38" fmla="*/ 339945 h 447676"/>
              <a:gd name="connsiteX39" fmla="*/ 267815 w 447676"/>
              <a:gd name="connsiteY39" fmla="*/ 356538 h 447676"/>
              <a:gd name="connsiteX40" fmla="*/ 265586 w 447676"/>
              <a:gd name="connsiteY40" fmla="*/ 357157 h 447676"/>
              <a:gd name="connsiteX41" fmla="*/ 262738 w 447676"/>
              <a:gd name="connsiteY41" fmla="*/ 356290 h 447676"/>
              <a:gd name="connsiteX42" fmla="*/ 260819 w 447676"/>
              <a:gd name="connsiteY42" fmla="*/ 354309 h 447676"/>
              <a:gd name="connsiteX43" fmla="*/ 260138 w 447676"/>
              <a:gd name="connsiteY43" fmla="*/ 351709 h 447676"/>
              <a:gd name="connsiteX44" fmla="*/ 260138 w 447676"/>
              <a:gd name="connsiteY44" fmla="*/ 290539 h 447676"/>
              <a:gd name="connsiteX45" fmla="*/ 243669 w 447676"/>
              <a:gd name="connsiteY45" fmla="*/ 290539 h 447676"/>
              <a:gd name="connsiteX46" fmla="*/ 150448 w 447676"/>
              <a:gd name="connsiteY46" fmla="*/ 251039 h 447676"/>
              <a:gd name="connsiteX47" fmla="*/ 191310 w 447676"/>
              <a:gd name="connsiteY47" fmla="*/ 251039 h 447676"/>
              <a:gd name="connsiteX48" fmla="*/ 195149 w 447676"/>
              <a:gd name="connsiteY48" fmla="*/ 252648 h 447676"/>
              <a:gd name="connsiteX49" fmla="*/ 196759 w 447676"/>
              <a:gd name="connsiteY49" fmla="*/ 256487 h 447676"/>
              <a:gd name="connsiteX50" fmla="*/ 196759 w 447676"/>
              <a:gd name="connsiteY50" fmla="*/ 277166 h 447676"/>
              <a:gd name="connsiteX51" fmla="*/ 198244 w 447676"/>
              <a:gd name="connsiteY51" fmla="*/ 277661 h 447676"/>
              <a:gd name="connsiteX52" fmla="*/ 211494 w 447676"/>
              <a:gd name="connsiteY52" fmla="*/ 277661 h 447676"/>
              <a:gd name="connsiteX53" fmla="*/ 211494 w 447676"/>
              <a:gd name="connsiteY53" fmla="*/ 288558 h 447676"/>
              <a:gd name="connsiteX54" fmla="*/ 198244 w 447676"/>
              <a:gd name="connsiteY54" fmla="*/ 288558 h 447676"/>
              <a:gd name="connsiteX55" fmla="*/ 192672 w 447676"/>
              <a:gd name="connsiteY55" fmla="*/ 287505 h 447676"/>
              <a:gd name="connsiteX56" fmla="*/ 189081 w 447676"/>
              <a:gd name="connsiteY56" fmla="*/ 284967 h 447676"/>
              <a:gd name="connsiteX57" fmla="*/ 185862 w 447676"/>
              <a:gd name="connsiteY57" fmla="*/ 276794 h 447676"/>
              <a:gd name="connsiteX58" fmla="*/ 185862 w 447676"/>
              <a:gd name="connsiteY58" fmla="*/ 262059 h 447676"/>
              <a:gd name="connsiteX59" fmla="*/ 155896 w 447676"/>
              <a:gd name="connsiteY59" fmla="*/ 262059 h 447676"/>
              <a:gd name="connsiteX60" fmla="*/ 155896 w 447676"/>
              <a:gd name="connsiteY60" fmla="*/ 269984 h 447676"/>
              <a:gd name="connsiteX61" fmla="*/ 149953 w 447676"/>
              <a:gd name="connsiteY61" fmla="*/ 283543 h 447676"/>
              <a:gd name="connsiteX62" fmla="*/ 137199 w 447676"/>
              <a:gd name="connsiteY62" fmla="*/ 290663 h 447676"/>
              <a:gd name="connsiteX63" fmla="*/ 134351 w 447676"/>
              <a:gd name="connsiteY63" fmla="*/ 280138 h 447676"/>
              <a:gd name="connsiteX64" fmla="*/ 141780 w 447676"/>
              <a:gd name="connsiteY64" fmla="*/ 276299 h 447676"/>
              <a:gd name="connsiteX65" fmla="*/ 145000 w 447676"/>
              <a:gd name="connsiteY65" fmla="*/ 269984 h 447676"/>
              <a:gd name="connsiteX66" fmla="*/ 145000 w 447676"/>
              <a:gd name="connsiteY66" fmla="*/ 256487 h 447676"/>
              <a:gd name="connsiteX67" fmla="*/ 146609 w 447676"/>
              <a:gd name="connsiteY67" fmla="*/ 252648 h 447676"/>
              <a:gd name="connsiteX68" fmla="*/ 150448 w 447676"/>
              <a:gd name="connsiteY68" fmla="*/ 251039 h 447676"/>
              <a:gd name="connsiteX69" fmla="*/ 118130 w 447676"/>
              <a:gd name="connsiteY69" fmla="*/ 247200 h 447676"/>
              <a:gd name="connsiteX70" fmla="*/ 130884 w 447676"/>
              <a:gd name="connsiteY70" fmla="*/ 267507 h 447676"/>
              <a:gd name="connsiteX71" fmla="*/ 121844 w 447676"/>
              <a:gd name="connsiteY71" fmla="*/ 273451 h 447676"/>
              <a:gd name="connsiteX72" fmla="*/ 108967 w 447676"/>
              <a:gd name="connsiteY72" fmla="*/ 252896 h 447676"/>
              <a:gd name="connsiteX73" fmla="*/ 313135 w 447676"/>
              <a:gd name="connsiteY73" fmla="*/ 246829 h 447676"/>
              <a:gd name="connsiteX74" fmla="*/ 323908 w 447676"/>
              <a:gd name="connsiteY74" fmla="*/ 246829 h 447676"/>
              <a:gd name="connsiteX75" fmla="*/ 323908 w 447676"/>
              <a:gd name="connsiteY75" fmla="*/ 282490 h 447676"/>
              <a:gd name="connsiteX76" fmla="*/ 356226 w 447676"/>
              <a:gd name="connsiteY76" fmla="*/ 282490 h 447676"/>
              <a:gd name="connsiteX77" fmla="*/ 356226 w 447676"/>
              <a:gd name="connsiteY77" fmla="*/ 293387 h 447676"/>
              <a:gd name="connsiteX78" fmla="*/ 323908 w 447676"/>
              <a:gd name="connsiteY78" fmla="*/ 293387 h 447676"/>
              <a:gd name="connsiteX79" fmla="*/ 323908 w 447676"/>
              <a:gd name="connsiteY79" fmla="*/ 358271 h 447676"/>
              <a:gd name="connsiteX80" fmla="*/ 313135 w 447676"/>
              <a:gd name="connsiteY80" fmla="*/ 358271 h 447676"/>
              <a:gd name="connsiteX81" fmla="*/ 313135 w 447676"/>
              <a:gd name="connsiteY81" fmla="*/ 293387 h 447676"/>
              <a:gd name="connsiteX82" fmla="*/ 280940 w 447676"/>
              <a:gd name="connsiteY82" fmla="*/ 293387 h 447676"/>
              <a:gd name="connsiteX83" fmla="*/ 280940 w 447676"/>
              <a:gd name="connsiteY83" fmla="*/ 282490 h 447676"/>
              <a:gd name="connsiteX84" fmla="*/ 313135 w 447676"/>
              <a:gd name="connsiteY84" fmla="*/ 282490 h 447676"/>
              <a:gd name="connsiteX85" fmla="*/ 262243 w 447676"/>
              <a:gd name="connsiteY85" fmla="*/ 246210 h 447676"/>
              <a:gd name="connsiteX86" fmla="*/ 277473 w 447676"/>
              <a:gd name="connsiteY86" fmla="*/ 266888 h 447676"/>
              <a:gd name="connsiteX87" fmla="*/ 268806 w 447676"/>
              <a:gd name="connsiteY87" fmla="*/ 273203 h 447676"/>
              <a:gd name="connsiteX88" fmla="*/ 253575 w 447676"/>
              <a:gd name="connsiteY88" fmla="*/ 252648 h 447676"/>
              <a:gd name="connsiteX89" fmla="*/ 197997 w 447676"/>
              <a:gd name="connsiteY89" fmla="*/ 175939 h 447676"/>
              <a:gd name="connsiteX90" fmla="*/ 203693 w 447676"/>
              <a:gd name="connsiteY90" fmla="*/ 194018 h 447676"/>
              <a:gd name="connsiteX91" fmla="*/ 212360 w 447676"/>
              <a:gd name="connsiteY91" fmla="*/ 208629 h 447676"/>
              <a:gd name="connsiteX92" fmla="*/ 204064 w 447676"/>
              <a:gd name="connsiteY92" fmla="*/ 215811 h 447676"/>
              <a:gd name="connsiteX93" fmla="*/ 193849 w 447676"/>
              <a:gd name="connsiteY93" fmla="*/ 198785 h 447676"/>
              <a:gd name="connsiteX94" fmla="*/ 187348 w 447676"/>
              <a:gd name="connsiteY94" fmla="*/ 178044 h 447676"/>
              <a:gd name="connsiteX95" fmla="*/ 147724 w 447676"/>
              <a:gd name="connsiteY95" fmla="*/ 175939 h 447676"/>
              <a:gd name="connsiteX96" fmla="*/ 158373 w 447676"/>
              <a:gd name="connsiteY96" fmla="*/ 178044 h 447676"/>
              <a:gd name="connsiteX97" fmla="*/ 151810 w 447676"/>
              <a:gd name="connsiteY97" fmla="*/ 198909 h 447676"/>
              <a:gd name="connsiteX98" fmla="*/ 141656 w 447676"/>
              <a:gd name="connsiteY98" fmla="*/ 215811 h 447676"/>
              <a:gd name="connsiteX99" fmla="*/ 133360 w 447676"/>
              <a:gd name="connsiteY99" fmla="*/ 208629 h 447676"/>
              <a:gd name="connsiteX100" fmla="*/ 142028 w 447676"/>
              <a:gd name="connsiteY100" fmla="*/ 194018 h 447676"/>
              <a:gd name="connsiteX101" fmla="*/ 147724 w 447676"/>
              <a:gd name="connsiteY101" fmla="*/ 175939 h 447676"/>
              <a:gd name="connsiteX102" fmla="*/ 318088 w 447676"/>
              <a:gd name="connsiteY102" fmla="*/ 147088 h 447676"/>
              <a:gd name="connsiteX103" fmla="*/ 318088 w 447676"/>
              <a:gd name="connsiteY103" fmla="*/ 172596 h 447676"/>
              <a:gd name="connsiteX104" fmla="*/ 321927 w 447676"/>
              <a:gd name="connsiteY104" fmla="*/ 174825 h 447676"/>
              <a:gd name="connsiteX105" fmla="*/ 339881 w 447676"/>
              <a:gd name="connsiteY105" fmla="*/ 174825 h 447676"/>
              <a:gd name="connsiteX106" fmla="*/ 339881 w 447676"/>
              <a:gd name="connsiteY106" fmla="*/ 147088 h 447676"/>
              <a:gd name="connsiteX107" fmla="*/ 291713 w 447676"/>
              <a:gd name="connsiteY107" fmla="*/ 147088 h 447676"/>
              <a:gd name="connsiteX108" fmla="*/ 291713 w 447676"/>
              <a:gd name="connsiteY108" fmla="*/ 156622 h 447676"/>
              <a:gd name="connsiteX109" fmla="*/ 260138 w 447676"/>
              <a:gd name="connsiteY109" fmla="*/ 189684 h 447676"/>
              <a:gd name="connsiteX110" fmla="*/ 260138 w 447676"/>
              <a:gd name="connsiteY110" fmla="*/ 199837 h 447676"/>
              <a:gd name="connsiteX111" fmla="*/ 339881 w 447676"/>
              <a:gd name="connsiteY111" fmla="*/ 199837 h 447676"/>
              <a:gd name="connsiteX112" fmla="*/ 339881 w 447676"/>
              <a:gd name="connsiteY112" fmla="*/ 185597 h 447676"/>
              <a:gd name="connsiteX113" fmla="*/ 321927 w 447676"/>
              <a:gd name="connsiteY113" fmla="*/ 185597 h 447676"/>
              <a:gd name="connsiteX114" fmla="*/ 310782 w 447676"/>
              <a:gd name="connsiteY114" fmla="*/ 181511 h 447676"/>
              <a:gd name="connsiteX115" fmla="*/ 307315 w 447676"/>
              <a:gd name="connsiteY115" fmla="*/ 172472 h 447676"/>
              <a:gd name="connsiteX116" fmla="*/ 307315 w 447676"/>
              <a:gd name="connsiteY116" fmla="*/ 147088 h 447676"/>
              <a:gd name="connsiteX117" fmla="*/ 260138 w 447676"/>
              <a:gd name="connsiteY117" fmla="*/ 147088 h 447676"/>
              <a:gd name="connsiteX118" fmla="*/ 260138 w 447676"/>
              <a:gd name="connsiteY118" fmla="*/ 178168 h 447676"/>
              <a:gd name="connsiteX119" fmla="*/ 274687 w 447676"/>
              <a:gd name="connsiteY119" fmla="*/ 168881 h 447676"/>
              <a:gd name="connsiteX120" fmla="*/ 280940 w 447676"/>
              <a:gd name="connsiteY120" fmla="*/ 156622 h 447676"/>
              <a:gd name="connsiteX121" fmla="*/ 280940 w 447676"/>
              <a:gd name="connsiteY121" fmla="*/ 147088 h 447676"/>
              <a:gd name="connsiteX122" fmla="*/ 291713 w 447676"/>
              <a:gd name="connsiteY122" fmla="*/ 124304 h 447676"/>
              <a:gd name="connsiteX123" fmla="*/ 291713 w 447676"/>
              <a:gd name="connsiteY123" fmla="*/ 136067 h 447676"/>
              <a:gd name="connsiteX124" fmla="*/ 307315 w 447676"/>
              <a:gd name="connsiteY124" fmla="*/ 136067 h 447676"/>
              <a:gd name="connsiteX125" fmla="*/ 307315 w 447676"/>
              <a:gd name="connsiteY125" fmla="*/ 124304 h 447676"/>
              <a:gd name="connsiteX126" fmla="*/ 244784 w 447676"/>
              <a:gd name="connsiteY126" fmla="*/ 113407 h 447676"/>
              <a:gd name="connsiteX127" fmla="*/ 355235 w 447676"/>
              <a:gd name="connsiteY127" fmla="*/ 113407 h 447676"/>
              <a:gd name="connsiteX128" fmla="*/ 355235 w 447676"/>
              <a:gd name="connsiteY128" fmla="*/ 124304 h 447676"/>
              <a:gd name="connsiteX129" fmla="*/ 318088 w 447676"/>
              <a:gd name="connsiteY129" fmla="*/ 124304 h 447676"/>
              <a:gd name="connsiteX130" fmla="*/ 318088 w 447676"/>
              <a:gd name="connsiteY130" fmla="*/ 136067 h 447676"/>
              <a:gd name="connsiteX131" fmla="*/ 345329 w 447676"/>
              <a:gd name="connsiteY131" fmla="*/ 136067 h 447676"/>
              <a:gd name="connsiteX132" fmla="*/ 349106 w 447676"/>
              <a:gd name="connsiteY132" fmla="*/ 137677 h 447676"/>
              <a:gd name="connsiteX133" fmla="*/ 350654 w 447676"/>
              <a:gd name="connsiteY133" fmla="*/ 141640 h 447676"/>
              <a:gd name="connsiteX134" fmla="*/ 350654 w 447676"/>
              <a:gd name="connsiteY134" fmla="*/ 215192 h 447676"/>
              <a:gd name="connsiteX135" fmla="*/ 339881 w 447676"/>
              <a:gd name="connsiteY135" fmla="*/ 215192 h 447676"/>
              <a:gd name="connsiteX136" fmla="*/ 339881 w 447676"/>
              <a:gd name="connsiteY136" fmla="*/ 210734 h 447676"/>
              <a:gd name="connsiteX137" fmla="*/ 260138 w 447676"/>
              <a:gd name="connsiteY137" fmla="*/ 210734 h 447676"/>
              <a:gd name="connsiteX138" fmla="*/ 260138 w 447676"/>
              <a:gd name="connsiteY138" fmla="*/ 215192 h 447676"/>
              <a:gd name="connsiteX139" fmla="*/ 249117 w 447676"/>
              <a:gd name="connsiteY139" fmla="*/ 215192 h 447676"/>
              <a:gd name="connsiteX140" fmla="*/ 249117 w 447676"/>
              <a:gd name="connsiteY140" fmla="*/ 141640 h 447676"/>
              <a:gd name="connsiteX141" fmla="*/ 250727 w 447676"/>
              <a:gd name="connsiteY141" fmla="*/ 137677 h 447676"/>
              <a:gd name="connsiteX142" fmla="*/ 254566 w 447676"/>
              <a:gd name="connsiteY142" fmla="*/ 136067 h 447676"/>
              <a:gd name="connsiteX143" fmla="*/ 280940 w 447676"/>
              <a:gd name="connsiteY143" fmla="*/ 136067 h 447676"/>
              <a:gd name="connsiteX144" fmla="*/ 280940 w 447676"/>
              <a:gd name="connsiteY144" fmla="*/ 124304 h 447676"/>
              <a:gd name="connsiteX145" fmla="*/ 244784 w 447676"/>
              <a:gd name="connsiteY145" fmla="*/ 124304 h 447676"/>
              <a:gd name="connsiteX146" fmla="*/ 107481 w 447676"/>
              <a:gd name="connsiteY146" fmla="*/ 113036 h 447676"/>
              <a:gd name="connsiteX147" fmla="*/ 133732 w 447676"/>
              <a:gd name="connsiteY147" fmla="*/ 113036 h 447676"/>
              <a:gd name="connsiteX148" fmla="*/ 138065 w 447676"/>
              <a:gd name="connsiteY148" fmla="*/ 115141 h 447676"/>
              <a:gd name="connsiteX149" fmla="*/ 139180 w 447676"/>
              <a:gd name="connsiteY149" fmla="*/ 118484 h 447676"/>
              <a:gd name="connsiteX150" fmla="*/ 139056 w 447676"/>
              <a:gd name="connsiteY150" fmla="*/ 119846 h 447676"/>
              <a:gd name="connsiteX151" fmla="*/ 130884 w 447676"/>
              <a:gd name="connsiteY151" fmla="*/ 152660 h 447676"/>
              <a:gd name="connsiteX152" fmla="*/ 136146 w 447676"/>
              <a:gd name="connsiteY152" fmla="*/ 163309 h 447676"/>
              <a:gd name="connsiteX153" fmla="*/ 138561 w 447676"/>
              <a:gd name="connsiteY153" fmla="*/ 175939 h 447676"/>
              <a:gd name="connsiteX154" fmla="*/ 137446 w 447676"/>
              <a:gd name="connsiteY154" fmla="*/ 183492 h 447676"/>
              <a:gd name="connsiteX155" fmla="*/ 117882 w 447676"/>
              <a:gd name="connsiteY155" fmla="*/ 202066 h 447676"/>
              <a:gd name="connsiteX156" fmla="*/ 113920 w 447676"/>
              <a:gd name="connsiteY156" fmla="*/ 191912 h 447676"/>
              <a:gd name="connsiteX157" fmla="*/ 127045 w 447676"/>
              <a:gd name="connsiteY157" fmla="*/ 180521 h 447676"/>
              <a:gd name="connsiteX158" fmla="*/ 127664 w 447676"/>
              <a:gd name="connsiteY158" fmla="*/ 176063 h 447676"/>
              <a:gd name="connsiteX159" fmla="*/ 125373 w 447676"/>
              <a:gd name="connsiteY159" fmla="*/ 165414 h 447676"/>
              <a:gd name="connsiteX160" fmla="*/ 120730 w 447676"/>
              <a:gd name="connsiteY160" fmla="*/ 156870 h 447676"/>
              <a:gd name="connsiteX161" fmla="*/ 119616 w 447676"/>
              <a:gd name="connsiteY161" fmla="*/ 153898 h 447676"/>
              <a:gd name="connsiteX162" fmla="*/ 119863 w 447676"/>
              <a:gd name="connsiteY162" fmla="*/ 152288 h 447676"/>
              <a:gd name="connsiteX163" fmla="*/ 126797 w 447676"/>
              <a:gd name="connsiteY163" fmla="*/ 123933 h 447676"/>
              <a:gd name="connsiteX164" fmla="*/ 112805 w 447676"/>
              <a:gd name="connsiteY164" fmla="*/ 123933 h 447676"/>
              <a:gd name="connsiteX165" fmla="*/ 112805 w 447676"/>
              <a:gd name="connsiteY165" fmla="*/ 219773 h 447676"/>
              <a:gd name="connsiteX166" fmla="*/ 102032 w 447676"/>
              <a:gd name="connsiteY166" fmla="*/ 219773 h 447676"/>
              <a:gd name="connsiteX167" fmla="*/ 102032 w 447676"/>
              <a:gd name="connsiteY167" fmla="*/ 118608 h 447676"/>
              <a:gd name="connsiteX168" fmla="*/ 103642 w 447676"/>
              <a:gd name="connsiteY168" fmla="*/ 114708 h 447676"/>
              <a:gd name="connsiteX169" fmla="*/ 107481 w 447676"/>
              <a:gd name="connsiteY169" fmla="*/ 113036 h 447676"/>
              <a:gd name="connsiteX170" fmla="*/ 159859 w 447676"/>
              <a:gd name="connsiteY170" fmla="*/ 108454 h 447676"/>
              <a:gd name="connsiteX171" fmla="*/ 170260 w 447676"/>
              <a:gd name="connsiteY171" fmla="*/ 111302 h 447676"/>
              <a:gd name="connsiteX172" fmla="*/ 167907 w 447676"/>
              <a:gd name="connsiteY172" fmla="*/ 118980 h 447676"/>
              <a:gd name="connsiteX173" fmla="*/ 208274 w 447676"/>
              <a:gd name="connsiteY173" fmla="*/ 118980 h 447676"/>
              <a:gd name="connsiteX174" fmla="*/ 208274 w 447676"/>
              <a:gd name="connsiteY174" fmla="*/ 129876 h 447676"/>
              <a:gd name="connsiteX175" fmla="*/ 164316 w 447676"/>
              <a:gd name="connsiteY175" fmla="*/ 129876 h 447676"/>
              <a:gd name="connsiteX176" fmla="*/ 152801 w 447676"/>
              <a:gd name="connsiteY176" fmla="*/ 156870 h 447676"/>
              <a:gd name="connsiteX177" fmla="*/ 168650 w 447676"/>
              <a:gd name="connsiteY177" fmla="*/ 156870 h 447676"/>
              <a:gd name="connsiteX178" fmla="*/ 168650 w 447676"/>
              <a:gd name="connsiteY178" fmla="*/ 139287 h 447676"/>
              <a:gd name="connsiteX179" fmla="*/ 179423 w 447676"/>
              <a:gd name="connsiteY179" fmla="*/ 139287 h 447676"/>
              <a:gd name="connsiteX180" fmla="*/ 179423 w 447676"/>
              <a:gd name="connsiteY180" fmla="*/ 156870 h 447676"/>
              <a:gd name="connsiteX181" fmla="*/ 206293 w 447676"/>
              <a:gd name="connsiteY181" fmla="*/ 156870 h 447676"/>
              <a:gd name="connsiteX182" fmla="*/ 206293 w 447676"/>
              <a:gd name="connsiteY182" fmla="*/ 167767 h 447676"/>
              <a:gd name="connsiteX183" fmla="*/ 179423 w 447676"/>
              <a:gd name="connsiteY183" fmla="*/ 167767 h 447676"/>
              <a:gd name="connsiteX184" fmla="*/ 179423 w 447676"/>
              <a:gd name="connsiteY184" fmla="*/ 202438 h 447676"/>
              <a:gd name="connsiteX185" fmla="*/ 174780 w 447676"/>
              <a:gd name="connsiteY185" fmla="*/ 212591 h 447676"/>
              <a:gd name="connsiteX186" fmla="*/ 165988 w 447676"/>
              <a:gd name="connsiteY186" fmla="*/ 217792 h 447676"/>
              <a:gd name="connsiteX187" fmla="*/ 156887 w 447676"/>
              <a:gd name="connsiteY187" fmla="*/ 220268 h 447676"/>
              <a:gd name="connsiteX188" fmla="*/ 155277 w 447676"/>
              <a:gd name="connsiteY188" fmla="*/ 209372 h 447676"/>
              <a:gd name="connsiteX189" fmla="*/ 164254 w 447676"/>
              <a:gd name="connsiteY189" fmla="*/ 206710 h 447676"/>
              <a:gd name="connsiteX190" fmla="*/ 168650 w 447676"/>
              <a:gd name="connsiteY190" fmla="*/ 202438 h 447676"/>
              <a:gd name="connsiteX191" fmla="*/ 168650 w 447676"/>
              <a:gd name="connsiteY191" fmla="*/ 167767 h 447676"/>
              <a:gd name="connsiteX192" fmla="*/ 145247 w 447676"/>
              <a:gd name="connsiteY192" fmla="*/ 167767 h 447676"/>
              <a:gd name="connsiteX193" fmla="*/ 141471 w 447676"/>
              <a:gd name="connsiteY193" fmla="*/ 166157 h 447676"/>
              <a:gd name="connsiteX194" fmla="*/ 139923 w 447676"/>
              <a:gd name="connsiteY194" fmla="*/ 162318 h 447676"/>
              <a:gd name="connsiteX195" fmla="*/ 139923 w 447676"/>
              <a:gd name="connsiteY195" fmla="*/ 159594 h 447676"/>
              <a:gd name="connsiteX196" fmla="*/ 140666 w 447676"/>
              <a:gd name="connsiteY196" fmla="*/ 156746 h 447676"/>
              <a:gd name="connsiteX197" fmla="*/ 152801 w 447676"/>
              <a:gd name="connsiteY197" fmla="*/ 129876 h 447676"/>
              <a:gd name="connsiteX198" fmla="*/ 140047 w 447676"/>
              <a:gd name="connsiteY198" fmla="*/ 129876 h 447676"/>
              <a:gd name="connsiteX199" fmla="*/ 140047 w 447676"/>
              <a:gd name="connsiteY199" fmla="*/ 118980 h 447676"/>
              <a:gd name="connsiteX200" fmla="*/ 156515 w 447676"/>
              <a:gd name="connsiteY200" fmla="*/ 118980 h 447676"/>
              <a:gd name="connsiteX201" fmla="*/ 158620 w 447676"/>
              <a:gd name="connsiteY201" fmla="*/ 112293 h 447676"/>
              <a:gd name="connsiteX202" fmla="*/ 223838 w 447676"/>
              <a:gd name="connsiteY202" fmla="*/ 14227 h 447676"/>
              <a:gd name="connsiteX203" fmla="*/ 14227 w 447676"/>
              <a:gd name="connsiteY203" fmla="*/ 223838 h 447676"/>
              <a:gd name="connsiteX204" fmla="*/ 223838 w 447676"/>
              <a:gd name="connsiteY204" fmla="*/ 433449 h 447676"/>
              <a:gd name="connsiteX205" fmla="*/ 433449 w 447676"/>
              <a:gd name="connsiteY205" fmla="*/ 223838 h 447676"/>
              <a:gd name="connsiteX206" fmla="*/ 223838 w 447676"/>
              <a:gd name="connsiteY206" fmla="*/ 14227 h 447676"/>
              <a:gd name="connsiteX207" fmla="*/ 223838 w 447676"/>
              <a:gd name="connsiteY207" fmla="*/ 0 h 447676"/>
              <a:gd name="connsiteX208" fmla="*/ 447676 w 447676"/>
              <a:gd name="connsiteY208" fmla="*/ 223838 h 447676"/>
              <a:gd name="connsiteX209" fmla="*/ 223838 w 447676"/>
              <a:gd name="connsiteY209" fmla="*/ 447676 h 447676"/>
              <a:gd name="connsiteX210" fmla="*/ 0 w 447676"/>
              <a:gd name="connsiteY210" fmla="*/ 223838 h 447676"/>
              <a:gd name="connsiteX211" fmla="*/ 223838 w 447676"/>
              <a:gd name="connsiteY211" fmla="*/ 0 h 447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</a:cxnLst>
            <a:rect l="l" t="t" r="r" b="b"/>
            <a:pathLst>
              <a:path w="447676" h="447676">
                <a:moveTo>
                  <a:pt x="136951" y="291530"/>
                </a:moveTo>
                <a:lnTo>
                  <a:pt x="200102" y="291530"/>
                </a:lnTo>
                <a:cubicBezTo>
                  <a:pt x="201670" y="291530"/>
                  <a:pt x="202970" y="292045"/>
                  <a:pt x="204002" y="293077"/>
                </a:cubicBezTo>
                <a:cubicBezTo>
                  <a:pt x="205034" y="294109"/>
                  <a:pt x="205550" y="295368"/>
                  <a:pt x="205550" y="296854"/>
                </a:cubicBezTo>
                <a:lnTo>
                  <a:pt x="205550" y="298711"/>
                </a:lnTo>
                <a:cubicBezTo>
                  <a:pt x="205550" y="299372"/>
                  <a:pt x="205509" y="299908"/>
                  <a:pt x="205426" y="300321"/>
                </a:cubicBezTo>
                <a:cubicBezTo>
                  <a:pt x="200556" y="312869"/>
                  <a:pt x="192260" y="323889"/>
                  <a:pt x="180537" y="333382"/>
                </a:cubicBezTo>
                <a:cubicBezTo>
                  <a:pt x="190443" y="339904"/>
                  <a:pt x="201175" y="344362"/>
                  <a:pt x="212732" y="346756"/>
                </a:cubicBezTo>
                <a:lnTo>
                  <a:pt x="210379" y="357281"/>
                </a:lnTo>
                <a:cubicBezTo>
                  <a:pt x="196016" y="354309"/>
                  <a:pt x="182931" y="348613"/>
                  <a:pt x="171127" y="340193"/>
                </a:cubicBezTo>
                <a:cubicBezTo>
                  <a:pt x="161386" y="346714"/>
                  <a:pt x="150118" y="351874"/>
                  <a:pt x="137323" y="355671"/>
                </a:cubicBezTo>
                <a:lnTo>
                  <a:pt x="134227" y="345270"/>
                </a:lnTo>
                <a:cubicBezTo>
                  <a:pt x="144298" y="342215"/>
                  <a:pt x="153626" y="338170"/>
                  <a:pt x="162211" y="333135"/>
                </a:cubicBezTo>
                <a:cubicBezTo>
                  <a:pt x="153956" y="325623"/>
                  <a:pt x="147270" y="317203"/>
                  <a:pt x="142152" y="307874"/>
                </a:cubicBezTo>
                <a:lnTo>
                  <a:pt x="151934" y="303169"/>
                </a:lnTo>
                <a:cubicBezTo>
                  <a:pt x="156722" y="311837"/>
                  <a:pt x="163285" y="319679"/>
                  <a:pt x="171622" y="326696"/>
                </a:cubicBezTo>
                <a:cubicBezTo>
                  <a:pt x="180868" y="319514"/>
                  <a:pt x="187926" y="311383"/>
                  <a:pt x="192796" y="302302"/>
                </a:cubicBezTo>
                <a:lnTo>
                  <a:pt x="136951" y="302302"/>
                </a:lnTo>
                <a:close/>
                <a:moveTo>
                  <a:pt x="101413" y="280014"/>
                </a:moveTo>
                <a:lnTo>
                  <a:pt x="119987" y="280014"/>
                </a:lnTo>
                <a:cubicBezTo>
                  <a:pt x="121473" y="280014"/>
                  <a:pt x="122752" y="280530"/>
                  <a:pt x="123826" y="281562"/>
                </a:cubicBezTo>
                <a:cubicBezTo>
                  <a:pt x="124899" y="282594"/>
                  <a:pt x="125435" y="283852"/>
                  <a:pt x="125435" y="285338"/>
                </a:cubicBezTo>
                <a:lnTo>
                  <a:pt x="125435" y="332887"/>
                </a:lnTo>
                <a:cubicBezTo>
                  <a:pt x="128242" y="330246"/>
                  <a:pt x="130884" y="327232"/>
                  <a:pt x="133360" y="323848"/>
                </a:cubicBezTo>
                <a:lnTo>
                  <a:pt x="142152" y="330163"/>
                </a:lnTo>
                <a:cubicBezTo>
                  <a:pt x="137281" y="336684"/>
                  <a:pt x="130966" y="343123"/>
                  <a:pt x="123206" y="349480"/>
                </a:cubicBezTo>
                <a:cubicBezTo>
                  <a:pt x="122051" y="350223"/>
                  <a:pt x="120978" y="350594"/>
                  <a:pt x="119987" y="350594"/>
                </a:cubicBezTo>
                <a:cubicBezTo>
                  <a:pt x="118996" y="350594"/>
                  <a:pt x="118171" y="350388"/>
                  <a:pt x="117511" y="349975"/>
                </a:cubicBezTo>
                <a:cubicBezTo>
                  <a:pt x="116602" y="349562"/>
                  <a:pt x="115880" y="348902"/>
                  <a:pt x="115344" y="347994"/>
                </a:cubicBezTo>
                <a:cubicBezTo>
                  <a:pt x="114807" y="347086"/>
                  <a:pt x="114539" y="346136"/>
                  <a:pt x="114539" y="345146"/>
                </a:cubicBezTo>
                <a:lnTo>
                  <a:pt x="114539" y="290787"/>
                </a:lnTo>
                <a:lnTo>
                  <a:pt x="101413" y="290787"/>
                </a:lnTo>
                <a:close/>
                <a:moveTo>
                  <a:pt x="243669" y="279642"/>
                </a:moveTo>
                <a:lnTo>
                  <a:pt x="265586" y="279642"/>
                </a:lnTo>
                <a:cubicBezTo>
                  <a:pt x="267072" y="279642"/>
                  <a:pt x="268331" y="280179"/>
                  <a:pt x="269363" y="281252"/>
                </a:cubicBezTo>
                <a:cubicBezTo>
                  <a:pt x="270395" y="282325"/>
                  <a:pt x="270911" y="283605"/>
                  <a:pt x="270911" y="285091"/>
                </a:cubicBezTo>
                <a:lnTo>
                  <a:pt x="270911" y="342793"/>
                </a:lnTo>
                <a:cubicBezTo>
                  <a:pt x="277515" y="338996"/>
                  <a:pt x="282509" y="335405"/>
                  <a:pt x="285893" y="332020"/>
                </a:cubicBezTo>
                <a:lnTo>
                  <a:pt x="293447" y="339945"/>
                </a:lnTo>
                <a:cubicBezTo>
                  <a:pt x="287173" y="345806"/>
                  <a:pt x="278629" y="351337"/>
                  <a:pt x="267815" y="356538"/>
                </a:cubicBezTo>
                <a:cubicBezTo>
                  <a:pt x="267237" y="356950"/>
                  <a:pt x="266494" y="357157"/>
                  <a:pt x="265586" y="357157"/>
                </a:cubicBezTo>
                <a:cubicBezTo>
                  <a:pt x="264513" y="357157"/>
                  <a:pt x="263564" y="356868"/>
                  <a:pt x="262738" y="356290"/>
                </a:cubicBezTo>
                <a:cubicBezTo>
                  <a:pt x="261913" y="355795"/>
                  <a:pt x="261273" y="355134"/>
                  <a:pt x="260819" y="354309"/>
                </a:cubicBezTo>
                <a:cubicBezTo>
                  <a:pt x="260365" y="353483"/>
                  <a:pt x="260138" y="352617"/>
                  <a:pt x="260138" y="351709"/>
                </a:cubicBezTo>
                <a:lnTo>
                  <a:pt x="260138" y="290539"/>
                </a:lnTo>
                <a:lnTo>
                  <a:pt x="243669" y="290539"/>
                </a:lnTo>
                <a:close/>
                <a:moveTo>
                  <a:pt x="150448" y="251039"/>
                </a:moveTo>
                <a:lnTo>
                  <a:pt x="191310" y="251039"/>
                </a:lnTo>
                <a:cubicBezTo>
                  <a:pt x="192796" y="251039"/>
                  <a:pt x="194076" y="251575"/>
                  <a:pt x="195149" y="252648"/>
                </a:cubicBezTo>
                <a:cubicBezTo>
                  <a:pt x="196222" y="253722"/>
                  <a:pt x="196759" y="255001"/>
                  <a:pt x="196759" y="256487"/>
                </a:cubicBezTo>
                <a:lnTo>
                  <a:pt x="196759" y="277166"/>
                </a:lnTo>
                <a:cubicBezTo>
                  <a:pt x="196924" y="277496"/>
                  <a:pt x="197419" y="277661"/>
                  <a:pt x="198244" y="277661"/>
                </a:cubicBezTo>
                <a:lnTo>
                  <a:pt x="211494" y="277661"/>
                </a:lnTo>
                <a:lnTo>
                  <a:pt x="211494" y="288558"/>
                </a:lnTo>
                <a:lnTo>
                  <a:pt x="198244" y="288558"/>
                </a:lnTo>
                <a:cubicBezTo>
                  <a:pt x="196098" y="288558"/>
                  <a:pt x="194241" y="288207"/>
                  <a:pt x="192672" y="287505"/>
                </a:cubicBezTo>
                <a:cubicBezTo>
                  <a:pt x="191104" y="286804"/>
                  <a:pt x="189907" y="285957"/>
                  <a:pt x="189081" y="284967"/>
                </a:cubicBezTo>
                <a:cubicBezTo>
                  <a:pt x="186935" y="282821"/>
                  <a:pt x="185862" y="280096"/>
                  <a:pt x="185862" y="276794"/>
                </a:cubicBezTo>
                <a:lnTo>
                  <a:pt x="185862" y="262059"/>
                </a:lnTo>
                <a:lnTo>
                  <a:pt x="155896" y="262059"/>
                </a:lnTo>
                <a:lnTo>
                  <a:pt x="155896" y="269984"/>
                </a:lnTo>
                <a:cubicBezTo>
                  <a:pt x="155896" y="275515"/>
                  <a:pt x="153915" y="280034"/>
                  <a:pt x="149953" y="283543"/>
                </a:cubicBezTo>
                <a:cubicBezTo>
                  <a:pt x="145990" y="287051"/>
                  <a:pt x="141739" y="289425"/>
                  <a:pt x="137199" y="290663"/>
                </a:cubicBezTo>
                <a:lnTo>
                  <a:pt x="134351" y="280138"/>
                </a:lnTo>
                <a:cubicBezTo>
                  <a:pt x="137240" y="279230"/>
                  <a:pt x="139716" y="277950"/>
                  <a:pt x="141780" y="276299"/>
                </a:cubicBezTo>
                <a:cubicBezTo>
                  <a:pt x="143844" y="274648"/>
                  <a:pt x="144917" y="272543"/>
                  <a:pt x="145000" y="269984"/>
                </a:cubicBezTo>
                <a:lnTo>
                  <a:pt x="145000" y="256487"/>
                </a:lnTo>
                <a:cubicBezTo>
                  <a:pt x="145000" y="255001"/>
                  <a:pt x="145536" y="253722"/>
                  <a:pt x="146609" y="252648"/>
                </a:cubicBezTo>
                <a:cubicBezTo>
                  <a:pt x="147683" y="251575"/>
                  <a:pt x="148962" y="251039"/>
                  <a:pt x="150448" y="251039"/>
                </a:cubicBezTo>
                <a:close/>
                <a:moveTo>
                  <a:pt x="118130" y="247200"/>
                </a:moveTo>
                <a:lnTo>
                  <a:pt x="130884" y="267507"/>
                </a:lnTo>
                <a:lnTo>
                  <a:pt x="121844" y="273451"/>
                </a:lnTo>
                <a:lnTo>
                  <a:pt x="108967" y="252896"/>
                </a:lnTo>
                <a:close/>
                <a:moveTo>
                  <a:pt x="313135" y="246829"/>
                </a:moveTo>
                <a:lnTo>
                  <a:pt x="323908" y="246829"/>
                </a:lnTo>
                <a:lnTo>
                  <a:pt x="323908" y="282490"/>
                </a:lnTo>
                <a:lnTo>
                  <a:pt x="356226" y="282490"/>
                </a:lnTo>
                <a:lnTo>
                  <a:pt x="356226" y="293387"/>
                </a:lnTo>
                <a:lnTo>
                  <a:pt x="323908" y="293387"/>
                </a:lnTo>
                <a:lnTo>
                  <a:pt x="323908" y="358271"/>
                </a:lnTo>
                <a:lnTo>
                  <a:pt x="313135" y="358271"/>
                </a:lnTo>
                <a:lnTo>
                  <a:pt x="313135" y="293387"/>
                </a:lnTo>
                <a:lnTo>
                  <a:pt x="280940" y="293387"/>
                </a:lnTo>
                <a:lnTo>
                  <a:pt x="280940" y="282490"/>
                </a:lnTo>
                <a:lnTo>
                  <a:pt x="313135" y="282490"/>
                </a:lnTo>
                <a:close/>
                <a:moveTo>
                  <a:pt x="262243" y="246210"/>
                </a:moveTo>
                <a:lnTo>
                  <a:pt x="277473" y="266888"/>
                </a:lnTo>
                <a:lnTo>
                  <a:pt x="268806" y="273203"/>
                </a:lnTo>
                <a:lnTo>
                  <a:pt x="253575" y="252648"/>
                </a:lnTo>
                <a:close/>
                <a:moveTo>
                  <a:pt x="197997" y="175939"/>
                </a:moveTo>
                <a:cubicBezTo>
                  <a:pt x="199565" y="182543"/>
                  <a:pt x="201464" y="188569"/>
                  <a:pt x="203693" y="194018"/>
                </a:cubicBezTo>
                <a:cubicBezTo>
                  <a:pt x="205922" y="199466"/>
                  <a:pt x="208811" y="204336"/>
                  <a:pt x="212360" y="208629"/>
                </a:cubicBezTo>
                <a:lnTo>
                  <a:pt x="204064" y="215811"/>
                </a:lnTo>
                <a:cubicBezTo>
                  <a:pt x="199854" y="210693"/>
                  <a:pt x="196449" y="205017"/>
                  <a:pt x="193849" y="198785"/>
                </a:cubicBezTo>
                <a:cubicBezTo>
                  <a:pt x="191248" y="192552"/>
                  <a:pt x="189081" y="185639"/>
                  <a:pt x="187348" y="178044"/>
                </a:cubicBezTo>
                <a:close/>
                <a:moveTo>
                  <a:pt x="147724" y="175939"/>
                </a:moveTo>
                <a:lnTo>
                  <a:pt x="158373" y="178044"/>
                </a:lnTo>
                <a:cubicBezTo>
                  <a:pt x="156639" y="185639"/>
                  <a:pt x="154452" y="192594"/>
                  <a:pt x="151810" y="198909"/>
                </a:cubicBezTo>
                <a:cubicBezTo>
                  <a:pt x="149168" y="205224"/>
                  <a:pt x="145784" y="210858"/>
                  <a:pt x="141656" y="215811"/>
                </a:cubicBezTo>
                <a:lnTo>
                  <a:pt x="133360" y="208629"/>
                </a:lnTo>
                <a:cubicBezTo>
                  <a:pt x="136910" y="204254"/>
                  <a:pt x="139799" y="199383"/>
                  <a:pt x="142028" y="194018"/>
                </a:cubicBezTo>
                <a:cubicBezTo>
                  <a:pt x="144257" y="188652"/>
                  <a:pt x="146155" y="182626"/>
                  <a:pt x="147724" y="175939"/>
                </a:cubicBezTo>
                <a:close/>
                <a:moveTo>
                  <a:pt x="318088" y="147088"/>
                </a:moveTo>
                <a:lnTo>
                  <a:pt x="318088" y="172596"/>
                </a:lnTo>
                <a:cubicBezTo>
                  <a:pt x="318253" y="174082"/>
                  <a:pt x="319533" y="174825"/>
                  <a:pt x="321927" y="174825"/>
                </a:cubicBezTo>
                <a:lnTo>
                  <a:pt x="339881" y="174825"/>
                </a:lnTo>
                <a:lnTo>
                  <a:pt x="339881" y="147088"/>
                </a:lnTo>
                <a:close/>
                <a:moveTo>
                  <a:pt x="291713" y="147088"/>
                </a:moveTo>
                <a:lnTo>
                  <a:pt x="291713" y="156622"/>
                </a:lnTo>
                <a:cubicBezTo>
                  <a:pt x="291135" y="170821"/>
                  <a:pt x="280610" y="181841"/>
                  <a:pt x="260138" y="189684"/>
                </a:cubicBezTo>
                <a:lnTo>
                  <a:pt x="260138" y="199837"/>
                </a:lnTo>
                <a:lnTo>
                  <a:pt x="339881" y="199837"/>
                </a:lnTo>
                <a:lnTo>
                  <a:pt x="339881" y="185597"/>
                </a:lnTo>
                <a:lnTo>
                  <a:pt x="321927" y="185597"/>
                </a:lnTo>
                <a:cubicBezTo>
                  <a:pt x="317221" y="185597"/>
                  <a:pt x="313506" y="184235"/>
                  <a:pt x="310782" y="181511"/>
                </a:cubicBezTo>
                <a:cubicBezTo>
                  <a:pt x="308471" y="179035"/>
                  <a:pt x="307315" y="176022"/>
                  <a:pt x="307315" y="172472"/>
                </a:cubicBezTo>
                <a:lnTo>
                  <a:pt x="307315" y="147088"/>
                </a:lnTo>
                <a:close/>
                <a:moveTo>
                  <a:pt x="260138" y="147088"/>
                </a:moveTo>
                <a:lnTo>
                  <a:pt x="260138" y="178168"/>
                </a:lnTo>
                <a:cubicBezTo>
                  <a:pt x="265669" y="175691"/>
                  <a:pt x="270519" y="172596"/>
                  <a:pt x="274687" y="168881"/>
                </a:cubicBezTo>
                <a:cubicBezTo>
                  <a:pt x="278856" y="165166"/>
                  <a:pt x="280940" y="161080"/>
                  <a:pt x="280940" y="156622"/>
                </a:cubicBezTo>
                <a:lnTo>
                  <a:pt x="280940" y="147088"/>
                </a:lnTo>
                <a:close/>
                <a:moveTo>
                  <a:pt x="291713" y="124304"/>
                </a:moveTo>
                <a:lnTo>
                  <a:pt x="291713" y="136067"/>
                </a:lnTo>
                <a:lnTo>
                  <a:pt x="307315" y="136067"/>
                </a:lnTo>
                <a:lnTo>
                  <a:pt x="307315" y="124304"/>
                </a:lnTo>
                <a:close/>
                <a:moveTo>
                  <a:pt x="244784" y="113407"/>
                </a:moveTo>
                <a:lnTo>
                  <a:pt x="355235" y="113407"/>
                </a:lnTo>
                <a:lnTo>
                  <a:pt x="355235" y="124304"/>
                </a:lnTo>
                <a:lnTo>
                  <a:pt x="318088" y="124304"/>
                </a:lnTo>
                <a:lnTo>
                  <a:pt x="318088" y="136067"/>
                </a:lnTo>
                <a:lnTo>
                  <a:pt x="345329" y="136067"/>
                </a:lnTo>
                <a:cubicBezTo>
                  <a:pt x="346815" y="136067"/>
                  <a:pt x="348074" y="136604"/>
                  <a:pt x="349106" y="137677"/>
                </a:cubicBezTo>
                <a:cubicBezTo>
                  <a:pt x="350138" y="138750"/>
                  <a:pt x="350654" y="140071"/>
                  <a:pt x="350654" y="141640"/>
                </a:cubicBezTo>
                <a:lnTo>
                  <a:pt x="350654" y="215192"/>
                </a:lnTo>
                <a:lnTo>
                  <a:pt x="339881" y="215192"/>
                </a:lnTo>
                <a:lnTo>
                  <a:pt x="339881" y="210734"/>
                </a:lnTo>
                <a:lnTo>
                  <a:pt x="260138" y="210734"/>
                </a:lnTo>
                <a:lnTo>
                  <a:pt x="260138" y="215192"/>
                </a:lnTo>
                <a:lnTo>
                  <a:pt x="249117" y="215192"/>
                </a:lnTo>
                <a:lnTo>
                  <a:pt x="249117" y="141640"/>
                </a:lnTo>
                <a:cubicBezTo>
                  <a:pt x="249117" y="140071"/>
                  <a:pt x="249654" y="138750"/>
                  <a:pt x="250727" y="137677"/>
                </a:cubicBezTo>
                <a:cubicBezTo>
                  <a:pt x="251800" y="136604"/>
                  <a:pt x="253080" y="136067"/>
                  <a:pt x="254566" y="136067"/>
                </a:cubicBezTo>
                <a:lnTo>
                  <a:pt x="280940" y="136067"/>
                </a:lnTo>
                <a:lnTo>
                  <a:pt x="280940" y="124304"/>
                </a:lnTo>
                <a:lnTo>
                  <a:pt x="244784" y="124304"/>
                </a:lnTo>
                <a:close/>
                <a:moveTo>
                  <a:pt x="107481" y="113036"/>
                </a:moveTo>
                <a:lnTo>
                  <a:pt x="133732" y="113036"/>
                </a:lnTo>
                <a:cubicBezTo>
                  <a:pt x="135465" y="113036"/>
                  <a:pt x="136910" y="113738"/>
                  <a:pt x="138065" y="115141"/>
                </a:cubicBezTo>
                <a:cubicBezTo>
                  <a:pt x="138808" y="116132"/>
                  <a:pt x="139180" y="117246"/>
                  <a:pt x="139180" y="118484"/>
                </a:cubicBezTo>
                <a:cubicBezTo>
                  <a:pt x="139180" y="119062"/>
                  <a:pt x="139139" y="119516"/>
                  <a:pt x="139056" y="119846"/>
                </a:cubicBezTo>
                <a:lnTo>
                  <a:pt x="130884" y="152660"/>
                </a:lnTo>
                <a:cubicBezTo>
                  <a:pt x="132782" y="155714"/>
                  <a:pt x="134536" y="159264"/>
                  <a:pt x="136146" y="163309"/>
                </a:cubicBezTo>
                <a:cubicBezTo>
                  <a:pt x="137756" y="167354"/>
                  <a:pt x="138561" y="171564"/>
                  <a:pt x="138561" y="175939"/>
                </a:cubicBezTo>
                <a:cubicBezTo>
                  <a:pt x="138561" y="178498"/>
                  <a:pt x="138189" y="181016"/>
                  <a:pt x="137446" y="183492"/>
                </a:cubicBezTo>
                <a:cubicBezTo>
                  <a:pt x="134970" y="191995"/>
                  <a:pt x="128448" y="198186"/>
                  <a:pt x="117882" y="202066"/>
                </a:cubicBezTo>
                <a:lnTo>
                  <a:pt x="113920" y="191912"/>
                </a:lnTo>
                <a:cubicBezTo>
                  <a:pt x="121184" y="189188"/>
                  <a:pt x="125559" y="185391"/>
                  <a:pt x="127045" y="180521"/>
                </a:cubicBezTo>
                <a:cubicBezTo>
                  <a:pt x="127458" y="178870"/>
                  <a:pt x="127664" y="177384"/>
                  <a:pt x="127664" y="176063"/>
                </a:cubicBezTo>
                <a:cubicBezTo>
                  <a:pt x="127664" y="172596"/>
                  <a:pt x="126901" y="169046"/>
                  <a:pt x="125373" y="165414"/>
                </a:cubicBezTo>
                <a:cubicBezTo>
                  <a:pt x="123846" y="161782"/>
                  <a:pt x="122298" y="158934"/>
                  <a:pt x="120730" y="156870"/>
                </a:cubicBezTo>
                <a:cubicBezTo>
                  <a:pt x="119987" y="155962"/>
                  <a:pt x="119616" y="154971"/>
                  <a:pt x="119616" y="153898"/>
                </a:cubicBezTo>
                <a:cubicBezTo>
                  <a:pt x="119616" y="153485"/>
                  <a:pt x="119698" y="152949"/>
                  <a:pt x="119863" y="152288"/>
                </a:cubicBezTo>
                <a:lnTo>
                  <a:pt x="126797" y="123933"/>
                </a:lnTo>
                <a:lnTo>
                  <a:pt x="112805" y="123933"/>
                </a:lnTo>
                <a:lnTo>
                  <a:pt x="112805" y="219773"/>
                </a:lnTo>
                <a:lnTo>
                  <a:pt x="102032" y="219773"/>
                </a:lnTo>
                <a:lnTo>
                  <a:pt x="102032" y="118608"/>
                </a:lnTo>
                <a:cubicBezTo>
                  <a:pt x="102032" y="117122"/>
                  <a:pt x="102569" y="115822"/>
                  <a:pt x="103642" y="114708"/>
                </a:cubicBezTo>
                <a:cubicBezTo>
                  <a:pt x="104715" y="113593"/>
                  <a:pt x="105995" y="113036"/>
                  <a:pt x="107481" y="113036"/>
                </a:cubicBezTo>
                <a:close/>
                <a:moveTo>
                  <a:pt x="159859" y="108454"/>
                </a:moveTo>
                <a:lnTo>
                  <a:pt x="170260" y="111302"/>
                </a:lnTo>
                <a:cubicBezTo>
                  <a:pt x="169434" y="114192"/>
                  <a:pt x="168650" y="116751"/>
                  <a:pt x="167907" y="118980"/>
                </a:cubicBezTo>
                <a:lnTo>
                  <a:pt x="208274" y="118980"/>
                </a:lnTo>
                <a:lnTo>
                  <a:pt x="208274" y="129876"/>
                </a:lnTo>
                <a:lnTo>
                  <a:pt x="164316" y="129876"/>
                </a:lnTo>
                <a:cubicBezTo>
                  <a:pt x="160437" y="140443"/>
                  <a:pt x="156598" y="149441"/>
                  <a:pt x="152801" y="156870"/>
                </a:cubicBezTo>
                <a:lnTo>
                  <a:pt x="168650" y="156870"/>
                </a:lnTo>
                <a:lnTo>
                  <a:pt x="168650" y="139287"/>
                </a:lnTo>
                <a:lnTo>
                  <a:pt x="179423" y="139287"/>
                </a:lnTo>
                <a:lnTo>
                  <a:pt x="179423" y="156870"/>
                </a:lnTo>
                <a:lnTo>
                  <a:pt x="206293" y="156870"/>
                </a:lnTo>
                <a:lnTo>
                  <a:pt x="206293" y="167767"/>
                </a:lnTo>
                <a:lnTo>
                  <a:pt x="179423" y="167767"/>
                </a:lnTo>
                <a:lnTo>
                  <a:pt x="179423" y="202438"/>
                </a:lnTo>
                <a:cubicBezTo>
                  <a:pt x="179423" y="206648"/>
                  <a:pt x="177875" y="210032"/>
                  <a:pt x="174780" y="212591"/>
                </a:cubicBezTo>
                <a:cubicBezTo>
                  <a:pt x="171684" y="215150"/>
                  <a:pt x="168753" y="216884"/>
                  <a:pt x="165988" y="217792"/>
                </a:cubicBezTo>
                <a:cubicBezTo>
                  <a:pt x="163223" y="218700"/>
                  <a:pt x="160189" y="219525"/>
                  <a:pt x="156887" y="220268"/>
                </a:cubicBezTo>
                <a:lnTo>
                  <a:pt x="155277" y="209372"/>
                </a:lnTo>
                <a:cubicBezTo>
                  <a:pt x="158332" y="208959"/>
                  <a:pt x="161324" y="208072"/>
                  <a:pt x="164254" y="206710"/>
                </a:cubicBezTo>
                <a:cubicBezTo>
                  <a:pt x="167185" y="205347"/>
                  <a:pt x="168650" y="203924"/>
                  <a:pt x="168650" y="202438"/>
                </a:cubicBezTo>
                <a:lnTo>
                  <a:pt x="168650" y="167767"/>
                </a:lnTo>
                <a:lnTo>
                  <a:pt x="145247" y="167767"/>
                </a:lnTo>
                <a:cubicBezTo>
                  <a:pt x="143761" y="167767"/>
                  <a:pt x="142503" y="167230"/>
                  <a:pt x="141471" y="166157"/>
                </a:cubicBezTo>
                <a:cubicBezTo>
                  <a:pt x="140439" y="165084"/>
                  <a:pt x="139923" y="163804"/>
                  <a:pt x="139923" y="162318"/>
                </a:cubicBezTo>
                <a:lnTo>
                  <a:pt x="139923" y="159594"/>
                </a:lnTo>
                <a:cubicBezTo>
                  <a:pt x="139923" y="158356"/>
                  <a:pt x="140171" y="157407"/>
                  <a:pt x="140666" y="156746"/>
                </a:cubicBezTo>
                <a:cubicBezTo>
                  <a:pt x="145206" y="148656"/>
                  <a:pt x="149251" y="139700"/>
                  <a:pt x="152801" y="129876"/>
                </a:cubicBezTo>
                <a:lnTo>
                  <a:pt x="140047" y="129876"/>
                </a:lnTo>
                <a:lnTo>
                  <a:pt x="140047" y="118980"/>
                </a:lnTo>
                <a:lnTo>
                  <a:pt x="156515" y="118980"/>
                </a:lnTo>
                <a:cubicBezTo>
                  <a:pt x="157506" y="116008"/>
                  <a:pt x="158208" y="113779"/>
                  <a:pt x="158620" y="112293"/>
                </a:cubicBezTo>
                <a:close/>
                <a:moveTo>
                  <a:pt x="223838" y="14227"/>
                </a:moveTo>
                <a:cubicBezTo>
                  <a:pt x="108073" y="14227"/>
                  <a:pt x="14227" y="108073"/>
                  <a:pt x="14227" y="223838"/>
                </a:cubicBezTo>
                <a:cubicBezTo>
                  <a:pt x="14227" y="339603"/>
                  <a:pt x="108073" y="433449"/>
                  <a:pt x="223838" y="433449"/>
                </a:cubicBezTo>
                <a:cubicBezTo>
                  <a:pt x="339603" y="433449"/>
                  <a:pt x="433449" y="339603"/>
                  <a:pt x="433449" y="223838"/>
                </a:cubicBezTo>
                <a:cubicBezTo>
                  <a:pt x="433449" y="108073"/>
                  <a:pt x="339603" y="14227"/>
                  <a:pt x="223838" y="14227"/>
                </a:cubicBezTo>
                <a:close/>
                <a:moveTo>
                  <a:pt x="223838" y="0"/>
                </a:moveTo>
                <a:cubicBezTo>
                  <a:pt x="347460" y="0"/>
                  <a:pt x="447676" y="100216"/>
                  <a:pt x="447676" y="223838"/>
                </a:cubicBezTo>
                <a:cubicBezTo>
                  <a:pt x="447676" y="347460"/>
                  <a:pt x="347460" y="447676"/>
                  <a:pt x="223838" y="447676"/>
                </a:cubicBezTo>
                <a:cubicBezTo>
                  <a:pt x="100216" y="447676"/>
                  <a:pt x="0" y="347460"/>
                  <a:pt x="0" y="223838"/>
                </a:cubicBezTo>
                <a:cubicBezTo>
                  <a:pt x="0" y="100216"/>
                  <a:pt x="100216" y="0"/>
                  <a:pt x="223838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gradFill>
                <a:gsLst>
                  <a:gs pos="0">
                    <a:srgbClr val="515FFE"/>
                  </a:gs>
                  <a:gs pos="100000">
                    <a:srgbClr val="5D0FEE"/>
                  </a:gs>
                </a:gsLst>
                <a:lin ang="2700000" scaled="1"/>
              </a:gra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BD0267B-1394-66FA-9263-BDC9BAC556FB}"/>
              </a:ext>
            </a:extLst>
          </p:cNvPr>
          <p:cNvSpPr txBox="1"/>
          <p:nvPr/>
        </p:nvSpPr>
        <p:spPr>
          <a:xfrm>
            <a:off x="591849" y="125609"/>
            <a:ext cx="34251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200" dirty="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添加你的标题</a:t>
            </a:r>
          </a:p>
        </p:txBody>
      </p:sp>
      <p:sp>
        <p:nvSpPr>
          <p:cNvPr id="4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80BB0C94-F788-E177-C128-BABD23A2F140}"/>
              </a:ext>
            </a:extLst>
          </p:cNvPr>
          <p:cNvSpPr/>
          <p:nvPr/>
        </p:nvSpPr>
        <p:spPr>
          <a:xfrm>
            <a:off x="-6803" y="2463594"/>
            <a:ext cx="12198803" cy="258012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>
            <a:noFill/>
          </a:ln>
          <a:effectLst>
            <a:outerShdw blurRad="101600" dist="63500" dir="2700000" algn="tl" rotWithShape="0">
              <a:schemeClr val="accent3"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pic>
        <p:nvPicPr>
          <p:cNvPr id="21" name="图片 20" descr="人在玩电脑&#10;&#10;描述已自动生成">
            <a:extLst>
              <a:ext uri="{FF2B5EF4-FFF2-40B4-BE49-F238E27FC236}">
                <a16:creationId xmlns:a16="http://schemas.microsoft.com/office/drawing/2014/main" id="{C99F3CE6-602B-2D89-076F-B2EEE2082B0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265338" y="1743218"/>
            <a:ext cx="2826400" cy="4106040"/>
          </a:xfrm>
          <a:custGeom>
            <a:avLst/>
            <a:gdLst>
              <a:gd name="connsiteX0" fmla="*/ 136515 w 2826400"/>
              <a:gd name="connsiteY0" fmla="*/ 0 h 4106040"/>
              <a:gd name="connsiteX1" fmla="*/ 2826400 w 2826400"/>
              <a:gd name="connsiteY1" fmla="*/ 0 h 4106040"/>
              <a:gd name="connsiteX2" fmla="*/ 2826400 w 2826400"/>
              <a:gd name="connsiteY2" fmla="*/ 3969525 h 4106040"/>
              <a:gd name="connsiteX3" fmla="*/ 2689885 w 2826400"/>
              <a:gd name="connsiteY3" fmla="*/ 4106040 h 4106040"/>
              <a:gd name="connsiteX4" fmla="*/ 0 w 2826400"/>
              <a:gd name="connsiteY4" fmla="*/ 4106040 h 4106040"/>
              <a:gd name="connsiteX5" fmla="*/ 0 w 2826400"/>
              <a:gd name="connsiteY5" fmla="*/ 136515 h 4106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26400" h="4106040">
                <a:moveTo>
                  <a:pt x="136515" y="0"/>
                </a:moveTo>
                <a:lnTo>
                  <a:pt x="2826400" y="0"/>
                </a:lnTo>
                <a:lnTo>
                  <a:pt x="2826400" y="3969525"/>
                </a:lnTo>
                <a:lnTo>
                  <a:pt x="2689885" y="4106040"/>
                </a:lnTo>
                <a:lnTo>
                  <a:pt x="0" y="4106040"/>
                </a:lnTo>
                <a:lnTo>
                  <a:pt x="0" y="136515"/>
                </a:lnTo>
                <a:close/>
              </a:path>
            </a:pathLst>
          </a:custGeom>
        </p:spPr>
      </p:pic>
      <p:pic>
        <p:nvPicPr>
          <p:cNvPr id="19" name="微信:2090298045【陈西】公众号：陈西设计之家。微信搜索即可。更多免费PPT模版教程等都可以在公众号内获取" descr="桌子上放着笔记本电脑的人&#10;&#10;中度可信度描述已自动生成">
            <a:extLst>
              <a:ext uri="{FF2B5EF4-FFF2-40B4-BE49-F238E27FC236}">
                <a16:creationId xmlns:a16="http://schemas.microsoft.com/office/drawing/2014/main" id="{CAB6EB25-D440-2DD6-5C51-2330B389EE5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085082" y="1743218"/>
            <a:ext cx="2826400" cy="4106040"/>
          </a:xfrm>
          <a:custGeom>
            <a:avLst/>
            <a:gdLst>
              <a:gd name="connsiteX0" fmla="*/ 0 w 2826400"/>
              <a:gd name="connsiteY0" fmla="*/ 0 h 4106040"/>
              <a:gd name="connsiteX1" fmla="*/ 2689885 w 2826400"/>
              <a:gd name="connsiteY1" fmla="*/ 0 h 4106040"/>
              <a:gd name="connsiteX2" fmla="*/ 2826400 w 2826400"/>
              <a:gd name="connsiteY2" fmla="*/ 136515 h 4106040"/>
              <a:gd name="connsiteX3" fmla="*/ 2826400 w 2826400"/>
              <a:gd name="connsiteY3" fmla="*/ 4106040 h 4106040"/>
              <a:gd name="connsiteX4" fmla="*/ 136515 w 2826400"/>
              <a:gd name="connsiteY4" fmla="*/ 4106040 h 4106040"/>
              <a:gd name="connsiteX5" fmla="*/ 0 w 2826400"/>
              <a:gd name="connsiteY5" fmla="*/ 3969525 h 4106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26400" h="4106040">
                <a:moveTo>
                  <a:pt x="0" y="0"/>
                </a:moveTo>
                <a:lnTo>
                  <a:pt x="2689885" y="0"/>
                </a:lnTo>
                <a:lnTo>
                  <a:pt x="2826400" y="136515"/>
                </a:lnTo>
                <a:lnTo>
                  <a:pt x="2826400" y="4106040"/>
                </a:lnTo>
                <a:lnTo>
                  <a:pt x="136515" y="4106040"/>
                </a:lnTo>
                <a:lnTo>
                  <a:pt x="0" y="3969525"/>
                </a:lnTo>
                <a:close/>
              </a:path>
            </a:pathLst>
          </a:custGeom>
        </p:spPr>
      </p:pic>
      <p:sp>
        <p:nvSpPr>
          <p:cNvPr id="18" name="矩形: 剪去对角 17">
            <a:extLst>
              <a:ext uri="{FF2B5EF4-FFF2-40B4-BE49-F238E27FC236}">
                <a16:creationId xmlns:a16="http://schemas.microsoft.com/office/drawing/2014/main" id="{C14CDA07-2547-1D6B-3385-FD0FB7A8B2FC}"/>
              </a:ext>
            </a:extLst>
          </p:cNvPr>
          <p:cNvSpPr/>
          <p:nvPr/>
        </p:nvSpPr>
        <p:spPr>
          <a:xfrm>
            <a:off x="3080728" y="1743218"/>
            <a:ext cx="2826400" cy="4106040"/>
          </a:xfrm>
          <a:prstGeom prst="snip2DiagRect">
            <a:avLst>
              <a:gd name="adj1" fmla="val 0"/>
              <a:gd name="adj2" fmla="val 4830"/>
            </a:avLst>
          </a:prstGeom>
          <a:gradFill>
            <a:gsLst>
              <a:gs pos="0">
                <a:schemeClr val="accent1">
                  <a:alpha val="20000"/>
                </a:schemeClr>
              </a:gs>
              <a:gs pos="100000">
                <a:schemeClr val="accent3">
                  <a:alpha val="1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20" name="矩形: 剪去对角 19">
            <a:extLst>
              <a:ext uri="{FF2B5EF4-FFF2-40B4-BE49-F238E27FC236}">
                <a16:creationId xmlns:a16="http://schemas.microsoft.com/office/drawing/2014/main" id="{5AF65AE3-D700-5EBE-4577-504618B4DBBC}"/>
              </a:ext>
            </a:extLst>
          </p:cNvPr>
          <p:cNvSpPr/>
          <p:nvPr/>
        </p:nvSpPr>
        <p:spPr>
          <a:xfrm flipH="1">
            <a:off x="6260984" y="1743218"/>
            <a:ext cx="2826400" cy="4106040"/>
          </a:xfrm>
          <a:prstGeom prst="snip2DiagRect">
            <a:avLst>
              <a:gd name="adj1" fmla="val 0"/>
              <a:gd name="adj2" fmla="val 4830"/>
            </a:avLst>
          </a:prstGeom>
          <a:gradFill>
            <a:gsLst>
              <a:gs pos="0">
                <a:schemeClr val="accent1">
                  <a:alpha val="20000"/>
                </a:schemeClr>
              </a:gs>
              <a:gs pos="100000">
                <a:schemeClr val="accent3">
                  <a:alpha val="1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22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C9EEE66E-4C6C-C104-AA14-CAFD4A30F4D9}"/>
              </a:ext>
            </a:extLst>
          </p:cNvPr>
          <p:cNvSpPr txBox="1"/>
          <p:nvPr/>
        </p:nvSpPr>
        <p:spPr>
          <a:xfrm>
            <a:off x="789975" y="3042924"/>
            <a:ext cx="1974306" cy="59148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</a:ln>
          <a:effectLst>
            <a:outerShdw blurRad="101600" dist="63500" dir="2700000" algn="tl" rotWithShape="0">
              <a:schemeClr val="accent2">
                <a:alpha val="35000"/>
              </a:schemeClr>
            </a:outerShdw>
          </a:effec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8152BA17-FCFC-F012-B78A-F83CB11256E7}"/>
              </a:ext>
            </a:extLst>
          </p:cNvPr>
          <p:cNvSpPr txBox="1"/>
          <p:nvPr/>
        </p:nvSpPr>
        <p:spPr>
          <a:xfrm>
            <a:off x="1047628" y="3117401"/>
            <a:ext cx="15068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2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+mj-ea"/>
                <a:ea typeface="+mj-ea"/>
              </a:rPr>
              <a:t>搜索陈西</a:t>
            </a:r>
          </a:p>
        </p:txBody>
      </p:sp>
      <p:sp>
        <p:nvSpPr>
          <p:cNvPr id="24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FC3DEF86-7B58-2897-F37A-59247BB941B5}"/>
              </a:ext>
            </a:extLst>
          </p:cNvPr>
          <p:cNvSpPr txBox="1"/>
          <p:nvPr/>
        </p:nvSpPr>
        <p:spPr>
          <a:xfrm flipH="1">
            <a:off x="461374" y="3856086"/>
            <a:ext cx="2373623" cy="68627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>
              <a:lnSpc>
                <a:spcPct val="145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陈西设计，免费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模板搜索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25" name="文本框 2">
            <a:extLst>
              <a:ext uri="{FF2B5EF4-FFF2-40B4-BE49-F238E27FC236}">
                <a16:creationId xmlns:a16="http://schemas.microsoft.com/office/drawing/2014/main" id="{BF880B98-6D4D-35E7-0A5A-774B60CD3A81}"/>
              </a:ext>
            </a:extLst>
          </p:cNvPr>
          <p:cNvSpPr txBox="1"/>
          <p:nvPr/>
        </p:nvSpPr>
        <p:spPr>
          <a:xfrm>
            <a:off x="9422638" y="3042924"/>
            <a:ext cx="1974306" cy="59148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</a:ln>
          <a:effectLst>
            <a:outerShdw blurRad="101600" dist="63500" dir="2700000" algn="tl" rotWithShape="0">
              <a:schemeClr val="accent2">
                <a:alpha val="35000"/>
              </a:schemeClr>
            </a:outerShdw>
          </a:effec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DA19A8EF-B0E1-6D3F-1A86-939C1D77D3D2}"/>
              </a:ext>
            </a:extLst>
          </p:cNvPr>
          <p:cNvSpPr txBox="1"/>
          <p:nvPr/>
        </p:nvSpPr>
        <p:spPr>
          <a:xfrm>
            <a:off x="9617006" y="3117401"/>
            <a:ext cx="16333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2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+mj-ea"/>
                <a:ea typeface="+mj-ea"/>
              </a:rPr>
              <a:t>未来规划</a:t>
            </a:r>
          </a:p>
        </p:txBody>
      </p:sp>
      <p:sp>
        <p:nvSpPr>
          <p:cNvPr id="27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54748318-5F48-6B32-40E0-B7BD3BAA14A4}"/>
              </a:ext>
            </a:extLst>
          </p:cNvPr>
          <p:cNvSpPr txBox="1"/>
          <p:nvPr/>
        </p:nvSpPr>
        <p:spPr>
          <a:xfrm flipH="1">
            <a:off x="9357003" y="3856086"/>
            <a:ext cx="2373623" cy="68627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陈西设计，免费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模板搜索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</p:spTree>
    <p:extLst>
      <p:ext uri="{BB962C8B-B14F-4D97-AF65-F5344CB8AC3E}">
        <p14:creationId xmlns:p14="http://schemas.microsoft.com/office/powerpoint/2010/main" val="2528838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8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1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8" grpId="0" animBg="1"/>
      <p:bldP spid="20" grpId="0" animBg="1"/>
      <p:bldP spid="22" grpId="0" animBg="1"/>
      <p:bldP spid="23" grpId="0"/>
      <p:bldP spid="24" grpId="0"/>
      <p:bldP spid="25" grpId="0" animBg="1"/>
      <p:bldP spid="26" grpId="0"/>
      <p:bldP spid="2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微信：2090298045【陈西】" hidden="1">
            <a:extLst>
              <a:ext uri="{FF2B5EF4-FFF2-40B4-BE49-F238E27FC236}">
                <a16:creationId xmlns:a16="http://schemas.microsoft.com/office/drawing/2014/main" id="{5B6F6B9F-2DA7-3C89-B055-1AD1BBEA83C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微信：2090298045【陈西】" hidden="1">
            <a:extLst>
              <a:ext uri="{FF2B5EF4-FFF2-40B4-BE49-F238E27FC236}">
                <a16:creationId xmlns:a16="http://schemas.microsoft.com/office/drawing/2014/main" id="{58969293-27BD-507D-F254-9AFBF57271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7000660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!微信：2090298045【陈西】">
            <a:extLst>
              <a:ext uri="{FF2B5EF4-FFF2-40B4-BE49-F238E27FC236}">
                <a16:creationId xmlns:a16="http://schemas.microsoft.com/office/drawing/2014/main" id="{C2DB0AD5-F937-1BD4-E01E-FBC7D2E0C90C}"/>
              </a:ext>
            </a:extLst>
          </p:cNvPr>
          <p:cNvSpPr>
            <a:spLocks/>
          </p:cNvSpPr>
          <p:nvPr/>
        </p:nvSpPr>
        <p:spPr>
          <a:xfrm>
            <a:off x="3320143" y="-1216547"/>
            <a:ext cx="5551714" cy="1085408"/>
          </a:xfrm>
          <a:prstGeom prst="rect">
            <a:avLst/>
          </a:prstGeom>
          <a:solidFill>
            <a:srgbClr val="00B0F0">
              <a:alpha val="0"/>
            </a:srgb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5" name="矩形 5">
            <a:extLst>
              <a:ext uri="{FF2B5EF4-FFF2-40B4-BE49-F238E27FC236}">
                <a16:creationId xmlns:a16="http://schemas.microsoft.com/office/drawing/2014/main" id="{BA512123-BFDD-0ADF-4A96-0F4793294A4D}"/>
              </a:ext>
            </a:extLst>
          </p:cNvPr>
          <p:cNvSpPr/>
          <p:nvPr/>
        </p:nvSpPr>
        <p:spPr>
          <a:xfrm>
            <a:off x="0" y="216355"/>
            <a:ext cx="352425" cy="432444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 w="9525"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Normal" panose="020B0400000000000000" pitchFamily="34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6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27E02CA4-6D6E-6440-77D7-98BBDCB8D073}"/>
              </a:ext>
            </a:extLst>
          </p:cNvPr>
          <p:cNvSpPr/>
          <p:nvPr/>
        </p:nvSpPr>
        <p:spPr>
          <a:xfrm>
            <a:off x="419100" y="216355"/>
            <a:ext cx="123825" cy="432444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 w="9525"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Normal" panose="020B0400000000000000" pitchFamily="34" charset="-122"/>
              <a:cs typeface="+mn-cs"/>
              <a:sym typeface="Verdana" panose="020B0604030504040204" pitchFamily="34" charset="0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7504BCE7-53B9-05E6-ABAB-CC1508647EA9}"/>
              </a:ext>
            </a:extLst>
          </p:cNvPr>
          <p:cNvCxnSpPr>
            <a:cxnSpLocks/>
          </p:cNvCxnSpPr>
          <p:nvPr/>
        </p:nvCxnSpPr>
        <p:spPr>
          <a:xfrm>
            <a:off x="-6803" y="812437"/>
            <a:ext cx="12201525" cy="0"/>
          </a:xfrm>
          <a:prstGeom prst="line">
            <a:avLst/>
          </a:prstGeom>
          <a:ln w="28575" cmpd="sng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CC24D663-5150-2DA0-13F5-8B9666CE42BA}"/>
              </a:ext>
            </a:extLst>
          </p:cNvPr>
          <p:cNvSpPr/>
          <p:nvPr/>
        </p:nvSpPr>
        <p:spPr>
          <a:xfrm>
            <a:off x="11552317" y="261578"/>
            <a:ext cx="420061" cy="420061"/>
          </a:xfrm>
          <a:custGeom>
            <a:avLst/>
            <a:gdLst>
              <a:gd name="connsiteX0" fmla="*/ 136951 w 447676"/>
              <a:gd name="connsiteY0" fmla="*/ 291530 h 447676"/>
              <a:gd name="connsiteX1" fmla="*/ 200102 w 447676"/>
              <a:gd name="connsiteY1" fmla="*/ 291530 h 447676"/>
              <a:gd name="connsiteX2" fmla="*/ 204002 w 447676"/>
              <a:gd name="connsiteY2" fmla="*/ 293077 h 447676"/>
              <a:gd name="connsiteX3" fmla="*/ 205550 w 447676"/>
              <a:gd name="connsiteY3" fmla="*/ 296854 h 447676"/>
              <a:gd name="connsiteX4" fmla="*/ 205550 w 447676"/>
              <a:gd name="connsiteY4" fmla="*/ 298711 h 447676"/>
              <a:gd name="connsiteX5" fmla="*/ 205426 w 447676"/>
              <a:gd name="connsiteY5" fmla="*/ 300321 h 447676"/>
              <a:gd name="connsiteX6" fmla="*/ 180537 w 447676"/>
              <a:gd name="connsiteY6" fmla="*/ 333382 h 447676"/>
              <a:gd name="connsiteX7" fmla="*/ 212732 w 447676"/>
              <a:gd name="connsiteY7" fmla="*/ 346756 h 447676"/>
              <a:gd name="connsiteX8" fmla="*/ 210379 w 447676"/>
              <a:gd name="connsiteY8" fmla="*/ 357281 h 447676"/>
              <a:gd name="connsiteX9" fmla="*/ 171127 w 447676"/>
              <a:gd name="connsiteY9" fmla="*/ 340193 h 447676"/>
              <a:gd name="connsiteX10" fmla="*/ 137323 w 447676"/>
              <a:gd name="connsiteY10" fmla="*/ 355671 h 447676"/>
              <a:gd name="connsiteX11" fmla="*/ 134227 w 447676"/>
              <a:gd name="connsiteY11" fmla="*/ 345270 h 447676"/>
              <a:gd name="connsiteX12" fmla="*/ 162211 w 447676"/>
              <a:gd name="connsiteY12" fmla="*/ 333135 h 447676"/>
              <a:gd name="connsiteX13" fmla="*/ 142152 w 447676"/>
              <a:gd name="connsiteY13" fmla="*/ 307874 h 447676"/>
              <a:gd name="connsiteX14" fmla="*/ 151934 w 447676"/>
              <a:gd name="connsiteY14" fmla="*/ 303169 h 447676"/>
              <a:gd name="connsiteX15" fmla="*/ 171622 w 447676"/>
              <a:gd name="connsiteY15" fmla="*/ 326696 h 447676"/>
              <a:gd name="connsiteX16" fmla="*/ 192796 w 447676"/>
              <a:gd name="connsiteY16" fmla="*/ 302302 h 447676"/>
              <a:gd name="connsiteX17" fmla="*/ 136951 w 447676"/>
              <a:gd name="connsiteY17" fmla="*/ 302302 h 447676"/>
              <a:gd name="connsiteX18" fmla="*/ 101413 w 447676"/>
              <a:gd name="connsiteY18" fmla="*/ 280014 h 447676"/>
              <a:gd name="connsiteX19" fmla="*/ 119987 w 447676"/>
              <a:gd name="connsiteY19" fmla="*/ 280014 h 447676"/>
              <a:gd name="connsiteX20" fmla="*/ 123826 w 447676"/>
              <a:gd name="connsiteY20" fmla="*/ 281562 h 447676"/>
              <a:gd name="connsiteX21" fmla="*/ 125435 w 447676"/>
              <a:gd name="connsiteY21" fmla="*/ 285338 h 447676"/>
              <a:gd name="connsiteX22" fmla="*/ 125435 w 447676"/>
              <a:gd name="connsiteY22" fmla="*/ 332887 h 447676"/>
              <a:gd name="connsiteX23" fmla="*/ 133360 w 447676"/>
              <a:gd name="connsiteY23" fmla="*/ 323848 h 447676"/>
              <a:gd name="connsiteX24" fmla="*/ 142152 w 447676"/>
              <a:gd name="connsiteY24" fmla="*/ 330163 h 447676"/>
              <a:gd name="connsiteX25" fmla="*/ 123206 w 447676"/>
              <a:gd name="connsiteY25" fmla="*/ 349480 h 447676"/>
              <a:gd name="connsiteX26" fmla="*/ 119987 w 447676"/>
              <a:gd name="connsiteY26" fmla="*/ 350594 h 447676"/>
              <a:gd name="connsiteX27" fmla="*/ 117511 w 447676"/>
              <a:gd name="connsiteY27" fmla="*/ 349975 h 447676"/>
              <a:gd name="connsiteX28" fmla="*/ 115344 w 447676"/>
              <a:gd name="connsiteY28" fmla="*/ 347994 h 447676"/>
              <a:gd name="connsiteX29" fmla="*/ 114539 w 447676"/>
              <a:gd name="connsiteY29" fmla="*/ 345146 h 447676"/>
              <a:gd name="connsiteX30" fmla="*/ 114539 w 447676"/>
              <a:gd name="connsiteY30" fmla="*/ 290787 h 447676"/>
              <a:gd name="connsiteX31" fmla="*/ 101413 w 447676"/>
              <a:gd name="connsiteY31" fmla="*/ 290787 h 447676"/>
              <a:gd name="connsiteX32" fmla="*/ 243669 w 447676"/>
              <a:gd name="connsiteY32" fmla="*/ 279642 h 447676"/>
              <a:gd name="connsiteX33" fmla="*/ 265586 w 447676"/>
              <a:gd name="connsiteY33" fmla="*/ 279642 h 447676"/>
              <a:gd name="connsiteX34" fmla="*/ 269363 w 447676"/>
              <a:gd name="connsiteY34" fmla="*/ 281252 h 447676"/>
              <a:gd name="connsiteX35" fmla="*/ 270911 w 447676"/>
              <a:gd name="connsiteY35" fmla="*/ 285091 h 447676"/>
              <a:gd name="connsiteX36" fmla="*/ 270911 w 447676"/>
              <a:gd name="connsiteY36" fmla="*/ 342793 h 447676"/>
              <a:gd name="connsiteX37" fmla="*/ 285893 w 447676"/>
              <a:gd name="connsiteY37" fmla="*/ 332020 h 447676"/>
              <a:gd name="connsiteX38" fmla="*/ 293447 w 447676"/>
              <a:gd name="connsiteY38" fmla="*/ 339945 h 447676"/>
              <a:gd name="connsiteX39" fmla="*/ 267815 w 447676"/>
              <a:gd name="connsiteY39" fmla="*/ 356538 h 447676"/>
              <a:gd name="connsiteX40" fmla="*/ 265586 w 447676"/>
              <a:gd name="connsiteY40" fmla="*/ 357157 h 447676"/>
              <a:gd name="connsiteX41" fmla="*/ 262738 w 447676"/>
              <a:gd name="connsiteY41" fmla="*/ 356290 h 447676"/>
              <a:gd name="connsiteX42" fmla="*/ 260819 w 447676"/>
              <a:gd name="connsiteY42" fmla="*/ 354309 h 447676"/>
              <a:gd name="connsiteX43" fmla="*/ 260138 w 447676"/>
              <a:gd name="connsiteY43" fmla="*/ 351709 h 447676"/>
              <a:gd name="connsiteX44" fmla="*/ 260138 w 447676"/>
              <a:gd name="connsiteY44" fmla="*/ 290539 h 447676"/>
              <a:gd name="connsiteX45" fmla="*/ 243669 w 447676"/>
              <a:gd name="connsiteY45" fmla="*/ 290539 h 447676"/>
              <a:gd name="connsiteX46" fmla="*/ 150448 w 447676"/>
              <a:gd name="connsiteY46" fmla="*/ 251039 h 447676"/>
              <a:gd name="connsiteX47" fmla="*/ 191310 w 447676"/>
              <a:gd name="connsiteY47" fmla="*/ 251039 h 447676"/>
              <a:gd name="connsiteX48" fmla="*/ 195149 w 447676"/>
              <a:gd name="connsiteY48" fmla="*/ 252648 h 447676"/>
              <a:gd name="connsiteX49" fmla="*/ 196759 w 447676"/>
              <a:gd name="connsiteY49" fmla="*/ 256487 h 447676"/>
              <a:gd name="connsiteX50" fmla="*/ 196759 w 447676"/>
              <a:gd name="connsiteY50" fmla="*/ 277166 h 447676"/>
              <a:gd name="connsiteX51" fmla="*/ 198244 w 447676"/>
              <a:gd name="connsiteY51" fmla="*/ 277661 h 447676"/>
              <a:gd name="connsiteX52" fmla="*/ 211494 w 447676"/>
              <a:gd name="connsiteY52" fmla="*/ 277661 h 447676"/>
              <a:gd name="connsiteX53" fmla="*/ 211494 w 447676"/>
              <a:gd name="connsiteY53" fmla="*/ 288558 h 447676"/>
              <a:gd name="connsiteX54" fmla="*/ 198244 w 447676"/>
              <a:gd name="connsiteY54" fmla="*/ 288558 h 447676"/>
              <a:gd name="connsiteX55" fmla="*/ 192672 w 447676"/>
              <a:gd name="connsiteY55" fmla="*/ 287505 h 447676"/>
              <a:gd name="connsiteX56" fmla="*/ 189081 w 447676"/>
              <a:gd name="connsiteY56" fmla="*/ 284967 h 447676"/>
              <a:gd name="connsiteX57" fmla="*/ 185862 w 447676"/>
              <a:gd name="connsiteY57" fmla="*/ 276794 h 447676"/>
              <a:gd name="connsiteX58" fmla="*/ 185862 w 447676"/>
              <a:gd name="connsiteY58" fmla="*/ 262059 h 447676"/>
              <a:gd name="connsiteX59" fmla="*/ 155896 w 447676"/>
              <a:gd name="connsiteY59" fmla="*/ 262059 h 447676"/>
              <a:gd name="connsiteX60" fmla="*/ 155896 w 447676"/>
              <a:gd name="connsiteY60" fmla="*/ 269984 h 447676"/>
              <a:gd name="connsiteX61" fmla="*/ 149953 w 447676"/>
              <a:gd name="connsiteY61" fmla="*/ 283543 h 447676"/>
              <a:gd name="connsiteX62" fmla="*/ 137199 w 447676"/>
              <a:gd name="connsiteY62" fmla="*/ 290663 h 447676"/>
              <a:gd name="connsiteX63" fmla="*/ 134351 w 447676"/>
              <a:gd name="connsiteY63" fmla="*/ 280138 h 447676"/>
              <a:gd name="connsiteX64" fmla="*/ 141780 w 447676"/>
              <a:gd name="connsiteY64" fmla="*/ 276299 h 447676"/>
              <a:gd name="connsiteX65" fmla="*/ 145000 w 447676"/>
              <a:gd name="connsiteY65" fmla="*/ 269984 h 447676"/>
              <a:gd name="connsiteX66" fmla="*/ 145000 w 447676"/>
              <a:gd name="connsiteY66" fmla="*/ 256487 h 447676"/>
              <a:gd name="connsiteX67" fmla="*/ 146609 w 447676"/>
              <a:gd name="connsiteY67" fmla="*/ 252648 h 447676"/>
              <a:gd name="connsiteX68" fmla="*/ 150448 w 447676"/>
              <a:gd name="connsiteY68" fmla="*/ 251039 h 447676"/>
              <a:gd name="connsiteX69" fmla="*/ 118130 w 447676"/>
              <a:gd name="connsiteY69" fmla="*/ 247200 h 447676"/>
              <a:gd name="connsiteX70" fmla="*/ 130884 w 447676"/>
              <a:gd name="connsiteY70" fmla="*/ 267507 h 447676"/>
              <a:gd name="connsiteX71" fmla="*/ 121844 w 447676"/>
              <a:gd name="connsiteY71" fmla="*/ 273451 h 447676"/>
              <a:gd name="connsiteX72" fmla="*/ 108967 w 447676"/>
              <a:gd name="connsiteY72" fmla="*/ 252896 h 447676"/>
              <a:gd name="connsiteX73" fmla="*/ 313135 w 447676"/>
              <a:gd name="connsiteY73" fmla="*/ 246829 h 447676"/>
              <a:gd name="connsiteX74" fmla="*/ 323908 w 447676"/>
              <a:gd name="connsiteY74" fmla="*/ 246829 h 447676"/>
              <a:gd name="connsiteX75" fmla="*/ 323908 w 447676"/>
              <a:gd name="connsiteY75" fmla="*/ 282490 h 447676"/>
              <a:gd name="connsiteX76" fmla="*/ 356226 w 447676"/>
              <a:gd name="connsiteY76" fmla="*/ 282490 h 447676"/>
              <a:gd name="connsiteX77" fmla="*/ 356226 w 447676"/>
              <a:gd name="connsiteY77" fmla="*/ 293387 h 447676"/>
              <a:gd name="connsiteX78" fmla="*/ 323908 w 447676"/>
              <a:gd name="connsiteY78" fmla="*/ 293387 h 447676"/>
              <a:gd name="connsiteX79" fmla="*/ 323908 w 447676"/>
              <a:gd name="connsiteY79" fmla="*/ 358271 h 447676"/>
              <a:gd name="connsiteX80" fmla="*/ 313135 w 447676"/>
              <a:gd name="connsiteY80" fmla="*/ 358271 h 447676"/>
              <a:gd name="connsiteX81" fmla="*/ 313135 w 447676"/>
              <a:gd name="connsiteY81" fmla="*/ 293387 h 447676"/>
              <a:gd name="connsiteX82" fmla="*/ 280940 w 447676"/>
              <a:gd name="connsiteY82" fmla="*/ 293387 h 447676"/>
              <a:gd name="connsiteX83" fmla="*/ 280940 w 447676"/>
              <a:gd name="connsiteY83" fmla="*/ 282490 h 447676"/>
              <a:gd name="connsiteX84" fmla="*/ 313135 w 447676"/>
              <a:gd name="connsiteY84" fmla="*/ 282490 h 447676"/>
              <a:gd name="connsiteX85" fmla="*/ 262243 w 447676"/>
              <a:gd name="connsiteY85" fmla="*/ 246210 h 447676"/>
              <a:gd name="connsiteX86" fmla="*/ 277473 w 447676"/>
              <a:gd name="connsiteY86" fmla="*/ 266888 h 447676"/>
              <a:gd name="connsiteX87" fmla="*/ 268806 w 447676"/>
              <a:gd name="connsiteY87" fmla="*/ 273203 h 447676"/>
              <a:gd name="connsiteX88" fmla="*/ 253575 w 447676"/>
              <a:gd name="connsiteY88" fmla="*/ 252648 h 447676"/>
              <a:gd name="connsiteX89" fmla="*/ 197997 w 447676"/>
              <a:gd name="connsiteY89" fmla="*/ 175939 h 447676"/>
              <a:gd name="connsiteX90" fmla="*/ 203693 w 447676"/>
              <a:gd name="connsiteY90" fmla="*/ 194018 h 447676"/>
              <a:gd name="connsiteX91" fmla="*/ 212360 w 447676"/>
              <a:gd name="connsiteY91" fmla="*/ 208629 h 447676"/>
              <a:gd name="connsiteX92" fmla="*/ 204064 w 447676"/>
              <a:gd name="connsiteY92" fmla="*/ 215811 h 447676"/>
              <a:gd name="connsiteX93" fmla="*/ 193849 w 447676"/>
              <a:gd name="connsiteY93" fmla="*/ 198785 h 447676"/>
              <a:gd name="connsiteX94" fmla="*/ 187348 w 447676"/>
              <a:gd name="connsiteY94" fmla="*/ 178044 h 447676"/>
              <a:gd name="connsiteX95" fmla="*/ 147724 w 447676"/>
              <a:gd name="connsiteY95" fmla="*/ 175939 h 447676"/>
              <a:gd name="connsiteX96" fmla="*/ 158373 w 447676"/>
              <a:gd name="connsiteY96" fmla="*/ 178044 h 447676"/>
              <a:gd name="connsiteX97" fmla="*/ 151810 w 447676"/>
              <a:gd name="connsiteY97" fmla="*/ 198909 h 447676"/>
              <a:gd name="connsiteX98" fmla="*/ 141656 w 447676"/>
              <a:gd name="connsiteY98" fmla="*/ 215811 h 447676"/>
              <a:gd name="connsiteX99" fmla="*/ 133360 w 447676"/>
              <a:gd name="connsiteY99" fmla="*/ 208629 h 447676"/>
              <a:gd name="connsiteX100" fmla="*/ 142028 w 447676"/>
              <a:gd name="connsiteY100" fmla="*/ 194018 h 447676"/>
              <a:gd name="connsiteX101" fmla="*/ 147724 w 447676"/>
              <a:gd name="connsiteY101" fmla="*/ 175939 h 447676"/>
              <a:gd name="connsiteX102" fmla="*/ 318088 w 447676"/>
              <a:gd name="connsiteY102" fmla="*/ 147088 h 447676"/>
              <a:gd name="connsiteX103" fmla="*/ 318088 w 447676"/>
              <a:gd name="connsiteY103" fmla="*/ 172596 h 447676"/>
              <a:gd name="connsiteX104" fmla="*/ 321927 w 447676"/>
              <a:gd name="connsiteY104" fmla="*/ 174825 h 447676"/>
              <a:gd name="connsiteX105" fmla="*/ 339881 w 447676"/>
              <a:gd name="connsiteY105" fmla="*/ 174825 h 447676"/>
              <a:gd name="connsiteX106" fmla="*/ 339881 w 447676"/>
              <a:gd name="connsiteY106" fmla="*/ 147088 h 447676"/>
              <a:gd name="connsiteX107" fmla="*/ 291713 w 447676"/>
              <a:gd name="connsiteY107" fmla="*/ 147088 h 447676"/>
              <a:gd name="connsiteX108" fmla="*/ 291713 w 447676"/>
              <a:gd name="connsiteY108" fmla="*/ 156622 h 447676"/>
              <a:gd name="connsiteX109" fmla="*/ 260138 w 447676"/>
              <a:gd name="connsiteY109" fmla="*/ 189684 h 447676"/>
              <a:gd name="connsiteX110" fmla="*/ 260138 w 447676"/>
              <a:gd name="connsiteY110" fmla="*/ 199837 h 447676"/>
              <a:gd name="connsiteX111" fmla="*/ 339881 w 447676"/>
              <a:gd name="connsiteY111" fmla="*/ 199837 h 447676"/>
              <a:gd name="connsiteX112" fmla="*/ 339881 w 447676"/>
              <a:gd name="connsiteY112" fmla="*/ 185597 h 447676"/>
              <a:gd name="connsiteX113" fmla="*/ 321927 w 447676"/>
              <a:gd name="connsiteY113" fmla="*/ 185597 h 447676"/>
              <a:gd name="connsiteX114" fmla="*/ 310782 w 447676"/>
              <a:gd name="connsiteY114" fmla="*/ 181511 h 447676"/>
              <a:gd name="connsiteX115" fmla="*/ 307315 w 447676"/>
              <a:gd name="connsiteY115" fmla="*/ 172472 h 447676"/>
              <a:gd name="connsiteX116" fmla="*/ 307315 w 447676"/>
              <a:gd name="connsiteY116" fmla="*/ 147088 h 447676"/>
              <a:gd name="connsiteX117" fmla="*/ 260138 w 447676"/>
              <a:gd name="connsiteY117" fmla="*/ 147088 h 447676"/>
              <a:gd name="connsiteX118" fmla="*/ 260138 w 447676"/>
              <a:gd name="connsiteY118" fmla="*/ 178168 h 447676"/>
              <a:gd name="connsiteX119" fmla="*/ 274687 w 447676"/>
              <a:gd name="connsiteY119" fmla="*/ 168881 h 447676"/>
              <a:gd name="connsiteX120" fmla="*/ 280940 w 447676"/>
              <a:gd name="connsiteY120" fmla="*/ 156622 h 447676"/>
              <a:gd name="connsiteX121" fmla="*/ 280940 w 447676"/>
              <a:gd name="connsiteY121" fmla="*/ 147088 h 447676"/>
              <a:gd name="connsiteX122" fmla="*/ 291713 w 447676"/>
              <a:gd name="connsiteY122" fmla="*/ 124304 h 447676"/>
              <a:gd name="connsiteX123" fmla="*/ 291713 w 447676"/>
              <a:gd name="connsiteY123" fmla="*/ 136067 h 447676"/>
              <a:gd name="connsiteX124" fmla="*/ 307315 w 447676"/>
              <a:gd name="connsiteY124" fmla="*/ 136067 h 447676"/>
              <a:gd name="connsiteX125" fmla="*/ 307315 w 447676"/>
              <a:gd name="connsiteY125" fmla="*/ 124304 h 447676"/>
              <a:gd name="connsiteX126" fmla="*/ 244784 w 447676"/>
              <a:gd name="connsiteY126" fmla="*/ 113407 h 447676"/>
              <a:gd name="connsiteX127" fmla="*/ 355235 w 447676"/>
              <a:gd name="connsiteY127" fmla="*/ 113407 h 447676"/>
              <a:gd name="connsiteX128" fmla="*/ 355235 w 447676"/>
              <a:gd name="connsiteY128" fmla="*/ 124304 h 447676"/>
              <a:gd name="connsiteX129" fmla="*/ 318088 w 447676"/>
              <a:gd name="connsiteY129" fmla="*/ 124304 h 447676"/>
              <a:gd name="connsiteX130" fmla="*/ 318088 w 447676"/>
              <a:gd name="connsiteY130" fmla="*/ 136067 h 447676"/>
              <a:gd name="connsiteX131" fmla="*/ 345329 w 447676"/>
              <a:gd name="connsiteY131" fmla="*/ 136067 h 447676"/>
              <a:gd name="connsiteX132" fmla="*/ 349106 w 447676"/>
              <a:gd name="connsiteY132" fmla="*/ 137677 h 447676"/>
              <a:gd name="connsiteX133" fmla="*/ 350654 w 447676"/>
              <a:gd name="connsiteY133" fmla="*/ 141640 h 447676"/>
              <a:gd name="connsiteX134" fmla="*/ 350654 w 447676"/>
              <a:gd name="connsiteY134" fmla="*/ 215192 h 447676"/>
              <a:gd name="connsiteX135" fmla="*/ 339881 w 447676"/>
              <a:gd name="connsiteY135" fmla="*/ 215192 h 447676"/>
              <a:gd name="connsiteX136" fmla="*/ 339881 w 447676"/>
              <a:gd name="connsiteY136" fmla="*/ 210734 h 447676"/>
              <a:gd name="connsiteX137" fmla="*/ 260138 w 447676"/>
              <a:gd name="connsiteY137" fmla="*/ 210734 h 447676"/>
              <a:gd name="connsiteX138" fmla="*/ 260138 w 447676"/>
              <a:gd name="connsiteY138" fmla="*/ 215192 h 447676"/>
              <a:gd name="connsiteX139" fmla="*/ 249117 w 447676"/>
              <a:gd name="connsiteY139" fmla="*/ 215192 h 447676"/>
              <a:gd name="connsiteX140" fmla="*/ 249117 w 447676"/>
              <a:gd name="connsiteY140" fmla="*/ 141640 h 447676"/>
              <a:gd name="connsiteX141" fmla="*/ 250727 w 447676"/>
              <a:gd name="connsiteY141" fmla="*/ 137677 h 447676"/>
              <a:gd name="connsiteX142" fmla="*/ 254566 w 447676"/>
              <a:gd name="connsiteY142" fmla="*/ 136067 h 447676"/>
              <a:gd name="connsiteX143" fmla="*/ 280940 w 447676"/>
              <a:gd name="connsiteY143" fmla="*/ 136067 h 447676"/>
              <a:gd name="connsiteX144" fmla="*/ 280940 w 447676"/>
              <a:gd name="connsiteY144" fmla="*/ 124304 h 447676"/>
              <a:gd name="connsiteX145" fmla="*/ 244784 w 447676"/>
              <a:gd name="connsiteY145" fmla="*/ 124304 h 447676"/>
              <a:gd name="connsiteX146" fmla="*/ 107481 w 447676"/>
              <a:gd name="connsiteY146" fmla="*/ 113036 h 447676"/>
              <a:gd name="connsiteX147" fmla="*/ 133732 w 447676"/>
              <a:gd name="connsiteY147" fmla="*/ 113036 h 447676"/>
              <a:gd name="connsiteX148" fmla="*/ 138065 w 447676"/>
              <a:gd name="connsiteY148" fmla="*/ 115141 h 447676"/>
              <a:gd name="connsiteX149" fmla="*/ 139180 w 447676"/>
              <a:gd name="connsiteY149" fmla="*/ 118484 h 447676"/>
              <a:gd name="connsiteX150" fmla="*/ 139056 w 447676"/>
              <a:gd name="connsiteY150" fmla="*/ 119846 h 447676"/>
              <a:gd name="connsiteX151" fmla="*/ 130884 w 447676"/>
              <a:gd name="connsiteY151" fmla="*/ 152660 h 447676"/>
              <a:gd name="connsiteX152" fmla="*/ 136146 w 447676"/>
              <a:gd name="connsiteY152" fmla="*/ 163309 h 447676"/>
              <a:gd name="connsiteX153" fmla="*/ 138561 w 447676"/>
              <a:gd name="connsiteY153" fmla="*/ 175939 h 447676"/>
              <a:gd name="connsiteX154" fmla="*/ 137446 w 447676"/>
              <a:gd name="connsiteY154" fmla="*/ 183492 h 447676"/>
              <a:gd name="connsiteX155" fmla="*/ 117882 w 447676"/>
              <a:gd name="connsiteY155" fmla="*/ 202066 h 447676"/>
              <a:gd name="connsiteX156" fmla="*/ 113920 w 447676"/>
              <a:gd name="connsiteY156" fmla="*/ 191912 h 447676"/>
              <a:gd name="connsiteX157" fmla="*/ 127045 w 447676"/>
              <a:gd name="connsiteY157" fmla="*/ 180521 h 447676"/>
              <a:gd name="connsiteX158" fmla="*/ 127664 w 447676"/>
              <a:gd name="connsiteY158" fmla="*/ 176063 h 447676"/>
              <a:gd name="connsiteX159" fmla="*/ 125373 w 447676"/>
              <a:gd name="connsiteY159" fmla="*/ 165414 h 447676"/>
              <a:gd name="connsiteX160" fmla="*/ 120730 w 447676"/>
              <a:gd name="connsiteY160" fmla="*/ 156870 h 447676"/>
              <a:gd name="connsiteX161" fmla="*/ 119616 w 447676"/>
              <a:gd name="connsiteY161" fmla="*/ 153898 h 447676"/>
              <a:gd name="connsiteX162" fmla="*/ 119863 w 447676"/>
              <a:gd name="connsiteY162" fmla="*/ 152288 h 447676"/>
              <a:gd name="connsiteX163" fmla="*/ 126797 w 447676"/>
              <a:gd name="connsiteY163" fmla="*/ 123933 h 447676"/>
              <a:gd name="connsiteX164" fmla="*/ 112805 w 447676"/>
              <a:gd name="connsiteY164" fmla="*/ 123933 h 447676"/>
              <a:gd name="connsiteX165" fmla="*/ 112805 w 447676"/>
              <a:gd name="connsiteY165" fmla="*/ 219773 h 447676"/>
              <a:gd name="connsiteX166" fmla="*/ 102032 w 447676"/>
              <a:gd name="connsiteY166" fmla="*/ 219773 h 447676"/>
              <a:gd name="connsiteX167" fmla="*/ 102032 w 447676"/>
              <a:gd name="connsiteY167" fmla="*/ 118608 h 447676"/>
              <a:gd name="connsiteX168" fmla="*/ 103642 w 447676"/>
              <a:gd name="connsiteY168" fmla="*/ 114708 h 447676"/>
              <a:gd name="connsiteX169" fmla="*/ 107481 w 447676"/>
              <a:gd name="connsiteY169" fmla="*/ 113036 h 447676"/>
              <a:gd name="connsiteX170" fmla="*/ 159859 w 447676"/>
              <a:gd name="connsiteY170" fmla="*/ 108454 h 447676"/>
              <a:gd name="connsiteX171" fmla="*/ 170260 w 447676"/>
              <a:gd name="connsiteY171" fmla="*/ 111302 h 447676"/>
              <a:gd name="connsiteX172" fmla="*/ 167907 w 447676"/>
              <a:gd name="connsiteY172" fmla="*/ 118980 h 447676"/>
              <a:gd name="connsiteX173" fmla="*/ 208274 w 447676"/>
              <a:gd name="connsiteY173" fmla="*/ 118980 h 447676"/>
              <a:gd name="connsiteX174" fmla="*/ 208274 w 447676"/>
              <a:gd name="connsiteY174" fmla="*/ 129876 h 447676"/>
              <a:gd name="connsiteX175" fmla="*/ 164316 w 447676"/>
              <a:gd name="connsiteY175" fmla="*/ 129876 h 447676"/>
              <a:gd name="connsiteX176" fmla="*/ 152801 w 447676"/>
              <a:gd name="connsiteY176" fmla="*/ 156870 h 447676"/>
              <a:gd name="connsiteX177" fmla="*/ 168650 w 447676"/>
              <a:gd name="connsiteY177" fmla="*/ 156870 h 447676"/>
              <a:gd name="connsiteX178" fmla="*/ 168650 w 447676"/>
              <a:gd name="connsiteY178" fmla="*/ 139287 h 447676"/>
              <a:gd name="connsiteX179" fmla="*/ 179423 w 447676"/>
              <a:gd name="connsiteY179" fmla="*/ 139287 h 447676"/>
              <a:gd name="connsiteX180" fmla="*/ 179423 w 447676"/>
              <a:gd name="connsiteY180" fmla="*/ 156870 h 447676"/>
              <a:gd name="connsiteX181" fmla="*/ 206293 w 447676"/>
              <a:gd name="connsiteY181" fmla="*/ 156870 h 447676"/>
              <a:gd name="connsiteX182" fmla="*/ 206293 w 447676"/>
              <a:gd name="connsiteY182" fmla="*/ 167767 h 447676"/>
              <a:gd name="connsiteX183" fmla="*/ 179423 w 447676"/>
              <a:gd name="connsiteY183" fmla="*/ 167767 h 447676"/>
              <a:gd name="connsiteX184" fmla="*/ 179423 w 447676"/>
              <a:gd name="connsiteY184" fmla="*/ 202438 h 447676"/>
              <a:gd name="connsiteX185" fmla="*/ 174780 w 447676"/>
              <a:gd name="connsiteY185" fmla="*/ 212591 h 447676"/>
              <a:gd name="connsiteX186" fmla="*/ 165988 w 447676"/>
              <a:gd name="connsiteY186" fmla="*/ 217792 h 447676"/>
              <a:gd name="connsiteX187" fmla="*/ 156887 w 447676"/>
              <a:gd name="connsiteY187" fmla="*/ 220268 h 447676"/>
              <a:gd name="connsiteX188" fmla="*/ 155277 w 447676"/>
              <a:gd name="connsiteY188" fmla="*/ 209372 h 447676"/>
              <a:gd name="connsiteX189" fmla="*/ 164254 w 447676"/>
              <a:gd name="connsiteY189" fmla="*/ 206710 h 447676"/>
              <a:gd name="connsiteX190" fmla="*/ 168650 w 447676"/>
              <a:gd name="connsiteY190" fmla="*/ 202438 h 447676"/>
              <a:gd name="connsiteX191" fmla="*/ 168650 w 447676"/>
              <a:gd name="connsiteY191" fmla="*/ 167767 h 447676"/>
              <a:gd name="connsiteX192" fmla="*/ 145247 w 447676"/>
              <a:gd name="connsiteY192" fmla="*/ 167767 h 447676"/>
              <a:gd name="connsiteX193" fmla="*/ 141471 w 447676"/>
              <a:gd name="connsiteY193" fmla="*/ 166157 h 447676"/>
              <a:gd name="connsiteX194" fmla="*/ 139923 w 447676"/>
              <a:gd name="connsiteY194" fmla="*/ 162318 h 447676"/>
              <a:gd name="connsiteX195" fmla="*/ 139923 w 447676"/>
              <a:gd name="connsiteY195" fmla="*/ 159594 h 447676"/>
              <a:gd name="connsiteX196" fmla="*/ 140666 w 447676"/>
              <a:gd name="connsiteY196" fmla="*/ 156746 h 447676"/>
              <a:gd name="connsiteX197" fmla="*/ 152801 w 447676"/>
              <a:gd name="connsiteY197" fmla="*/ 129876 h 447676"/>
              <a:gd name="connsiteX198" fmla="*/ 140047 w 447676"/>
              <a:gd name="connsiteY198" fmla="*/ 129876 h 447676"/>
              <a:gd name="connsiteX199" fmla="*/ 140047 w 447676"/>
              <a:gd name="connsiteY199" fmla="*/ 118980 h 447676"/>
              <a:gd name="connsiteX200" fmla="*/ 156515 w 447676"/>
              <a:gd name="connsiteY200" fmla="*/ 118980 h 447676"/>
              <a:gd name="connsiteX201" fmla="*/ 158620 w 447676"/>
              <a:gd name="connsiteY201" fmla="*/ 112293 h 447676"/>
              <a:gd name="connsiteX202" fmla="*/ 223838 w 447676"/>
              <a:gd name="connsiteY202" fmla="*/ 14227 h 447676"/>
              <a:gd name="connsiteX203" fmla="*/ 14227 w 447676"/>
              <a:gd name="connsiteY203" fmla="*/ 223838 h 447676"/>
              <a:gd name="connsiteX204" fmla="*/ 223838 w 447676"/>
              <a:gd name="connsiteY204" fmla="*/ 433449 h 447676"/>
              <a:gd name="connsiteX205" fmla="*/ 433449 w 447676"/>
              <a:gd name="connsiteY205" fmla="*/ 223838 h 447676"/>
              <a:gd name="connsiteX206" fmla="*/ 223838 w 447676"/>
              <a:gd name="connsiteY206" fmla="*/ 14227 h 447676"/>
              <a:gd name="connsiteX207" fmla="*/ 223838 w 447676"/>
              <a:gd name="connsiteY207" fmla="*/ 0 h 447676"/>
              <a:gd name="connsiteX208" fmla="*/ 447676 w 447676"/>
              <a:gd name="connsiteY208" fmla="*/ 223838 h 447676"/>
              <a:gd name="connsiteX209" fmla="*/ 223838 w 447676"/>
              <a:gd name="connsiteY209" fmla="*/ 447676 h 447676"/>
              <a:gd name="connsiteX210" fmla="*/ 0 w 447676"/>
              <a:gd name="connsiteY210" fmla="*/ 223838 h 447676"/>
              <a:gd name="connsiteX211" fmla="*/ 223838 w 447676"/>
              <a:gd name="connsiteY211" fmla="*/ 0 h 447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</a:cxnLst>
            <a:rect l="l" t="t" r="r" b="b"/>
            <a:pathLst>
              <a:path w="447676" h="447676">
                <a:moveTo>
                  <a:pt x="136951" y="291530"/>
                </a:moveTo>
                <a:lnTo>
                  <a:pt x="200102" y="291530"/>
                </a:lnTo>
                <a:cubicBezTo>
                  <a:pt x="201670" y="291530"/>
                  <a:pt x="202970" y="292045"/>
                  <a:pt x="204002" y="293077"/>
                </a:cubicBezTo>
                <a:cubicBezTo>
                  <a:pt x="205034" y="294109"/>
                  <a:pt x="205550" y="295368"/>
                  <a:pt x="205550" y="296854"/>
                </a:cubicBezTo>
                <a:lnTo>
                  <a:pt x="205550" y="298711"/>
                </a:lnTo>
                <a:cubicBezTo>
                  <a:pt x="205550" y="299372"/>
                  <a:pt x="205509" y="299908"/>
                  <a:pt x="205426" y="300321"/>
                </a:cubicBezTo>
                <a:cubicBezTo>
                  <a:pt x="200556" y="312869"/>
                  <a:pt x="192260" y="323889"/>
                  <a:pt x="180537" y="333382"/>
                </a:cubicBezTo>
                <a:cubicBezTo>
                  <a:pt x="190443" y="339904"/>
                  <a:pt x="201175" y="344362"/>
                  <a:pt x="212732" y="346756"/>
                </a:cubicBezTo>
                <a:lnTo>
                  <a:pt x="210379" y="357281"/>
                </a:lnTo>
                <a:cubicBezTo>
                  <a:pt x="196016" y="354309"/>
                  <a:pt x="182931" y="348613"/>
                  <a:pt x="171127" y="340193"/>
                </a:cubicBezTo>
                <a:cubicBezTo>
                  <a:pt x="161386" y="346714"/>
                  <a:pt x="150118" y="351874"/>
                  <a:pt x="137323" y="355671"/>
                </a:cubicBezTo>
                <a:lnTo>
                  <a:pt x="134227" y="345270"/>
                </a:lnTo>
                <a:cubicBezTo>
                  <a:pt x="144298" y="342215"/>
                  <a:pt x="153626" y="338170"/>
                  <a:pt x="162211" y="333135"/>
                </a:cubicBezTo>
                <a:cubicBezTo>
                  <a:pt x="153956" y="325623"/>
                  <a:pt x="147270" y="317203"/>
                  <a:pt x="142152" y="307874"/>
                </a:cubicBezTo>
                <a:lnTo>
                  <a:pt x="151934" y="303169"/>
                </a:lnTo>
                <a:cubicBezTo>
                  <a:pt x="156722" y="311837"/>
                  <a:pt x="163285" y="319679"/>
                  <a:pt x="171622" y="326696"/>
                </a:cubicBezTo>
                <a:cubicBezTo>
                  <a:pt x="180868" y="319514"/>
                  <a:pt x="187926" y="311383"/>
                  <a:pt x="192796" y="302302"/>
                </a:cubicBezTo>
                <a:lnTo>
                  <a:pt x="136951" y="302302"/>
                </a:lnTo>
                <a:close/>
                <a:moveTo>
                  <a:pt x="101413" y="280014"/>
                </a:moveTo>
                <a:lnTo>
                  <a:pt x="119987" y="280014"/>
                </a:lnTo>
                <a:cubicBezTo>
                  <a:pt x="121473" y="280014"/>
                  <a:pt x="122752" y="280530"/>
                  <a:pt x="123826" y="281562"/>
                </a:cubicBezTo>
                <a:cubicBezTo>
                  <a:pt x="124899" y="282594"/>
                  <a:pt x="125435" y="283852"/>
                  <a:pt x="125435" y="285338"/>
                </a:cubicBezTo>
                <a:lnTo>
                  <a:pt x="125435" y="332887"/>
                </a:lnTo>
                <a:cubicBezTo>
                  <a:pt x="128242" y="330246"/>
                  <a:pt x="130884" y="327232"/>
                  <a:pt x="133360" y="323848"/>
                </a:cubicBezTo>
                <a:lnTo>
                  <a:pt x="142152" y="330163"/>
                </a:lnTo>
                <a:cubicBezTo>
                  <a:pt x="137281" y="336684"/>
                  <a:pt x="130966" y="343123"/>
                  <a:pt x="123206" y="349480"/>
                </a:cubicBezTo>
                <a:cubicBezTo>
                  <a:pt x="122051" y="350223"/>
                  <a:pt x="120978" y="350594"/>
                  <a:pt x="119987" y="350594"/>
                </a:cubicBezTo>
                <a:cubicBezTo>
                  <a:pt x="118996" y="350594"/>
                  <a:pt x="118171" y="350388"/>
                  <a:pt x="117511" y="349975"/>
                </a:cubicBezTo>
                <a:cubicBezTo>
                  <a:pt x="116602" y="349562"/>
                  <a:pt x="115880" y="348902"/>
                  <a:pt x="115344" y="347994"/>
                </a:cubicBezTo>
                <a:cubicBezTo>
                  <a:pt x="114807" y="347086"/>
                  <a:pt x="114539" y="346136"/>
                  <a:pt x="114539" y="345146"/>
                </a:cubicBezTo>
                <a:lnTo>
                  <a:pt x="114539" y="290787"/>
                </a:lnTo>
                <a:lnTo>
                  <a:pt x="101413" y="290787"/>
                </a:lnTo>
                <a:close/>
                <a:moveTo>
                  <a:pt x="243669" y="279642"/>
                </a:moveTo>
                <a:lnTo>
                  <a:pt x="265586" y="279642"/>
                </a:lnTo>
                <a:cubicBezTo>
                  <a:pt x="267072" y="279642"/>
                  <a:pt x="268331" y="280179"/>
                  <a:pt x="269363" y="281252"/>
                </a:cubicBezTo>
                <a:cubicBezTo>
                  <a:pt x="270395" y="282325"/>
                  <a:pt x="270911" y="283605"/>
                  <a:pt x="270911" y="285091"/>
                </a:cubicBezTo>
                <a:lnTo>
                  <a:pt x="270911" y="342793"/>
                </a:lnTo>
                <a:cubicBezTo>
                  <a:pt x="277515" y="338996"/>
                  <a:pt x="282509" y="335405"/>
                  <a:pt x="285893" y="332020"/>
                </a:cubicBezTo>
                <a:lnTo>
                  <a:pt x="293447" y="339945"/>
                </a:lnTo>
                <a:cubicBezTo>
                  <a:pt x="287173" y="345806"/>
                  <a:pt x="278629" y="351337"/>
                  <a:pt x="267815" y="356538"/>
                </a:cubicBezTo>
                <a:cubicBezTo>
                  <a:pt x="267237" y="356950"/>
                  <a:pt x="266494" y="357157"/>
                  <a:pt x="265586" y="357157"/>
                </a:cubicBezTo>
                <a:cubicBezTo>
                  <a:pt x="264513" y="357157"/>
                  <a:pt x="263564" y="356868"/>
                  <a:pt x="262738" y="356290"/>
                </a:cubicBezTo>
                <a:cubicBezTo>
                  <a:pt x="261913" y="355795"/>
                  <a:pt x="261273" y="355134"/>
                  <a:pt x="260819" y="354309"/>
                </a:cubicBezTo>
                <a:cubicBezTo>
                  <a:pt x="260365" y="353483"/>
                  <a:pt x="260138" y="352617"/>
                  <a:pt x="260138" y="351709"/>
                </a:cubicBezTo>
                <a:lnTo>
                  <a:pt x="260138" y="290539"/>
                </a:lnTo>
                <a:lnTo>
                  <a:pt x="243669" y="290539"/>
                </a:lnTo>
                <a:close/>
                <a:moveTo>
                  <a:pt x="150448" y="251039"/>
                </a:moveTo>
                <a:lnTo>
                  <a:pt x="191310" y="251039"/>
                </a:lnTo>
                <a:cubicBezTo>
                  <a:pt x="192796" y="251039"/>
                  <a:pt x="194076" y="251575"/>
                  <a:pt x="195149" y="252648"/>
                </a:cubicBezTo>
                <a:cubicBezTo>
                  <a:pt x="196222" y="253722"/>
                  <a:pt x="196759" y="255001"/>
                  <a:pt x="196759" y="256487"/>
                </a:cubicBezTo>
                <a:lnTo>
                  <a:pt x="196759" y="277166"/>
                </a:lnTo>
                <a:cubicBezTo>
                  <a:pt x="196924" y="277496"/>
                  <a:pt x="197419" y="277661"/>
                  <a:pt x="198244" y="277661"/>
                </a:cubicBezTo>
                <a:lnTo>
                  <a:pt x="211494" y="277661"/>
                </a:lnTo>
                <a:lnTo>
                  <a:pt x="211494" y="288558"/>
                </a:lnTo>
                <a:lnTo>
                  <a:pt x="198244" y="288558"/>
                </a:lnTo>
                <a:cubicBezTo>
                  <a:pt x="196098" y="288558"/>
                  <a:pt x="194241" y="288207"/>
                  <a:pt x="192672" y="287505"/>
                </a:cubicBezTo>
                <a:cubicBezTo>
                  <a:pt x="191104" y="286804"/>
                  <a:pt x="189907" y="285957"/>
                  <a:pt x="189081" y="284967"/>
                </a:cubicBezTo>
                <a:cubicBezTo>
                  <a:pt x="186935" y="282821"/>
                  <a:pt x="185862" y="280096"/>
                  <a:pt x="185862" y="276794"/>
                </a:cubicBezTo>
                <a:lnTo>
                  <a:pt x="185862" y="262059"/>
                </a:lnTo>
                <a:lnTo>
                  <a:pt x="155896" y="262059"/>
                </a:lnTo>
                <a:lnTo>
                  <a:pt x="155896" y="269984"/>
                </a:lnTo>
                <a:cubicBezTo>
                  <a:pt x="155896" y="275515"/>
                  <a:pt x="153915" y="280034"/>
                  <a:pt x="149953" y="283543"/>
                </a:cubicBezTo>
                <a:cubicBezTo>
                  <a:pt x="145990" y="287051"/>
                  <a:pt x="141739" y="289425"/>
                  <a:pt x="137199" y="290663"/>
                </a:cubicBezTo>
                <a:lnTo>
                  <a:pt x="134351" y="280138"/>
                </a:lnTo>
                <a:cubicBezTo>
                  <a:pt x="137240" y="279230"/>
                  <a:pt x="139716" y="277950"/>
                  <a:pt x="141780" y="276299"/>
                </a:cubicBezTo>
                <a:cubicBezTo>
                  <a:pt x="143844" y="274648"/>
                  <a:pt x="144917" y="272543"/>
                  <a:pt x="145000" y="269984"/>
                </a:cubicBezTo>
                <a:lnTo>
                  <a:pt x="145000" y="256487"/>
                </a:lnTo>
                <a:cubicBezTo>
                  <a:pt x="145000" y="255001"/>
                  <a:pt x="145536" y="253722"/>
                  <a:pt x="146609" y="252648"/>
                </a:cubicBezTo>
                <a:cubicBezTo>
                  <a:pt x="147683" y="251575"/>
                  <a:pt x="148962" y="251039"/>
                  <a:pt x="150448" y="251039"/>
                </a:cubicBezTo>
                <a:close/>
                <a:moveTo>
                  <a:pt x="118130" y="247200"/>
                </a:moveTo>
                <a:lnTo>
                  <a:pt x="130884" y="267507"/>
                </a:lnTo>
                <a:lnTo>
                  <a:pt x="121844" y="273451"/>
                </a:lnTo>
                <a:lnTo>
                  <a:pt x="108967" y="252896"/>
                </a:lnTo>
                <a:close/>
                <a:moveTo>
                  <a:pt x="313135" y="246829"/>
                </a:moveTo>
                <a:lnTo>
                  <a:pt x="323908" y="246829"/>
                </a:lnTo>
                <a:lnTo>
                  <a:pt x="323908" y="282490"/>
                </a:lnTo>
                <a:lnTo>
                  <a:pt x="356226" y="282490"/>
                </a:lnTo>
                <a:lnTo>
                  <a:pt x="356226" y="293387"/>
                </a:lnTo>
                <a:lnTo>
                  <a:pt x="323908" y="293387"/>
                </a:lnTo>
                <a:lnTo>
                  <a:pt x="323908" y="358271"/>
                </a:lnTo>
                <a:lnTo>
                  <a:pt x="313135" y="358271"/>
                </a:lnTo>
                <a:lnTo>
                  <a:pt x="313135" y="293387"/>
                </a:lnTo>
                <a:lnTo>
                  <a:pt x="280940" y="293387"/>
                </a:lnTo>
                <a:lnTo>
                  <a:pt x="280940" y="282490"/>
                </a:lnTo>
                <a:lnTo>
                  <a:pt x="313135" y="282490"/>
                </a:lnTo>
                <a:close/>
                <a:moveTo>
                  <a:pt x="262243" y="246210"/>
                </a:moveTo>
                <a:lnTo>
                  <a:pt x="277473" y="266888"/>
                </a:lnTo>
                <a:lnTo>
                  <a:pt x="268806" y="273203"/>
                </a:lnTo>
                <a:lnTo>
                  <a:pt x="253575" y="252648"/>
                </a:lnTo>
                <a:close/>
                <a:moveTo>
                  <a:pt x="197997" y="175939"/>
                </a:moveTo>
                <a:cubicBezTo>
                  <a:pt x="199565" y="182543"/>
                  <a:pt x="201464" y="188569"/>
                  <a:pt x="203693" y="194018"/>
                </a:cubicBezTo>
                <a:cubicBezTo>
                  <a:pt x="205922" y="199466"/>
                  <a:pt x="208811" y="204336"/>
                  <a:pt x="212360" y="208629"/>
                </a:cubicBezTo>
                <a:lnTo>
                  <a:pt x="204064" y="215811"/>
                </a:lnTo>
                <a:cubicBezTo>
                  <a:pt x="199854" y="210693"/>
                  <a:pt x="196449" y="205017"/>
                  <a:pt x="193849" y="198785"/>
                </a:cubicBezTo>
                <a:cubicBezTo>
                  <a:pt x="191248" y="192552"/>
                  <a:pt x="189081" y="185639"/>
                  <a:pt x="187348" y="178044"/>
                </a:cubicBezTo>
                <a:close/>
                <a:moveTo>
                  <a:pt x="147724" y="175939"/>
                </a:moveTo>
                <a:lnTo>
                  <a:pt x="158373" y="178044"/>
                </a:lnTo>
                <a:cubicBezTo>
                  <a:pt x="156639" y="185639"/>
                  <a:pt x="154452" y="192594"/>
                  <a:pt x="151810" y="198909"/>
                </a:cubicBezTo>
                <a:cubicBezTo>
                  <a:pt x="149168" y="205224"/>
                  <a:pt x="145784" y="210858"/>
                  <a:pt x="141656" y="215811"/>
                </a:cubicBezTo>
                <a:lnTo>
                  <a:pt x="133360" y="208629"/>
                </a:lnTo>
                <a:cubicBezTo>
                  <a:pt x="136910" y="204254"/>
                  <a:pt x="139799" y="199383"/>
                  <a:pt x="142028" y="194018"/>
                </a:cubicBezTo>
                <a:cubicBezTo>
                  <a:pt x="144257" y="188652"/>
                  <a:pt x="146155" y="182626"/>
                  <a:pt x="147724" y="175939"/>
                </a:cubicBezTo>
                <a:close/>
                <a:moveTo>
                  <a:pt x="318088" y="147088"/>
                </a:moveTo>
                <a:lnTo>
                  <a:pt x="318088" y="172596"/>
                </a:lnTo>
                <a:cubicBezTo>
                  <a:pt x="318253" y="174082"/>
                  <a:pt x="319533" y="174825"/>
                  <a:pt x="321927" y="174825"/>
                </a:cubicBezTo>
                <a:lnTo>
                  <a:pt x="339881" y="174825"/>
                </a:lnTo>
                <a:lnTo>
                  <a:pt x="339881" y="147088"/>
                </a:lnTo>
                <a:close/>
                <a:moveTo>
                  <a:pt x="291713" y="147088"/>
                </a:moveTo>
                <a:lnTo>
                  <a:pt x="291713" y="156622"/>
                </a:lnTo>
                <a:cubicBezTo>
                  <a:pt x="291135" y="170821"/>
                  <a:pt x="280610" y="181841"/>
                  <a:pt x="260138" y="189684"/>
                </a:cubicBezTo>
                <a:lnTo>
                  <a:pt x="260138" y="199837"/>
                </a:lnTo>
                <a:lnTo>
                  <a:pt x="339881" y="199837"/>
                </a:lnTo>
                <a:lnTo>
                  <a:pt x="339881" y="185597"/>
                </a:lnTo>
                <a:lnTo>
                  <a:pt x="321927" y="185597"/>
                </a:lnTo>
                <a:cubicBezTo>
                  <a:pt x="317221" y="185597"/>
                  <a:pt x="313506" y="184235"/>
                  <a:pt x="310782" y="181511"/>
                </a:cubicBezTo>
                <a:cubicBezTo>
                  <a:pt x="308471" y="179035"/>
                  <a:pt x="307315" y="176022"/>
                  <a:pt x="307315" y="172472"/>
                </a:cubicBezTo>
                <a:lnTo>
                  <a:pt x="307315" y="147088"/>
                </a:lnTo>
                <a:close/>
                <a:moveTo>
                  <a:pt x="260138" y="147088"/>
                </a:moveTo>
                <a:lnTo>
                  <a:pt x="260138" y="178168"/>
                </a:lnTo>
                <a:cubicBezTo>
                  <a:pt x="265669" y="175691"/>
                  <a:pt x="270519" y="172596"/>
                  <a:pt x="274687" y="168881"/>
                </a:cubicBezTo>
                <a:cubicBezTo>
                  <a:pt x="278856" y="165166"/>
                  <a:pt x="280940" y="161080"/>
                  <a:pt x="280940" y="156622"/>
                </a:cubicBezTo>
                <a:lnTo>
                  <a:pt x="280940" y="147088"/>
                </a:lnTo>
                <a:close/>
                <a:moveTo>
                  <a:pt x="291713" y="124304"/>
                </a:moveTo>
                <a:lnTo>
                  <a:pt x="291713" y="136067"/>
                </a:lnTo>
                <a:lnTo>
                  <a:pt x="307315" y="136067"/>
                </a:lnTo>
                <a:lnTo>
                  <a:pt x="307315" y="124304"/>
                </a:lnTo>
                <a:close/>
                <a:moveTo>
                  <a:pt x="244784" y="113407"/>
                </a:moveTo>
                <a:lnTo>
                  <a:pt x="355235" y="113407"/>
                </a:lnTo>
                <a:lnTo>
                  <a:pt x="355235" y="124304"/>
                </a:lnTo>
                <a:lnTo>
                  <a:pt x="318088" y="124304"/>
                </a:lnTo>
                <a:lnTo>
                  <a:pt x="318088" y="136067"/>
                </a:lnTo>
                <a:lnTo>
                  <a:pt x="345329" y="136067"/>
                </a:lnTo>
                <a:cubicBezTo>
                  <a:pt x="346815" y="136067"/>
                  <a:pt x="348074" y="136604"/>
                  <a:pt x="349106" y="137677"/>
                </a:cubicBezTo>
                <a:cubicBezTo>
                  <a:pt x="350138" y="138750"/>
                  <a:pt x="350654" y="140071"/>
                  <a:pt x="350654" y="141640"/>
                </a:cubicBezTo>
                <a:lnTo>
                  <a:pt x="350654" y="215192"/>
                </a:lnTo>
                <a:lnTo>
                  <a:pt x="339881" y="215192"/>
                </a:lnTo>
                <a:lnTo>
                  <a:pt x="339881" y="210734"/>
                </a:lnTo>
                <a:lnTo>
                  <a:pt x="260138" y="210734"/>
                </a:lnTo>
                <a:lnTo>
                  <a:pt x="260138" y="215192"/>
                </a:lnTo>
                <a:lnTo>
                  <a:pt x="249117" y="215192"/>
                </a:lnTo>
                <a:lnTo>
                  <a:pt x="249117" y="141640"/>
                </a:lnTo>
                <a:cubicBezTo>
                  <a:pt x="249117" y="140071"/>
                  <a:pt x="249654" y="138750"/>
                  <a:pt x="250727" y="137677"/>
                </a:cubicBezTo>
                <a:cubicBezTo>
                  <a:pt x="251800" y="136604"/>
                  <a:pt x="253080" y="136067"/>
                  <a:pt x="254566" y="136067"/>
                </a:cubicBezTo>
                <a:lnTo>
                  <a:pt x="280940" y="136067"/>
                </a:lnTo>
                <a:lnTo>
                  <a:pt x="280940" y="124304"/>
                </a:lnTo>
                <a:lnTo>
                  <a:pt x="244784" y="124304"/>
                </a:lnTo>
                <a:close/>
                <a:moveTo>
                  <a:pt x="107481" y="113036"/>
                </a:moveTo>
                <a:lnTo>
                  <a:pt x="133732" y="113036"/>
                </a:lnTo>
                <a:cubicBezTo>
                  <a:pt x="135465" y="113036"/>
                  <a:pt x="136910" y="113738"/>
                  <a:pt x="138065" y="115141"/>
                </a:cubicBezTo>
                <a:cubicBezTo>
                  <a:pt x="138808" y="116132"/>
                  <a:pt x="139180" y="117246"/>
                  <a:pt x="139180" y="118484"/>
                </a:cubicBezTo>
                <a:cubicBezTo>
                  <a:pt x="139180" y="119062"/>
                  <a:pt x="139139" y="119516"/>
                  <a:pt x="139056" y="119846"/>
                </a:cubicBezTo>
                <a:lnTo>
                  <a:pt x="130884" y="152660"/>
                </a:lnTo>
                <a:cubicBezTo>
                  <a:pt x="132782" y="155714"/>
                  <a:pt x="134536" y="159264"/>
                  <a:pt x="136146" y="163309"/>
                </a:cubicBezTo>
                <a:cubicBezTo>
                  <a:pt x="137756" y="167354"/>
                  <a:pt x="138561" y="171564"/>
                  <a:pt x="138561" y="175939"/>
                </a:cubicBezTo>
                <a:cubicBezTo>
                  <a:pt x="138561" y="178498"/>
                  <a:pt x="138189" y="181016"/>
                  <a:pt x="137446" y="183492"/>
                </a:cubicBezTo>
                <a:cubicBezTo>
                  <a:pt x="134970" y="191995"/>
                  <a:pt x="128448" y="198186"/>
                  <a:pt x="117882" y="202066"/>
                </a:cubicBezTo>
                <a:lnTo>
                  <a:pt x="113920" y="191912"/>
                </a:lnTo>
                <a:cubicBezTo>
                  <a:pt x="121184" y="189188"/>
                  <a:pt x="125559" y="185391"/>
                  <a:pt x="127045" y="180521"/>
                </a:cubicBezTo>
                <a:cubicBezTo>
                  <a:pt x="127458" y="178870"/>
                  <a:pt x="127664" y="177384"/>
                  <a:pt x="127664" y="176063"/>
                </a:cubicBezTo>
                <a:cubicBezTo>
                  <a:pt x="127664" y="172596"/>
                  <a:pt x="126901" y="169046"/>
                  <a:pt x="125373" y="165414"/>
                </a:cubicBezTo>
                <a:cubicBezTo>
                  <a:pt x="123846" y="161782"/>
                  <a:pt x="122298" y="158934"/>
                  <a:pt x="120730" y="156870"/>
                </a:cubicBezTo>
                <a:cubicBezTo>
                  <a:pt x="119987" y="155962"/>
                  <a:pt x="119616" y="154971"/>
                  <a:pt x="119616" y="153898"/>
                </a:cubicBezTo>
                <a:cubicBezTo>
                  <a:pt x="119616" y="153485"/>
                  <a:pt x="119698" y="152949"/>
                  <a:pt x="119863" y="152288"/>
                </a:cubicBezTo>
                <a:lnTo>
                  <a:pt x="126797" y="123933"/>
                </a:lnTo>
                <a:lnTo>
                  <a:pt x="112805" y="123933"/>
                </a:lnTo>
                <a:lnTo>
                  <a:pt x="112805" y="219773"/>
                </a:lnTo>
                <a:lnTo>
                  <a:pt x="102032" y="219773"/>
                </a:lnTo>
                <a:lnTo>
                  <a:pt x="102032" y="118608"/>
                </a:lnTo>
                <a:cubicBezTo>
                  <a:pt x="102032" y="117122"/>
                  <a:pt x="102569" y="115822"/>
                  <a:pt x="103642" y="114708"/>
                </a:cubicBezTo>
                <a:cubicBezTo>
                  <a:pt x="104715" y="113593"/>
                  <a:pt x="105995" y="113036"/>
                  <a:pt x="107481" y="113036"/>
                </a:cubicBezTo>
                <a:close/>
                <a:moveTo>
                  <a:pt x="159859" y="108454"/>
                </a:moveTo>
                <a:lnTo>
                  <a:pt x="170260" y="111302"/>
                </a:lnTo>
                <a:cubicBezTo>
                  <a:pt x="169434" y="114192"/>
                  <a:pt x="168650" y="116751"/>
                  <a:pt x="167907" y="118980"/>
                </a:cubicBezTo>
                <a:lnTo>
                  <a:pt x="208274" y="118980"/>
                </a:lnTo>
                <a:lnTo>
                  <a:pt x="208274" y="129876"/>
                </a:lnTo>
                <a:lnTo>
                  <a:pt x="164316" y="129876"/>
                </a:lnTo>
                <a:cubicBezTo>
                  <a:pt x="160437" y="140443"/>
                  <a:pt x="156598" y="149441"/>
                  <a:pt x="152801" y="156870"/>
                </a:cubicBezTo>
                <a:lnTo>
                  <a:pt x="168650" y="156870"/>
                </a:lnTo>
                <a:lnTo>
                  <a:pt x="168650" y="139287"/>
                </a:lnTo>
                <a:lnTo>
                  <a:pt x="179423" y="139287"/>
                </a:lnTo>
                <a:lnTo>
                  <a:pt x="179423" y="156870"/>
                </a:lnTo>
                <a:lnTo>
                  <a:pt x="206293" y="156870"/>
                </a:lnTo>
                <a:lnTo>
                  <a:pt x="206293" y="167767"/>
                </a:lnTo>
                <a:lnTo>
                  <a:pt x="179423" y="167767"/>
                </a:lnTo>
                <a:lnTo>
                  <a:pt x="179423" y="202438"/>
                </a:lnTo>
                <a:cubicBezTo>
                  <a:pt x="179423" y="206648"/>
                  <a:pt x="177875" y="210032"/>
                  <a:pt x="174780" y="212591"/>
                </a:cubicBezTo>
                <a:cubicBezTo>
                  <a:pt x="171684" y="215150"/>
                  <a:pt x="168753" y="216884"/>
                  <a:pt x="165988" y="217792"/>
                </a:cubicBezTo>
                <a:cubicBezTo>
                  <a:pt x="163223" y="218700"/>
                  <a:pt x="160189" y="219525"/>
                  <a:pt x="156887" y="220268"/>
                </a:cubicBezTo>
                <a:lnTo>
                  <a:pt x="155277" y="209372"/>
                </a:lnTo>
                <a:cubicBezTo>
                  <a:pt x="158332" y="208959"/>
                  <a:pt x="161324" y="208072"/>
                  <a:pt x="164254" y="206710"/>
                </a:cubicBezTo>
                <a:cubicBezTo>
                  <a:pt x="167185" y="205347"/>
                  <a:pt x="168650" y="203924"/>
                  <a:pt x="168650" y="202438"/>
                </a:cubicBezTo>
                <a:lnTo>
                  <a:pt x="168650" y="167767"/>
                </a:lnTo>
                <a:lnTo>
                  <a:pt x="145247" y="167767"/>
                </a:lnTo>
                <a:cubicBezTo>
                  <a:pt x="143761" y="167767"/>
                  <a:pt x="142503" y="167230"/>
                  <a:pt x="141471" y="166157"/>
                </a:cubicBezTo>
                <a:cubicBezTo>
                  <a:pt x="140439" y="165084"/>
                  <a:pt x="139923" y="163804"/>
                  <a:pt x="139923" y="162318"/>
                </a:cubicBezTo>
                <a:lnTo>
                  <a:pt x="139923" y="159594"/>
                </a:lnTo>
                <a:cubicBezTo>
                  <a:pt x="139923" y="158356"/>
                  <a:pt x="140171" y="157407"/>
                  <a:pt x="140666" y="156746"/>
                </a:cubicBezTo>
                <a:cubicBezTo>
                  <a:pt x="145206" y="148656"/>
                  <a:pt x="149251" y="139700"/>
                  <a:pt x="152801" y="129876"/>
                </a:cubicBezTo>
                <a:lnTo>
                  <a:pt x="140047" y="129876"/>
                </a:lnTo>
                <a:lnTo>
                  <a:pt x="140047" y="118980"/>
                </a:lnTo>
                <a:lnTo>
                  <a:pt x="156515" y="118980"/>
                </a:lnTo>
                <a:cubicBezTo>
                  <a:pt x="157506" y="116008"/>
                  <a:pt x="158208" y="113779"/>
                  <a:pt x="158620" y="112293"/>
                </a:cubicBezTo>
                <a:close/>
                <a:moveTo>
                  <a:pt x="223838" y="14227"/>
                </a:moveTo>
                <a:cubicBezTo>
                  <a:pt x="108073" y="14227"/>
                  <a:pt x="14227" y="108073"/>
                  <a:pt x="14227" y="223838"/>
                </a:cubicBezTo>
                <a:cubicBezTo>
                  <a:pt x="14227" y="339603"/>
                  <a:pt x="108073" y="433449"/>
                  <a:pt x="223838" y="433449"/>
                </a:cubicBezTo>
                <a:cubicBezTo>
                  <a:pt x="339603" y="433449"/>
                  <a:pt x="433449" y="339603"/>
                  <a:pt x="433449" y="223838"/>
                </a:cubicBezTo>
                <a:cubicBezTo>
                  <a:pt x="433449" y="108073"/>
                  <a:pt x="339603" y="14227"/>
                  <a:pt x="223838" y="14227"/>
                </a:cubicBezTo>
                <a:close/>
                <a:moveTo>
                  <a:pt x="223838" y="0"/>
                </a:moveTo>
                <a:cubicBezTo>
                  <a:pt x="347460" y="0"/>
                  <a:pt x="447676" y="100216"/>
                  <a:pt x="447676" y="223838"/>
                </a:cubicBezTo>
                <a:cubicBezTo>
                  <a:pt x="447676" y="347460"/>
                  <a:pt x="347460" y="447676"/>
                  <a:pt x="223838" y="447676"/>
                </a:cubicBezTo>
                <a:cubicBezTo>
                  <a:pt x="100216" y="447676"/>
                  <a:pt x="0" y="347460"/>
                  <a:pt x="0" y="223838"/>
                </a:cubicBezTo>
                <a:cubicBezTo>
                  <a:pt x="0" y="100216"/>
                  <a:pt x="100216" y="0"/>
                  <a:pt x="223838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gradFill>
                <a:gsLst>
                  <a:gs pos="0">
                    <a:srgbClr val="515FFE"/>
                  </a:gs>
                  <a:gs pos="100000">
                    <a:srgbClr val="5D0FEE"/>
                  </a:gs>
                </a:gsLst>
                <a:lin ang="2700000" scaled="1"/>
              </a:gra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BD0267B-1394-66FA-9263-BDC9BAC556FB}"/>
              </a:ext>
            </a:extLst>
          </p:cNvPr>
          <p:cNvSpPr txBox="1"/>
          <p:nvPr/>
        </p:nvSpPr>
        <p:spPr>
          <a:xfrm>
            <a:off x="591849" y="125609"/>
            <a:ext cx="34251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200" dirty="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添加你的标题</a:t>
            </a:r>
          </a:p>
        </p:txBody>
      </p:sp>
      <p:sp>
        <p:nvSpPr>
          <p:cNvPr id="4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E2F28FCA-7A59-38C8-15E4-3BC2CA285625}"/>
              </a:ext>
            </a:extLst>
          </p:cNvPr>
          <p:cNvSpPr/>
          <p:nvPr/>
        </p:nvSpPr>
        <p:spPr>
          <a:xfrm>
            <a:off x="845428" y="2081900"/>
            <a:ext cx="3647076" cy="3647076"/>
          </a:xfrm>
          <a:prstGeom prst="ellipse">
            <a:avLst/>
          </a:prstGeom>
          <a:solidFill>
            <a:schemeClr val="accent1">
              <a:alpha val="10000"/>
            </a:schemeClr>
          </a:solidFill>
          <a:ln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89189B39-419C-751A-F16E-B9023D5E907D}"/>
              </a:ext>
            </a:extLst>
          </p:cNvPr>
          <p:cNvSpPr/>
          <p:nvPr/>
        </p:nvSpPr>
        <p:spPr>
          <a:xfrm>
            <a:off x="1836471" y="3052019"/>
            <a:ext cx="1682434" cy="1682429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>
            <a:noFill/>
          </a:ln>
          <a:effectLst>
            <a:outerShdw blurRad="101600" dist="63500" dir="2700000" algn="tl" rotWithShape="0">
              <a:schemeClr val="accent3"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9" name="弧形 8">
            <a:extLst>
              <a:ext uri="{FF2B5EF4-FFF2-40B4-BE49-F238E27FC236}">
                <a16:creationId xmlns:a16="http://schemas.microsoft.com/office/drawing/2014/main" id="{73C4BB9F-4323-2106-24F7-7A7673EB96EF}"/>
              </a:ext>
            </a:extLst>
          </p:cNvPr>
          <p:cNvSpPr/>
          <p:nvPr/>
        </p:nvSpPr>
        <p:spPr>
          <a:xfrm>
            <a:off x="1708859" y="2924405"/>
            <a:ext cx="1937658" cy="1937658"/>
          </a:xfrm>
          <a:prstGeom prst="arc">
            <a:avLst>
              <a:gd name="adj1" fmla="val 16200000"/>
              <a:gd name="adj2" fmla="val 1012118"/>
            </a:avLst>
          </a:prstGeom>
          <a:ln w="19050" cap="rnd"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3"/>
                </a:gs>
              </a:gsLst>
              <a:lin ang="5400000" scaled="1"/>
            </a:gra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2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F4C03B52-277F-00E0-EC50-6D0279FE4029}"/>
              </a:ext>
            </a:extLst>
          </p:cNvPr>
          <p:cNvSpPr/>
          <p:nvPr/>
        </p:nvSpPr>
        <p:spPr>
          <a:xfrm flipH="1" flipV="1">
            <a:off x="1708861" y="2924407"/>
            <a:ext cx="1937653" cy="1937653"/>
          </a:xfrm>
          <a:prstGeom prst="arc">
            <a:avLst>
              <a:gd name="adj1" fmla="val 13480855"/>
              <a:gd name="adj2" fmla="val 19125669"/>
            </a:avLst>
          </a:prstGeom>
          <a:ln w="19050" cap="rnd"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100000">
                  <a:schemeClr val="accent3"/>
                </a:gs>
              </a:gsLst>
              <a:lin ang="0" scaled="1"/>
              <a:tileRect/>
            </a:gra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4" name="弧形 13">
            <a:extLst>
              <a:ext uri="{FF2B5EF4-FFF2-40B4-BE49-F238E27FC236}">
                <a16:creationId xmlns:a16="http://schemas.microsoft.com/office/drawing/2014/main" id="{0CA38C0D-D628-AE0F-AF6D-D1CE8E95EEB7}"/>
              </a:ext>
            </a:extLst>
          </p:cNvPr>
          <p:cNvSpPr/>
          <p:nvPr/>
        </p:nvSpPr>
        <p:spPr>
          <a:xfrm flipH="1" flipV="1">
            <a:off x="1708861" y="2924406"/>
            <a:ext cx="1937653" cy="1937653"/>
          </a:xfrm>
          <a:prstGeom prst="arc">
            <a:avLst>
              <a:gd name="adj1" fmla="val 19974742"/>
              <a:gd name="adj2" fmla="val 4573108"/>
            </a:avLst>
          </a:prstGeom>
          <a:ln w="19050" cap="rnd"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100000">
                  <a:schemeClr val="accent3"/>
                </a:gs>
              </a:gsLst>
              <a:lin ang="5400000" scaled="1"/>
              <a:tileRect/>
            </a:gra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408FD2A1-D904-B4B6-8391-5EB138D29680}"/>
              </a:ext>
            </a:extLst>
          </p:cNvPr>
          <p:cNvSpPr txBox="1"/>
          <p:nvPr/>
        </p:nvSpPr>
        <p:spPr>
          <a:xfrm>
            <a:off x="2040216" y="3699330"/>
            <a:ext cx="12721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spc="200" dirty="0">
                <a:solidFill>
                  <a:schemeClr val="bg1"/>
                </a:solidFill>
                <a:latin typeface="+mj-ea"/>
                <a:ea typeface="+mj-ea"/>
              </a:rPr>
              <a:t>搜索陈西</a:t>
            </a:r>
          </a:p>
        </p:txBody>
      </p:sp>
      <p:sp>
        <p:nvSpPr>
          <p:cNvPr id="17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11A79E42-6E76-36C7-34D4-05290869ACAB}"/>
              </a:ext>
            </a:extLst>
          </p:cNvPr>
          <p:cNvSpPr txBox="1"/>
          <p:nvPr/>
        </p:nvSpPr>
        <p:spPr>
          <a:xfrm>
            <a:off x="1971477" y="3978554"/>
            <a:ext cx="1412422" cy="37388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免费的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</a:t>
            </a:r>
            <a:endParaRPr lang="en-US" altLang="zh-CN" sz="14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  <p:sp>
        <p:nvSpPr>
          <p:cNvPr id="18" name="图形 2">
            <a:extLst>
              <a:ext uri="{FF2B5EF4-FFF2-40B4-BE49-F238E27FC236}">
                <a16:creationId xmlns:a16="http://schemas.microsoft.com/office/drawing/2014/main" id="{F557BCF9-5B3E-6FC5-DC35-C4BAC2727903}"/>
              </a:ext>
            </a:extLst>
          </p:cNvPr>
          <p:cNvSpPr/>
          <p:nvPr/>
        </p:nvSpPr>
        <p:spPr>
          <a:xfrm>
            <a:off x="2538281" y="3351788"/>
            <a:ext cx="271237" cy="239960"/>
          </a:xfrm>
          <a:custGeom>
            <a:avLst/>
            <a:gdLst>
              <a:gd name="connsiteX0" fmla="*/ 398808 w 406471"/>
              <a:gd name="connsiteY0" fmla="*/ 255212 h 359600"/>
              <a:gd name="connsiteX1" fmla="*/ 381690 w 406471"/>
              <a:gd name="connsiteY1" fmla="*/ 252890 h 359600"/>
              <a:gd name="connsiteX2" fmla="*/ 373986 w 406471"/>
              <a:gd name="connsiteY2" fmla="*/ 233360 h 359600"/>
              <a:gd name="connsiteX3" fmla="*/ 341766 w 406471"/>
              <a:gd name="connsiteY3" fmla="*/ 237284 h 359600"/>
              <a:gd name="connsiteX4" fmla="*/ 365904 w 406471"/>
              <a:gd name="connsiteY4" fmla="*/ 145016 h 359600"/>
              <a:gd name="connsiteX5" fmla="*/ 393259 w 406471"/>
              <a:gd name="connsiteY5" fmla="*/ 119073 h 359600"/>
              <a:gd name="connsiteX6" fmla="*/ 367315 w 406471"/>
              <a:gd name="connsiteY6" fmla="*/ 91718 h 359600"/>
              <a:gd name="connsiteX7" fmla="*/ 339961 w 406471"/>
              <a:gd name="connsiteY7" fmla="*/ 117661 h 359600"/>
              <a:gd name="connsiteX8" fmla="*/ 341244 w 406471"/>
              <a:gd name="connsiteY8" fmla="*/ 126566 h 359600"/>
              <a:gd name="connsiteX9" fmla="*/ 297882 w 406471"/>
              <a:gd name="connsiteY9" fmla="*/ 153008 h 359600"/>
              <a:gd name="connsiteX10" fmla="*/ 292932 w 406471"/>
              <a:gd name="connsiteY10" fmla="*/ 52208 h 359600"/>
              <a:gd name="connsiteX11" fmla="*/ 311130 w 406471"/>
              <a:gd name="connsiteY11" fmla="*/ 19249 h 359600"/>
              <a:gd name="connsiteX12" fmla="*/ 278172 w 406471"/>
              <a:gd name="connsiteY12" fmla="*/ 1050 h 359600"/>
              <a:gd name="connsiteX13" fmla="*/ 259974 w 406471"/>
              <a:gd name="connsiteY13" fmla="*/ 34009 h 359600"/>
              <a:gd name="connsiteX14" fmla="*/ 265194 w 406471"/>
              <a:gd name="connsiteY14" fmla="*/ 43784 h 359600"/>
              <a:gd name="connsiteX15" fmla="*/ 216990 w 406471"/>
              <a:gd name="connsiteY15" fmla="*/ 108998 h 359600"/>
              <a:gd name="connsiteX16" fmla="*/ 168768 w 406471"/>
              <a:gd name="connsiteY16" fmla="*/ 43820 h 359600"/>
              <a:gd name="connsiteX17" fmla="*/ 165618 w 406471"/>
              <a:gd name="connsiteY17" fmla="*/ 6302 h 359600"/>
              <a:gd name="connsiteX18" fmla="*/ 128101 w 406471"/>
              <a:gd name="connsiteY18" fmla="*/ 9452 h 359600"/>
              <a:gd name="connsiteX19" fmla="*/ 131251 w 406471"/>
              <a:gd name="connsiteY19" fmla="*/ 46970 h 359600"/>
              <a:gd name="connsiteX20" fmla="*/ 141030 w 406471"/>
              <a:gd name="connsiteY20" fmla="*/ 52208 h 359600"/>
              <a:gd name="connsiteX21" fmla="*/ 136080 w 406471"/>
              <a:gd name="connsiteY21" fmla="*/ 153008 h 359600"/>
              <a:gd name="connsiteX22" fmla="*/ 92718 w 406471"/>
              <a:gd name="connsiteY22" fmla="*/ 126566 h 359600"/>
              <a:gd name="connsiteX23" fmla="*/ 75551 w 406471"/>
              <a:gd name="connsiteY23" fmla="*/ 93001 h 359600"/>
              <a:gd name="connsiteX24" fmla="*/ 41986 w 406471"/>
              <a:gd name="connsiteY24" fmla="*/ 110168 h 359600"/>
              <a:gd name="connsiteX25" fmla="*/ 59153 w 406471"/>
              <a:gd name="connsiteY25" fmla="*/ 143733 h 359600"/>
              <a:gd name="connsiteX26" fmla="*/ 68058 w 406471"/>
              <a:gd name="connsiteY26" fmla="*/ 145016 h 359600"/>
              <a:gd name="connsiteX27" fmla="*/ 87318 w 406471"/>
              <a:gd name="connsiteY27" fmla="*/ 218618 h 359600"/>
              <a:gd name="connsiteX28" fmla="*/ 6156 w 406471"/>
              <a:gd name="connsiteY28" fmla="*/ 218240 h 359600"/>
              <a:gd name="connsiteX29" fmla="*/ 0 w 406471"/>
              <a:gd name="connsiteY29" fmla="*/ 224396 h 359600"/>
              <a:gd name="connsiteX30" fmla="*/ 0 w 406471"/>
              <a:gd name="connsiteY30" fmla="*/ 335168 h 359600"/>
              <a:gd name="connsiteX31" fmla="*/ 6156 w 406471"/>
              <a:gd name="connsiteY31" fmla="*/ 341342 h 359600"/>
              <a:gd name="connsiteX32" fmla="*/ 56952 w 406471"/>
              <a:gd name="connsiteY32" fmla="*/ 341342 h 359600"/>
              <a:gd name="connsiteX33" fmla="*/ 391446 w 406471"/>
              <a:gd name="connsiteY33" fmla="*/ 293498 h 359600"/>
              <a:gd name="connsiteX34" fmla="*/ 398808 w 406471"/>
              <a:gd name="connsiteY34" fmla="*/ 255212 h 359600"/>
              <a:gd name="connsiteX35" fmla="*/ 51786 w 406471"/>
              <a:gd name="connsiteY35" fmla="*/ 329012 h 359600"/>
              <a:gd name="connsiteX36" fmla="*/ 12330 w 406471"/>
              <a:gd name="connsiteY36" fmla="*/ 329012 h 359600"/>
              <a:gd name="connsiteX37" fmla="*/ 12330 w 406471"/>
              <a:gd name="connsiteY37" fmla="*/ 230552 h 359600"/>
              <a:gd name="connsiteX38" fmla="*/ 51786 w 406471"/>
              <a:gd name="connsiteY38" fmla="*/ 230552 h 359600"/>
              <a:gd name="connsiteX39" fmla="*/ 366480 w 406471"/>
              <a:gd name="connsiteY39" fmla="*/ 243134 h 359600"/>
              <a:gd name="connsiteX40" fmla="*/ 369918 w 406471"/>
              <a:gd name="connsiteY40" fmla="*/ 248354 h 359600"/>
              <a:gd name="connsiteX41" fmla="*/ 332640 w 406471"/>
              <a:gd name="connsiteY41" fmla="*/ 272132 h 359600"/>
              <a:gd name="connsiteX42" fmla="*/ 337824 w 406471"/>
              <a:gd name="connsiteY42" fmla="*/ 252332 h 359600"/>
              <a:gd name="connsiteX43" fmla="*/ 366480 w 406471"/>
              <a:gd name="connsiteY43" fmla="*/ 243134 h 359600"/>
              <a:gd name="connsiteX44" fmla="*/ 366480 w 406471"/>
              <a:gd name="connsiteY44" fmla="*/ 104012 h 359600"/>
              <a:gd name="connsiteX45" fmla="*/ 380880 w 406471"/>
              <a:gd name="connsiteY45" fmla="*/ 118412 h 359600"/>
              <a:gd name="connsiteX46" fmla="*/ 366480 w 406471"/>
              <a:gd name="connsiteY46" fmla="*/ 132812 h 359600"/>
              <a:gd name="connsiteX47" fmla="*/ 352098 w 406471"/>
              <a:gd name="connsiteY47" fmla="*/ 118394 h 359600"/>
              <a:gd name="connsiteX48" fmla="*/ 366516 w 406471"/>
              <a:gd name="connsiteY48" fmla="*/ 104012 h 359600"/>
              <a:gd name="connsiteX49" fmla="*/ 285516 w 406471"/>
              <a:gd name="connsiteY49" fmla="*/ 12338 h 359600"/>
              <a:gd name="connsiteX50" fmla="*/ 299916 w 406471"/>
              <a:gd name="connsiteY50" fmla="*/ 26738 h 359600"/>
              <a:gd name="connsiteX51" fmla="*/ 285516 w 406471"/>
              <a:gd name="connsiteY51" fmla="*/ 41138 h 359600"/>
              <a:gd name="connsiteX52" fmla="*/ 271116 w 406471"/>
              <a:gd name="connsiteY52" fmla="*/ 26738 h 359600"/>
              <a:gd name="connsiteX53" fmla="*/ 285516 w 406471"/>
              <a:gd name="connsiteY53" fmla="*/ 12338 h 359600"/>
              <a:gd name="connsiteX54" fmla="*/ 134082 w 406471"/>
              <a:gd name="connsiteY54" fmla="*/ 26738 h 359600"/>
              <a:gd name="connsiteX55" fmla="*/ 148482 w 406471"/>
              <a:gd name="connsiteY55" fmla="*/ 12338 h 359600"/>
              <a:gd name="connsiteX56" fmla="*/ 162882 w 406471"/>
              <a:gd name="connsiteY56" fmla="*/ 26738 h 359600"/>
              <a:gd name="connsiteX57" fmla="*/ 148464 w 406471"/>
              <a:gd name="connsiteY57" fmla="*/ 41120 h 359600"/>
              <a:gd name="connsiteX58" fmla="*/ 134082 w 406471"/>
              <a:gd name="connsiteY58" fmla="*/ 26702 h 359600"/>
              <a:gd name="connsiteX59" fmla="*/ 67482 w 406471"/>
              <a:gd name="connsiteY59" fmla="*/ 132794 h 359600"/>
              <a:gd name="connsiteX60" fmla="*/ 53082 w 406471"/>
              <a:gd name="connsiteY60" fmla="*/ 118394 h 359600"/>
              <a:gd name="connsiteX61" fmla="*/ 67482 w 406471"/>
              <a:gd name="connsiteY61" fmla="*/ 103994 h 359600"/>
              <a:gd name="connsiteX62" fmla="*/ 81126 w 406471"/>
              <a:gd name="connsiteY62" fmla="*/ 119112 h 359600"/>
              <a:gd name="connsiteX63" fmla="*/ 67446 w 406471"/>
              <a:gd name="connsiteY63" fmla="*/ 132758 h 359600"/>
              <a:gd name="connsiteX64" fmla="*/ 80082 w 406471"/>
              <a:gd name="connsiteY64" fmla="*/ 141794 h 359600"/>
              <a:gd name="connsiteX65" fmla="*/ 86526 w 406471"/>
              <a:gd name="connsiteY65" fmla="*/ 137114 h 359600"/>
              <a:gd name="connsiteX66" fmla="*/ 138600 w 406471"/>
              <a:gd name="connsiteY66" fmla="*/ 168866 h 359600"/>
              <a:gd name="connsiteX67" fmla="*/ 147078 w 406471"/>
              <a:gd name="connsiteY67" fmla="*/ 166776 h 359600"/>
              <a:gd name="connsiteX68" fmla="*/ 147960 w 406471"/>
              <a:gd name="connsiteY68" fmla="*/ 163898 h 359600"/>
              <a:gd name="connsiteX69" fmla="*/ 153360 w 406471"/>
              <a:gd name="connsiteY69" fmla="*/ 52910 h 359600"/>
              <a:gd name="connsiteX70" fmla="*/ 158976 w 406471"/>
              <a:gd name="connsiteY70" fmla="*/ 51254 h 359600"/>
              <a:gd name="connsiteX71" fmla="*/ 212076 w 406471"/>
              <a:gd name="connsiteY71" fmla="*/ 123002 h 359600"/>
              <a:gd name="connsiteX72" fmla="*/ 220658 w 406471"/>
              <a:gd name="connsiteY72" fmla="*/ 124301 h 359600"/>
              <a:gd name="connsiteX73" fmla="*/ 221958 w 406471"/>
              <a:gd name="connsiteY73" fmla="*/ 123002 h 359600"/>
              <a:gd name="connsiteX74" fmla="*/ 275058 w 406471"/>
              <a:gd name="connsiteY74" fmla="*/ 51236 h 359600"/>
              <a:gd name="connsiteX75" fmla="*/ 280674 w 406471"/>
              <a:gd name="connsiteY75" fmla="*/ 52910 h 359600"/>
              <a:gd name="connsiteX76" fmla="*/ 286074 w 406471"/>
              <a:gd name="connsiteY76" fmla="*/ 163898 h 359600"/>
              <a:gd name="connsiteX77" fmla="*/ 292518 w 406471"/>
              <a:gd name="connsiteY77" fmla="*/ 169751 h 359600"/>
              <a:gd name="connsiteX78" fmla="*/ 295416 w 406471"/>
              <a:gd name="connsiteY78" fmla="*/ 168866 h 359600"/>
              <a:gd name="connsiteX79" fmla="*/ 347526 w 406471"/>
              <a:gd name="connsiteY79" fmla="*/ 137132 h 359600"/>
              <a:gd name="connsiteX80" fmla="*/ 353988 w 406471"/>
              <a:gd name="connsiteY80" fmla="*/ 141812 h 359600"/>
              <a:gd name="connsiteX81" fmla="*/ 318600 w 406471"/>
              <a:gd name="connsiteY81" fmla="*/ 277208 h 359600"/>
              <a:gd name="connsiteX82" fmla="*/ 285894 w 406471"/>
              <a:gd name="connsiteY82" fmla="*/ 286820 h 359600"/>
              <a:gd name="connsiteX83" fmla="*/ 268430 w 406471"/>
              <a:gd name="connsiteY83" fmla="*/ 248872 h 359600"/>
              <a:gd name="connsiteX84" fmla="*/ 258138 w 406471"/>
              <a:gd name="connsiteY84" fmla="*/ 247040 h 359600"/>
              <a:gd name="connsiteX85" fmla="*/ 100170 w 406471"/>
              <a:gd name="connsiteY85" fmla="*/ 219104 h 359600"/>
              <a:gd name="connsiteX86" fmla="*/ 384282 w 406471"/>
              <a:gd name="connsiteY86" fmla="*/ 283580 h 359600"/>
              <a:gd name="connsiteX87" fmla="*/ 64260 w 406471"/>
              <a:gd name="connsiteY87" fmla="*/ 330650 h 359600"/>
              <a:gd name="connsiteX88" fmla="*/ 64260 w 406471"/>
              <a:gd name="connsiteY88" fmla="*/ 230570 h 359600"/>
              <a:gd name="connsiteX89" fmla="*/ 174726 w 406471"/>
              <a:gd name="connsiteY89" fmla="*/ 246410 h 359600"/>
              <a:gd name="connsiteX90" fmla="*/ 258714 w 406471"/>
              <a:gd name="connsiteY90" fmla="*/ 259298 h 359600"/>
              <a:gd name="connsiteX91" fmla="*/ 275441 w 406471"/>
              <a:gd name="connsiteY91" fmla="*/ 275870 h 359600"/>
              <a:gd name="connsiteX92" fmla="*/ 274914 w 406471"/>
              <a:gd name="connsiteY92" fmla="*/ 280106 h 359600"/>
              <a:gd name="connsiteX93" fmla="*/ 263214 w 406471"/>
              <a:gd name="connsiteY93" fmla="*/ 291932 h 359600"/>
              <a:gd name="connsiteX94" fmla="*/ 170748 w 406471"/>
              <a:gd name="connsiteY94" fmla="*/ 293084 h 359600"/>
              <a:gd name="connsiteX95" fmla="*/ 163845 w 406471"/>
              <a:gd name="connsiteY95" fmla="*/ 298403 h 359600"/>
              <a:gd name="connsiteX96" fmla="*/ 169164 w 406471"/>
              <a:gd name="connsiteY96" fmla="*/ 305306 h 359600"/>
              <a:gd name="connsiteX97" fmla="*/ 363870 w 406471"/>
              <a:gd name="connsiteY97" fmla="*/ 272906 h 359600"/>
              <a:gd name="connsiteX98" fmla="*/ 391050 w 406471"/>
              <a:gd name="connsiteY98" fmla="*/ 264716 h 359600"/>
              <a:gd name="connsiteX99" fmla="*/ 384120 w 406471"/>
              <a:gd name="connsiteY99" fmla="*/ 283598 h 359600"/>
              <a:gd name="connsiteX100" fmla="*/ 26082 w 406471"/>
              <a:gd name="connsiteY100" fmla="*/ 250784 h 359600"/>
              <a:gd name="connsiteX101" fmla="*/ 32580 w 406471"/>
              <a:gd name="connsiteY101" fmla="*/ 244952 h 359600"/>
              <a:gd name="connsiteX102" fmla="*/ 38412 w 406471"/>
              <a:gd name="connsiteY102" fmla="*/ 250784 h 359600"/>
              <a:gd name="connsiteX103" fmla="*/ 32157 w 406471"/>
              <a:gd name="connsiteY103" fmla="*/ 257057 h 359600"/>
              <a:gd name="connsiteX104" fmla="*/ 25884 w 406471"/>
              <a:gd name="connsiteY104" fmla="*/ 250802 h 359600"/>
              <a:gd name="connsiteX105" fmla="*/ 212130 w 406471"/>
              <a:gd name="connsiteY105" fmla="*/ 226808 h 359600"/>
              <a:gd name="connsiteX106" fmla="*/ 220829 w 406471"/>
              <a:gd name="connsiteY106" fmla="*/ 227810 h 359600"/>
              <a:gd name="connsiteX107" fmla="*/ 221832 w 406471"/>
              <a:gd name="connsiteY107" fmla="*/ 226808 h 359600"/>
              <a:gd name="connsiteX108" fmla="*/ 250632 w 406471"/>
              <a:gd name="connsiteY108" fmla="*/ 189854 h 359600"/>
              <a:gd name="connsiteX109" fmla="*/ 250632 w 406471"/>
              <a:gd name="connsiteY109" fmla="*/ 182276 h 359600"/>
              <a:gd name="connsiteX110" fmla="*/ 221832 w 406471"/>
              <a:gd name="connsiteY110" fmla="*/ 145322 h 359600"/>
              <a:gd name="connsiteX111" fmla="*/ 212877 w 406471"/>
              <a:gd name="connsiteY111" fmla="*/ 144574 h 359600"/>
              <a:gd name="connsiteX112" fmla="*/ 212130 w 406471"/>
              <a:gd name="connsiteY112" fmla="*/ 145322 h 359600"/>
              <a:gd name="connsiteX113" fmla="*/ 183330 w 406471"/>
              <a:gd name="connsiteY113" fmla="*/ 182276 h 359600"/>
              <a:gd name="connsiteX114" fmla="*/ 183330 w 406471"/>
              <a:gd name="connsiteY114" fmla="*/ 189854 h 359600"/>
              <a:gd name="connsiteX115" fmla="*/ 216990 w 406471"/>
              <a:gd name="connsiteY115" fmla="*/ 159146 h 359600"/>
              <a:gd name="connsiteX116" fmla="*/ 237924 w 406471"/>
              <a:gd name="connsiteY116" fmla="*/ 186146 h 359600"/>
              <a:gd name="connsiteX117" fmla="*/ 216990 w 406471"/>
              <a:gd name="connsiteY117" fmla="*/ 213146 h 359600"/>
              <a:gd name="connsiteX118" fmla="*/ 196038 w 406471"/>
              <a:gd name="connsiteY118" fmla="*/ 186146 h 35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</a:cxnLst>
            <a:rect l="l" t="t" r="r" b="b"/>
            <a:pathLst>
              <a:path w="406471" h="359600">
                <a:moveTo>
                  <a:pt x="398808" y="255212"/>
                </a:moveTo>
                <a:cubicBezTo>
                  <a:pt x="393889" y="251525"/>
                  <a:pt x="387414" y="250647"/>
                  <a:pt x="381690" y="252890"/>
                </a:cubicBezTo>
                <a:cubicBezTo>
                  <a:pt x="383625" y="245398"/>
                  <a:pt x="380515" y="237512"/>
                  <a:pt x="373986" y="233360"/>
                </a:cubicBezTo>
                <a:cubicBezTo>
                  <a:pt x="367038" y="227960"/>
                  <a:pt x="357012" y="230966"/>
                  <a:pt x="341766" y="237284"/>
                </a:cubicBezTo>
                <a:lnTo>
                  <a:pt x="365904" y="145016"/>
                </a:lnTo>
                <a:cubicBezTo>
                  <a:pt x="380621" y="145405"/>
                  <a:pt x="392868" y="133790"/>
                  <a:pt x="393259" y="119073"/>
                </a:cubicBezTo>
                <a:cubicBezTo>
                  <a:pt x="393649" y="104355"/>
                  <a:pt x="382034" y="92108"/>
                  <a:pt x="367315" y="91718"/>
                </a:cubicBezTo>
                <a:cubicBezTo>
                  <a:pt x="352598" y="91328"/>
                  <a:pt x="340351" y="102943"/>
                  <a:pt x="339961" y="117661"/>
                </a:cubicBezTo>
                <a:cubicBezTo>
                  <a:pt x="339881" y="120680"/>
                  <a:pt x="340315" y="123691"/>
                  <a:pt x="341244" y="126566"/>
                </a:cubicBezTo>
                <a:lnTo>
                  <a:pt x="297882" y="153008"/>
                </a:lnTo>
                <a:lnTo>
                  <a:pt x="292932" y="52208"/>
                </a:lnTo>
                <a:cubicBezTo>
                  <a:pt x="307058" y="48132"/>
                  <a:pt x="315207" y="33376"/>
                  <a:pt x="311130" y="19249"/>
                </a:cubicBezTo>
                <a:cubicBezTo>
                  <a:pt x="307055" y="5122"/>
                  <a:pt x="292298" y="-3026"/>
                  <a:pt x="278172" y="1050"/>
                </a:cubicBezTo>
                <a:cubicBezTo>
                  <a:pt x="264046" y="5126"/>
                  <a:pt x="255897" y="19882"/>
                  <a:pt x="259974" y="34009"/>
                </a:cubicBezTo>
                <a:cubicBezTo>
                  <a:pt x="261009" y="37597"/>
                  <a:pt x="262787" y="40928"/>
                  <a:pt x="265194" y="43784"/>
                </a:cubicBezTo>
                <a:lnTo>
                  <a:pt x="216990" y="108998"/>
                </a:lnTo>
                <a:lnTo>
                  <a:pt x="168768" y="43820"/>
                </a:lnTo>
                <a:cubicBezTo>
                  <a:pt x="178258" y="32590"/>
                  <a:pt x="176848" y="15793"/>
                  <a:pt x="165618" y="6302"/>
                </a:cubicBezTo>
                <a:cubicBezTo>
                  <a:pt x="154388" y="-3188"/>
                  <a:pt x="137591" y="-1778"/>
                  <a:pt x="128101" y="9452"/>
                </a:cubicBezTo>
                <a:cubicBezTo>
                  <a:pt x="118611" y="20682"/>
                  <a:pt x="120021" y="37479"/>
                  <a:pt x="131251" y="46970"/>
                </a:cubicBezTo>
                <a:cubicBezTo>
                  <a:pt x="134106" y="49383"/>
                  <a:pt x="137439" y="51168"/>
                  <a:pt x="141030" y="52208"/>
                </a:cubicBezTo>
                <a:lnTo>
                  <a:pt x="136080" y="153008"/>
                </a:lnTo>
                <a:lnTo>
                  <a:pt x="92718" y="126566"/>
                </a:lnTo>
                <a:cubicBezTo>
                  <a:pt x="97246" y="112556"/>
                  <a:pt x="89560" y="97529"/>
                  <a:pt x="75551" y="93001"/>
                </a:cubicBezTo>
                <a:cubicBezTo>
                  <a:pt x="61541" y="88473"/>
                  <a:pt x="46514" y="96159"/>
                  <a:pt x="41986" y="110168"/>
                </a:cubicBezTo>
                <a:cubicBezTo>
                  <a:pt x="37458" y="124177"/>
                  <a:pt x="45144" y="139205"/>
                  <a:pt x="59153" y="143733"/>
                </a:cubicBezTo>
                <a:cubicBezTo>
                  <a:pt x="62027" y="144662"/>
                  <a:pt x="65039" y="145095"/>
                  <a:pt x="68058" y="145016"/>
                </a:cubicBezTo>
                <a:lnTo>
                  <a:pt x="87318" y="218618"/>
                </a:lnTo>
                <a:cubicBezTo>
                  <a:pt x="69174" y="217808"/>
                  <a:pt x="25434" y="218456"/>
                  <a:pt x="6156" y="218240"/>
                </a:cubicBezTo>
                <a:cubicBezTo>
                  <a:pt x="2756" y="218240"/>
                  <a:pt x="0" y="220995"/>
                  <a:pt x="0" y="224396"/>
                </a:cubicBezTo>
                <a:lnTo>
                  <a:pt x="0" y="335168"/>
                </a:lnTo>
                <a:cubicBezTo>
                  <a:pt x="0" y="338570"/>
                  <a:pt x="2753" y="341333"/>
                  <a:pt x="6156" y="341342"/>
                </a:cubicBezTo>
                <a:lnTo>
                  <a:pt x="56952" y="341342"/>
                </a:lnTo>
                <a:cubicBezTo>
                  <a:pt x="134766" y="368648"/>
                  <a:pt x="297414" y="374408"/>
                  <a:pt x="391446" y="293498"/>
                </a:cubicBezTo>
                <a:cubicBezTo>
                  <a:pt x="397926" y="289808"/>
                  <a:pt x="417006" y="269486"/>
                  <a:pt x="398808" y="255212"/>
                </a:cubicBezTo>
                <a:close/>
                <a:moveTo>
                  <a:pt x="51786" y="329012"/>
                </a:moveTo>
                <a:lnTo>
                  <a:pt x="12330" y="329012"/>
                </a:lnTo>
                <a:lnTo>
                  <a:pt x="12330" y="230552"/>
                </a:lnTo>
                <a:lnTo>
                  <a:pt x="51786" y="230552"/>
                </a:lnTo>
                <a:close/>
                <a:moveTo>
                  <a:pt x="366480" y="243134"/>
                </a:moveTo>
                <a:cubicBezTo>
                  <a:pt x="369810" y="245672"/>
                  <a:pt x="369882" y="247688"/>
                  <a:pt x="369918" y="248354"/>
                </a:cubicBezTo>
                <a:cubicBezTo>
                  <a:pt x="367218" y="263708"/>
                  <a:pt x="346842" y="265022"/>
                  <a:pt x="332640" y="272132"/>
                </a:cubicBezTo>
                <a:lnTo>
                  <a:pt x="337824" y="252332"/>
                </a:lnTo>
                <a:cubicBezTo>
                  <a:pt x="348984" y="247544"/>
                  <a:pt x="363600" y="241334"/>
                  <a:pt x="366480" y="243134"/>
                </a:cubicBezTo>
                <a:close/>
                <a:moveTo>
                  <a:pt x="366480" y="104012"/>
                </a:moveTo>
                <a:cubicBezTo>
                  <a:pt x="374432" y="104012"/>
                  <a:pt x="380880" y="110459"/>
                  <a:pt x="380880" y="118412"/>
                </a:cubicBezTo>
                <a:cubicBezTo>
                  <a:pt x="380880" y="126364"/>
                  <a:pt x="374432" y="132812"/>
                  <a:pt x="366480" y="132812"/>
                </a:cubicBezTo>
                <a:cubicBezTo>
                  <a:pt x="358528" y="132802"/>
                  <a:pt x="352087" y="126346"/>
                  <a:pt x="352098" y="118394"/>
                </a:cubicBezTo>
                <a:cubicBezTo>
                  <a:pt x="352109" y="110441"/>
                  <a:pt x="358564" y="104002"/>
                  <a:pt x="366516" y="104012"/>
                </a:cubicBezTo>
                <a:close/>
                <a:moveTo>
                  <a:pt x="285516" y="12338"/>
                </a:moveTo>
                <a:cubicBezTo>
                  <a:pt x="293468" y="12338"/>
                  <a:pt x="299916" y="18785"/>
                  <a:pt x="299916" y="26738"/>
                </a:cubicBezTo>
                <a:cubicBezTo>
                  <a:pt x="299916" y="34690"/>
                  <a:pt x="293468" y="41138"/>
                  <a:pt x="285516" y="41138"/>
                </a:cubicBezTo>
                <a:cubicBezTo>
                  <a:pt x="277564" y="41138"/>
                  <a:pt x="271116" y="34690"/>
                  <a:pt x="271116" y="26738"/>
                </a:cubicBezTo>
                <a:cubicBezTo>
                  <a:pt x="271116" y="18785"/>
                  <a:pt x="277564" y="12338"/>
                  <a:pt x="285516" y="12338"/>
                </a:cubicBezTo>
                <a:close/>
                <a:moveTo>
                  <a:pt x="134082" y="26738"/>
                </a:moveTo>
                <a:cubicBezTo>
                  <a:pt x="134082" y="18785"/>
                  <a:pt x="140529" y="12338"/>
                  <a:pt x="148482" y="12338"/>
                </a:cubicBezTo>
                <a:cubicBezTo>
                  <a:pt x="156435" y="12338"/>
                  <a:pt x="162882" y="18785"/>
                  <a:pt x="162882" y="26738"/>
                </a:cubicBezTo>
                <a:cubicBezTo>
                  <a:pt x="162872" y="34690"/>
                  <a:pt x="156417" y="41129"/>
                  <a:pt x="148464" y="41120"/>
                </a:cubicBezTo>
                <a:cubicBezTo>
                  <a:pt x="140511" y="41110"/>
                  <a:pt x="134072" y="34654"/>
                  <a:pt x="134082" y="26702"/>
                </a:cubicBezTo>
                <a:close/>
                <a:moveTo>
                  <a:pt x="67482" y="132794"/>
                </a:moveTo>
                <a:cubicBezTo>
                  <a:pt x="59529" y="132794"/>
                  <a:pt x="53082" y="126346"/>
                  <a:pt x="53082" y="118394"/>
                </a:cubicBezTo>
                <a:cubicBezTo>
                  <a:pt x="53082" y="110441"/>
                  <a:pt x="59529" y="103994"/>
                  <a:pt x="67482" y="103994"/>
                </a:cubicBezTo>
                <a:cubicBezTo>
                  <a:pt x="75425" y="104401"/>
                  <a:pt x="81533" y="111170"/>
                  <a:pt x="81126" y="119112"/>
                </a:cubicBezTo>
                <a:cubicBezTo>
                  <a:pt x="80747" y="126499"/>
                  <a:pt x="74834" y="132397"/>
                  <a:pt x="67446" y="132758"/>
                </a:cubicBezTo>
                <a:close/>
                <a:moveTo>
                  <a:pt x="80082" y="141794"/>
                </a:moveTo>
                <a:cubicBezTo>
                  <a:pt x="82448" y="140558"/>
                  <a:pt x="84619" y="138981"/>
                  <a:pt x="86526" y="137114"/>
                </a:cubicBezTo>
                <a:lnTo>
                  <a:pt x="138600" y="168866"/>
                </a:lnTo>
                <a:cubicBezTo>
                  <a:pt x="141518" y="170630"/>
                  <a:pt x="145314" y="169694"/>
                  <a:pt x="147078" y="166776"/>
                </a:cubicBezTo>
                <a:cubicBezTo>
                  <a:pt x="147605" y="165904"/>
                  <a:pt x="147908" y="164915"/>
                  <a:pt x="147960" y="163898"/>
                </a:cubicBezTo>
                <a:lnTo>
                  <a:pt x="153360" y="52910"/>
                </a:lnTo>
                <a:cubicBezTo>
                  <a:pt x="155287" y="52563"/>
                  <a:pt x="157170" y="52008"/>
                  <a:pt x="158976" y="51254"/>
                </a:cubicBezTo>
                <a:lnTo>
                  <a:pt x="212076" y="123002"/>
                </a:lnTo>
                <a:cubicBezTo>
                  <a:pt x="214087" y="125730"/>
                  <a:pt x="217930" y="126312"/>
                  <a:pt x="220658" y="124301"/>
                </a:cubicBezTo>
                <a:cubicBezTo>
                  <a:pt x="221155" y="123935"/>
                  <a:pt x="221593" y="123497"/>
                  <a:pt x="221958" y="123002"/>
                </a:cubicBezTo>
                <a:lnTo>
                  <a:pt x="275058" y="51236"/>
                </a:lnTo>
                <a:cubicBezTo>
                  <a:pt x="276863" y="51996"/>
                  <a:pt x="278746" y="52557"/>
                  <a:pt x="280674" y="52910"/>
                </a:cubicBezTo>
                <a:lnTo>
                  <a:pt x="286074" y="163898"/>
                </a:lnTo>
                <a:cubicBezTo>
                  <a:pt x="286238" y="167293"/>
                  <a:pt x="289121" y="169914"/>
                  <a:pt x="292518" y="169751"/>
                </a:cubicBezTo>
                <a:cubicBezTo>
                  <a:pt x="293542" y="169702"/>
                  <a:pt x="294539" y="169398"/>
                  <a:pt x="295416" y="168866"/>
                </a:cubicBezTo>
                <a:lnTo>
                  <a:pt x="347526" y="137132"/>
                </a:lnTo>
                <a:cubicBezTo>
                  <a:pt x="349443" y="138995"/>
                  <a:pt x="351619" y="140572"/>
                  <a:pt x="353988" y="141812"/>
                </a:cubicBezTo>
                <a:lnTo>
                  <a:pt x="318600" y="277208"/>
                </a:lnTo>
                <a:cubicBezTo>
                  <a:pt x="308880" y="280502"/>
                  <a:pt x="298044" y="283778"/>
                  <a:pt x="285894" y="286820"/>
                </a:cubicBezTo>
                <a:cubicBezTo>
                  <a:pt x="291551" y="271518"/>
                  <a:pt x="283732" y="254529"/>
                  <a:pt x="268430" y="248872"/>
                </a:cubicBezTo>
                <a:cubicBezTo>
                  <a:pt x="265136" y="247653"/>
                  <a:pt x="261650" y="247034"/>
                  <a:pt x="258138" y="247040"/>
                </a:cubicBezTo>
                <a:cubicBezTo>
                  <a:pt x="145566" y="248678"/>
                  <a:pt x="213138" y="223532"/>
                  <a:pt x="100170" y="219104"/>
                </a:cubicBezTo>
                <a:close/>
                <a:moveTo>
                  <a:pt x="384282" y="283580"/>
                </a:moveTo>
                <a:cubicBezTo>
                  <a:pt x="258282" y="383408"/>
                  <a:pt x="92430" y="339200"/>
                  <a:pt x="64260" y="330650"/>
                </a:cubicBezTo>
                <a:lnTo>
                  <a:pt x="64260" y="230570"/>
                </a:lnTo>
                <a:cubicBezTo>
                  <a:pt x="148356" y="230948"/>
                  <a:pt x="162360" y="239156"/>
                  <a:pt x="174726" y="246410"/>
                </a:cubicBezTo>
                <a:cubicBezTo>
                  <a:pt x="187434" y="253880"/>
                  <a:pt x="198432" y="260360"/>
                  <a:pt x="258714" y="259298"/>
                </a:cubicBezTo>
                <a:cubicBezTo>
                  <a:pt x="267910" y="259254"/>
                  <a:pt x="275398" y="266674"/>
                  <a:pt x="275441" y="275870"/>
                </a:cubicBezTo>
                <a:cubicBezTo>
                  <a:pt x="275449" y="277299"/>
                  <a:pt x="275270" y="278721"/>
                  <a:pt x="274914" y="280106"/>
                </a:cubicBezTo>
                <a:cubicBezTo>
                  <a:pt x="274914" y="281906"/>
                  <a:pt x="273996" y="287918"/>
                  <a:pt x="263214" y="291932"/>
                </a:cubicBezTo>
                <a:cubicBezTo>
                  <a:pt x="251712" y="296432"/>
                  <a:pt x="226296" y="300284"/>
                  <a:pt x="170748" y="293084"/>
                </a:cubicBezTo>
                <a:cubicBezTo>
                  <a:pt x="167373" y="292646"/>
                  <a:pt x="164282" y="295028"/>
                  <a:pt x="163845" y="298403"/>
                </a:cubicBezTo>
                <a:cubicBezTo>
                  <a:pt x="163408" y="301778"/>
                  <a:pt x="165789" y="304868"/>
                  <a:pt x="169164" y="305306"/>
                </a:cubicBezTo>
                <a:cubicBezTo>
                  <a:pt x="232884" y="319706"/>
                  <a:pt x="320526" y="293282"/>
                  <a:pt x="363870" y="272906"/>
                </a:cubicBezTo>
                <a:cubicBezTo>
                  <a:pt x="376470" y="267506"/>
                  <a:pt x="388386" y="262502"/>
                  <a:pt x="391050" y="264716"/>
                </a:cubicBezTo>
                <a:cubicBezTo>
                  <a:pt x="399744" y="271304"/>
                  <a:pt x="388278" y="280250"/>
                  <a:pt x="384120" y="283598"/>
                </a:cubicBezTo>
                <a:close/>
                <a:moveTo>
                  <a:pt x="26082" y="250784"/>
                </a:moveTo>
                <a:cubicBezTo>
                  <a:pt x="26266" y="247378"/>
                  <a:pt x="29175" y="244768"/>
                  <a:pt x="32580" y="244952"/>
                </a:cubicBezTo>
                <a:cubicBezTo>
                  <a:pt x="35728" y="245123"/>
                  <a:pt x="38242" y="247635"/>
                  <a:pt x="38412" y="250784"/>
                </a:cubicBezTo>
                <a:cubicBezTo>
                  <a:pt x="38417" y="254243"/>
                  <a:pt x="35617" y="257051"/>
                  <a:pt x="32157" y="257057"/>
                </a:cubicBezTo>
                <a:cubicBezTo>
                  <a:pt x="28698" y="257062"/>
                  <a:pt x="25889" y="254261"/>
                  <a:pt x="25884" y="250802"/>
                </a:cubicBezTo>
                <a:close/>
                <a:moveTo>
                  <a:pt x="212130" y="226808"/>
                </a:moveTo>
                <a:cubicBezTo>
                  <a:pt x="214256" y="229486"/>
                  <a:pt x="218149" y="229936"/>
                  <a:pt x="220829" y="227810"/>
                </a:cubicBezTo>
                <a:cubicBezTo>
                  <a:pt x="221200" y="227515"/>
                  <a:pt x="221537" y="227178"/>
                  <a:pt x="221832" y="226808"/>
                </a:cubicBezTo>
                <a:lnTo>
                  <a:pt x="250632" y="189854"/>
                </a:lnTo>
                <a:cubicBezTo>
                  <a:pt x="252358" y="187622"/>
                  <a:pt x="252358" y="184508"/>
                  <a:pt x="250632" y="182276"/>
                </a:cubicBezTo>
                <a:lnTo>
                  <a:pt x="221832" y="145322"/>
                </a:lnTo>
                <a:cubicBezTo>
                  <a:pt x="219566" y="142642"/>
                  <a:pt x="215557" y="142308"/>
                  <a:pt x="212877" y="144574"/>
                </a:cubicBezTo>
                <a:cubicBezTo>
                  <a:pt x="212607" y="144802"/>
                  <a:pt x="212359" y="145052"/>
                  <a:pt x="212130" y="145322"/>
                </a:cubicBezTo>
                <a:lnTo>
                  <a:pt x="183330" y="182276"/>
                </a:lnTo>
                <a:cubicBezTo>
                  <a:pt x="181604" y="184508"/>
                  <a:pt x="181604" y="187622"/>
                  <a:pt x="183330" y="189854"/>
                </a:cubicBezTo>
                <a:close/>
                <a:moveTo>
                  <a:pt x="216990" y="159146"/>
                </a:moveTo>
                <a:lnTo>
                  <a:pt x="237924" y="186146"/>
                </a:lnTo>
                <a:lnTo>
                  <a:pt x="216990" y="213146"/>
                </a:lnTo>
                <a:lnTo>
                  <a:pt x="196038" y="186146"/>
                </a:lnTo>
                <a:close/>
              </a:path>
            </a:pathLst>
          </a:custGeom>
          <a:solidFill>
            <a:schemeClr val="bg1"/>
          </a:solidFill>
          <a:ln w="1780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9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E52DB0E2-E495-14CC-23A8-28021D50E011}"/>
              </a:ext>
            </a:extLst>
          </p:cNvPr>
          <p:cNvSpPr/>
          <p:nvPr/>
        </p:nvSpPr>
        <p:spPr>
          <a:xfrm>
            <a:off x="2234482" y="1724499"/>
            <a:ext cx="844424" cy="844422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>
            <a:noFill/>
          </a:ln>
          <a:effectLst>
            <a:outerShdw blurRad="101600" dist="63500" dir="2700000" algn="tl" rotWithShape="0">
              <a:schemeClr val="accent3"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DA533D53-CE27-0129-FBE7-A9C7115F606B}"/>
              </a:ext>
            </a:extLst>
          </p:cNvPr>
          <p:cNvSpPr txBox="1"/>
          <p:nvPr/>
        </p:nvSpPr>
        <p:spPr>
          <a:xfrm>
            <a:off x="2159105" y="1962044"/>
            <a:ext cx="1024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pc="200" dirty="0">
                <a:solidFill>
                  <a:schemeClr val="bg1"/>
                </a:solidFill>
                <a:latin typeface="+mj-ea"/>
                <a:ea typeface="+mj-ea"/>
              </a:rPr>
              <a:t>PPT</a:t>
            </a:r>
            <a:endParaRPr lang="zh-CN" altLang="en-US" spc="2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5E6DDD33-DDF4-87D5-C9C9-BCC62B979533}"/>
              </a:ext>
            </a:extLst>
          </p:cNvPr>
          <p:cNvSpPr/>
          <p:nvPr/>
        </p:nvSpPr>
        <p:spPr>
          <a:xfrm>
            <a:off x="3849501" y="4352439"/>
            <a:ext cx="844424" cy="844422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>
            <a:noFill/>
          </a:ln>
          <a:effectLst>
            <a:outerShdw blurRad="101600" dist="63500" dir="2700000" algn="tl" rotWithShape="0">
              <a:schemeClr val="accent3"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2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B6F36C51-223D-7F8C-02A6-98100C29F4A6}"/>
              </a:ext>
            </a:extLst>
          </p:cNvPr>
          <p:cNvSpPr txBox="1"/>
          <p:nvPr/>
        </p:nvSpPr>
        <p:spPr>
          <a:xfrm>
            <a:off x="3774124" y="4589984"/>
            <a:ext cx="1024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pc="200" dirty="0">
                <a:solidFill>
                  <a:schemeClr val="bg1"/>
                </a:solidFill>
                <a:latin typeface="+mj-ea"/>
                <a:ea typeface="+mj-ea"/>
              </a:rPr>
              <a:t>定制</a:t>
            </a: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E382023E-9991-01EB-14BC-7D83FED31A67}"/>
              </a:ext>
            </a:extLst>
          </p:cNvPr>
          <p:cNvSpPr/>
          <p:nvPr/>
        </p:nvSpPr>
        <p:spPr>
          <a:xfrm>
            <a:off x="802948" y="4577990"/>
            <a:ext cx="844424" cy="844422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>
            <a:noFill/>
          </a:ln>
          <a:effectLst>
            <a:outerShdw blurRad="101600" dist="63500" dir="2700000" algn="tl" rotWithShape="0">
              <a:schemeClr val="accent3"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2C286757-3B50-B1AC-AA71-1BB8BB9313CA}"/>
              </a:ext>
            </a:extLst>
          </p:cNvPr>
          <p:cNvSpPr txBox="1"/>
          <p:nvPr/>
        </p:nvSpPr>
        <p:spPr>
          <a:xfrm>
            <a:off x="727571" y="4815535"/>
            <a:ext cx="1024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pc="200" dirty="0">
                <a:solidFill>
                  <a:schemeClr val="bg1"/>
                </a:solidFill>
                <a:latin typeface="+mj-ea"/>
                <a:ea typeface="+mj-ea"/>
              </a:rPr>
              <a:t>设计</a:t>
            </a:r>
          </a:p>
        </p:txBody>
      </p:sp>
      <p:sp>
        <p:nvSpPr>
          <p:cNvPr id="25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D53D2D04-4E34-CDCD-99D0-FF5F81E88F07}"/>
              </a:ext>
            </a:extLst>
          </p:cNvPr>
          <p:cNvSpPr/>
          <p:nvPr/>
        </p:nvSpPr>
        <p:spPr>
          <a:xfrm>
            <a:off x="1452239" y="2688777"/>
            <a:ext cx="2408910" cy="2408910"/>
          </a:xfrm>
          <a:prstGeom prst="ellipse">
            <a:avLst/>
          </a:prstGeom>
          <a:noFill/>
          <a:ln cap="rnd">
            <a:solidFill>
              <a:schemeClr val="accent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D0343BFB-DCF9-106F-E040-B7AC5639F3F3}"/>
              </a:ext>
            </a:extLst>
          </p:cNvPr>
          <p:cNvSpPr/>
          <p:nvPr/>
        </p:nvSpPr>
        <p:spPr>
          <a:xfrm>
            <a:off x="5607594" y="1720916"/>
            <a:ext cx="5615577" cy="1023364"/>
          </a:xfrm>
          <a:prstGeom prst="rect">
            <a:avLst/>
          </a:prstGeom>
          <a:noFill/>
          <a:ln w="19050"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  <a:effectLst>
            <a:outerShdw blurRad="101600" dist="63500" dir="2700000" algn="tl" rotWithShape="0">
              <a:schemeClr val="accent3"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CFD4316A-8E7C-BCC7-FB50-B3E1A8DF4671}"/>
              </a:ext>
            </a:extLst>
          </p:cNvPr>
          <p:cNvSpPr txBox="1"/>
          <p:nvPr/>
        </p:nvSpPr>
        <p:spPr>
          <a:xfrm>
            <a:off x="6126761" y="1421597"/>
            <a:ext cx="15068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200" dirty="0">
                <a:solidFill>
                  <a:schemeClr val="bg1"/>
                </a:solidFill>
                <a:latin typeface="+mj-ea"/>
                <a:ea typeface="+mj-ea"/>
              </a:rPr>
              <a:t>成果展示</a:t>
            </a:r>
          </a:p>
        </p:txBody>
      </p:sp>
      <p:sp>
        <p:nvSpPr>
          <p:cNvPr id="28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4D435053-C1C2-9D05-5DFA-E8584C2889A9}"/>
              </a:ext>
            </a:extLst>
          </p:cNvPr>
          <p:cNvSpPr txBox="1"/>
          <p:nvPr/>
        </p:nvSpPr>
        <p:spPr>
          <a:xfrm flipH="1">
            <a:off x="5893012" y="2153681"/>
            <a:ext cx="5204973" cy="37388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，免费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模板搜索网站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29" name="文本框 2">
            <a:extLst>
              <a:ext uri="{FF2B5EF4-FFF2-40B4-BE49-F238E27FC236}">
                <a16:creationId xmlns:a16="http://schemas.microsoft.com/office/drawing/2014/main" id="{033285F4-9F51-D2DE-23C3-598BAA8DF309}"/>
              </a:ext>
            </a:extLst>
          </p:cNvPr>
          <p:cNvSpPr txBox="1"/>
          <p:nvPr/>
        </p:nvSpPr>
        <p:spPr>
          <a:xfrm>
            <a:off x="5893013" y="1442073"/>
            <a:ext cx="1974306" cy="57840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>
            <a:noFill/>
          </a:ln>
          <a:effectLst>
            <a:outerShdw blurRad="101600" dist="63500" dir="2700000" algn="tl" rotWithShape="0">
              <a:schemeClr val="accent3"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>
                <a:solidFill>
                  <a:srgbClr val="FFFFFF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 dirty="0">
              <a:sym typeface="Verdana" panose="020B0604030504040204" pitchFamily="34" charset="0"/>
            </a:endParaRP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0A5EC335-B9D2-0B67-EDED-B47147C6CDF6}"/>
              </a:ext>
            </a:extLst>
          </p:cNvPr>
          <p:cNvSpPr txBox="1"/>
          <p:nvPr/>
        </p:nvSpPr>
        <p:spPr>
          <a:xfrm>
            <a:off x="6126761" y="1516362"/>
            <a:ext cx="15068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200" dirty="0">
                <a:solidFill>
                  <a:schemeClr val="bg1"/>
                </a:solidFill>
                <a:latin typeface="+mj-ea"/>
                <a:ea typeface="+mj-ea"/>
              </a:rPr>
              <a:t>搜索陈西</a:t>
            </a:r>
          </a:p>
        </p:txBody>
      </p:sp>
      <p:sp>
        <p:nvSpPr>
          <p:cNvPr id="85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7E869240-B862-8DD9-3AD9-2AD0A505E1C2}"/>
              </a:ext>
            </a:extLst>
          </p:cNvPr>
          <p:cNvSpPr/>
          <p:nvPr/>
        </p:nvSpPr>
        <p:spPr>
          <a:xfrm>
            <a:off x="5607594" y="3447333"/>
            <a:ext cx="5615577" cy="1023364"/>
          </a:xfrm>
          <a:prstGeom prst="rect">
            <a:avLst/>
          </a:prstGeom>
          <a:noFill/>
          <a:ln w="19050"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  <a:effectLst>
            <a:outerShdw blurRad="101600" dist="63500" dir="2700000" algn="tl" rotWithShape="0">
              <a:schemeClr val="accent3"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id="{0F6031EA-B91A-7F91-520D-FCBBB25B7DBC}"/>
              </a:ext>
            </a:extLst>
          </p:cNvPr>
          <p:cNvSpPr txBox="1"/>
          <p:nvPr/>
        </p:nvSpPr>
        <p:spPr>
          <a:xfrm>
            <a:off x="6126761" y="3148014"/>
            <a:ext cx="15068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200" dirty="0">
                <a:solidFill>
                  <a:schemeClr val="bg1"/>
                </a:solidFill>
                <a:latin typeface="+mj-ea"/>
                <a:ea typeface="+mj-ea"/>
              </a:rPr>
              <a:t>成果展示</a:t>
            </a:r>
          </a:p>
        </p:txBody>
      </p:sp>
      <p:sp>
        <p:nvSpPr>
          <p:cNvPr id="87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D7645CCB-299A-1EC9-F95B-55A9A69555A8}"/>
              </a:ext>
            </a:extLst>
          </p:cNvPr>
          <p:cNvSpPr txBox="1"/>
          <p:nvPr/>
        </p:nvSpPr>
        <p:spPr>
          <a:xfrm flipH="1">
            <a:off x="5893012" y="3880098"/>
            <a:ext cx="5204973" cy="37388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承接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定制。搜索：陈西设计之家。匠心品质，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高端定制</a:t>
            </a:r>
          </a:p>
        </p:txBody>
      </p:sp>
      <p:sp>
        <p:nvSpPr>
          <p:cNvPr id="88" name="文本框 2">
            <a:extLst>
              <a:ext uri="{FF2B5EF4-FFF2-40B4-BE49-F238E27FC236}">
                <a16:creationId xmlns:a16="http://schemas.microsoft.com/office/drawing/2014/main" id="{688DF9CF-2DAA-5223-323E-0CF41459D9BB}"/>
              </a:ext>
            </a:extLst>
          </p:cNvPr>
          <p:cNvSpPr txBox="1"/>
          <p:nvPr/>
        </p:nvSpPr>
        <p:spPr>
          <a:xfrm>
            <a:off x="5893013" y="3168490"/>
            <a:ext cx="1974306" cy="57840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>
            <a:noFill/>
          </a:ln>
          <a:effectLst>
            <a:outerShdw blurRad="101600" dist="63500" dir="2700000" algn="tl" rotWithShape="0">
              <a:schemeClr val="accent3"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>
                <a:solidFill>
                  <a:srgbClr val="FFFFFF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 dirty="0">
              <a:sym typeface="Verdana" panose="020B0604030504040204" pitchFamily="34" charset="0"/>
            </a:endParaRP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id="{E830FAA2-7016-A069-12C2-174ACAE2D68D}"/>
              </a:ext>
            </a:extLst>
          </p:cNvPr>
          <p:cNvSpPr txBox="1"/>
          <p:nvPr/>
        </p:nvSpPr>
        <p:spPr>
          <a:xfrm>
            <a:off x="6042361" y="3242779"/>
            <a:ext cx="16756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pc="200" dirty="0">
                <a:solidFill>
                  <a:schemeClr val="bg1"/>
                </a:solidFill>
                <a:latin typeface="+mj-ea"/>
                <a:ea typeface="+mj-ea"/>
              </a:rPr>
              <a:t>PPT</a:t>
            </a:r>
            <a:r>
              <a:rPr lang="zh-CN" altLang="en-US" sz="2400" spc="200" dirty="0">
                <a:solidFill>
                  <a:schemeClr val="bg1"/>
                </a:solidFill>
                <a:latin typeface="+mj-ea"/>
                <a:ea typeface="+mj-ea"/>
              </a:rPr>
              <a:t>定制</a:t>
            </a:r>
          </a:p>
        </p:txBody>
      </p:sp>
      <p:sp>
        <p:nvSpPr>
          <p:cNvPr id="90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DF5317B2-44FC-C20E-7705-02A5E7AA7D3A}"/>
              </a:ext>
            </a:extLst>
          </p:cNvPr>
          <p:cNvSpPr/>
          <p:nvPr/>
        </p:nvSpPr>
        <p:spPr>
          <a:xfrm>
            <a:off x="5607594" y="5119352"/>
            <a:ext cx="5615577" cy="1023364"/>
          </a:xfrm>
          <a:prstGeom prst="rect">
            <a:avLst/>
          </a:prstGeom>
          <a:noFill/>
          <a:ln w="19050"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  <a:effectLst>
            <a:outerShdw blurRad="101600" dist="63500" dir="2700000" algn="tl" rotWithShape="0">
              <a:schemeClr val="accent3"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91" name="文本框 90">
            <a:extLst>
              <a:ext uri="{FF2B5EF4-FFF2-40B4-BE49-F238E27FC236}">
                <a16:creationId xmlns:a16="http://schemas.microsoft.com/office/drawing/2014/main" id="{DA92B6ED-8184-7957-F806-1243D5A3DE54}"/>
              </a:ext>
            </a:extLst>
          </p:cNvPr>
          <p:cNvSpPr txBox="1"/>
          <p:nvPr/>
        </p:nvSpPr>
        <p:spPr>
          <a:xfrm>
            <a:off x="6126761" y="4820033"/>
            <a:ext cx="15068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200" dirty="0">
                <a:solidFill>
                  <a:schemeClr val="bg1"/>
                </a:solidFill>
                <a:latin typeface="+mj-ea"/>
                <a:ea typeface="+mj-ea"/>
              </a:rPr>
              <a:t>成果展示</a:t>
            </a:r>
          </a:p>
        </p:txBody>
      </p:sp>
      <p:sp>
        <p:nvSpPr>
          <p:cNvPr id="92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8E26007A-F18B-B50D-A84C-CAA55B4357FB}"/>
              </a:ext>
            </a:extLst>
          </p:cNvPr>
          <p:cNvSpPr txBox="1"/>
          <p:nvPr/>
        </p:nvSpPr>
        <p:spPr>
          <a:xfrm flipH="1">
            <a:off x="5893012" y="5552117"/>
            <a:ext cx="5204973" cy="37388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，免费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模板搜索网站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93" name="文本框 2">
            <a:extLst>
              <a:ext uri="{FF2B5EF4-FFF2-40B4-BE49-F238E27FC236}">
                <a16:creationId xmlns:a16="http://schemas.microsoft.com/office/drawing/2014/main" id="{A8A80B9F-2BFA-31B4-8B79-423E2B822736}"/>
              </a:ext>
            </a:extLst>
          </p:cNvPr>
          <p:cNvSpPr txBox="1"/>
          <p:nvPr/>
        </p:nvSpPr>
        <p:spPr>
          <a:xfrm>
            <a:off x="5893013" y="4840509"/>
            <a:ext cx="1974306" cy="57840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>
            <a:noFill/>
          </a:ln>
          <a:effectLst>
            <a:outerShdw blurRad="101600" dist="63500" dir="2700000" algn="tl" rotWithShape="0">
              <a:schemeClr val="accent3"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>
                <a:solidFill>
                  <a:srgbClr val="FFFFFF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 dirty="0">
              <a:sym typeface="Verdana" panose="020B0604030504040204" pitchFamily="34" charset="0"/>
            </a:endParaRPr>
          </a:p>
        </p:txBody>
      </p:sp>
      <p:sp>
        <p:nvSpPr>
          <p:cNvPr id="94" name="文本框 93">
            <a:extLst>
              <a:ext uri="{FF2B5EF4-FFF2-40B4-BE49-F238E27FC236}">
                <a16:creationId xmlns:a16="http://schemas.microsoft.com/office/drawing/2014/main" id="{90D067C7-EF3E-9D03-54A1-09AA5C12211D}"/>
              </a:ext>
            </a:extLst>
          </p:cNvPr>
          <p:cNvSpPr txBox="1"/>
          <p:nvPr/>
        </p:nvSpPr>
        <p:spPr>
          <a:xfrm>
            <a:off x="6126761" y="4914798"/>
            <a:ext cx="15068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200" dirty="0">
                <a:solidFill>
                  <a:schemeClr val="bg1"/>
                </a:solidFill>
                <a:latin typeface="+mj-ea"/>
                <a:ea typeface="+mj-ea"/>
              </a:rPr>
              <a:t>未来规划</a:t>
            </a:r>
          </a:p>
        </p:txBody>
      </p:sp>
    </p:spTree>
    <p:extLst>
      <p:ext uri="{BB962C8B-B14F-4D97-AF65-F5344CB8AC3E}">
        <p14:creationId xmlns:p14="http://schemas.microsoft.com/office/powerpoint/2010/main" val="1503501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0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0" presetClass="entr" presetSubtype="0" decel="100000" fill="hold" grpId="0" nodeType="withEffect">
                                  <p:stCondLst>
                                    <p:cond delay="325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3" presetClass="entr" presetSubtype="16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53" presetClass="entr" presetSubtype="16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53" presetClass="entr" presetSubtype="16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53" presetClass="entr" presetSubtype="16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50" presetClass="entr" presetSubtype="0" decel="100000" fill="hold" grpId="0" nodeType="withEffect">
                                  <p:stCondLst>
                                    <p:cond delay="550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2" grpId="0" animBg="1"/>
      <p:bldP spid="14" grpId="0" animBg="1"/>
      <p:bldP spid="16" grpId="0"/>
      <p:bldP spid="17" grpId="0"/>
      <p:bldP spid="18" grpId="0" animBg="1"/>
      <p:bldP spid="19" grpId="0" animBg="1"/>
      <p:bldP spid="20" grpId="0"/>
      <p:bldP spid="21" grpId="0" animBg="1"/>
      <p:bldP spid="22" grpId="0"/>
      <p:bldP spid="23" grpId="0" animBg="1"/>
      <p:bldP spid="24" grpId="0"/>
      <p:bldP spid="25" grpId="0" animBg="1"/>
      <p:bldP spid="26" grpId="0" animBg="1"/>
      <p:bldP spid="27" grpId="0"/>
      <p:bldP spid="28" grpId="0"/>
      <p:bldP spid="29" grpId="0" animBg="1"/>
      <p:bldP spid="79" grpId="0"/>
      <p:bldP spid="85" grpId="0" animBg="1"/>
      <p:bldP spid="86" grpId="0"/>
      <p:bldP spid="87" grpId="0"/>
      <p:bldP spid="88" grpId="0" animBg="1"/>
      <p:bldP spid="89" grpId="0"/>
      <p:bldP spid="90" grpId="0" animBg="1"/>
      <p:bldP spid="91" grpId="0"/>
      <p:bldP spid="92" grpId="0"/>
      <p:bldP spid="93" grpId="0" animBg="1"/>
      <p:bldP spid="9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微信：2090298045【陈西】" hidden="1">
            <a:extLst>
              <a:ext uri="{FF2B5EF4-FFF2-40B4-BE49-F238E27FC236}">
                <a16:creationId xmlns:a16="http://schemas.microsoft.com/office/drawing/2014/main" id="{5B6F6B9F-2DA7-3C89-B055-1AD1BBEA83C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微信：2090298045【陈西】" hidden="1">
            <a:extLst>
              <a:ext uri="{FF2B5EF4-FFF2-40B4-BE49-F238E27FC236}">
                <a16:creationId xmlns:a16="http://schemas.microsoft.com/office/drawing/2014/main" id="{58969293-27BD-507D-F254-9AFBF57271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7000660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!微信：2090298045【陈西】">
            <a:extLst>
              <a:ext uri="{FF2B5EF4-FFF2-40B4-BE49-F238E27FC236}">
                <a16:creationId xmlns:a16="http://schemas.microsoft.com/office/drawing/2014/main" id="{C2DB0AD5-F937-1BD4-E01E-FBC7D2E0C90C}"/>
              </a:ext>
            </a:extLst>
          </p:cNvPr>
          <p:cNvSpPr>
            <a:spLocks/>
          </p:cNvSpPr>
          <p:nvPr/>
        </p:nvSpPr>
        <p:spPr>
          <a:xfrm>
            <a:off x="3320143" y="-1216547"/>
            <a:ext cx="5551714" cy="1085408"/>
          </a:xfrm>
          <a:prstGeom prst="rect">
            <a:avLst/>
          </a:prstGeom>
          <a:solidFill>
            <a:srgbClr val="00B0F0">
              <a:alpha val="0"/>
            </a:srgb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5" name="矩形 5">
            <a:extLst>
              <a:ext uri="{FF2B5EF4-FFF2-40B4-BE49-F238E27FC236}">
                <a16:creationId xmlns:a16="http://schemas.microsoft.com/office/drawing/2014/main" id="{BA512123-BFDD-0ADF-4A96-0F4793294A4D}"/>
              </a:ext>
            </a:extLst>
          </p:cNvPr>
          <p:cNvSpPr/>
          <p:nvPr/>
        </p:nvSpPr>
        <p:spPr>
          <a:xfrm>
            <a:off x="0" y="216355"/>
            <a:ext cx="352425" cy="432444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 w="9525"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Normal" panose="020B0400000000000000" pitchFamily="34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6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27E02CA4-6D6E-6440-77D7-98BBDCB8D073}"/>
              </a:ext>
            </a:extLst>
          </p:cNvPr>
          <p:cNvSpPr/>
          <p:nvPr/>
        </p:nvSpPr>
        <p:spPr>
          <a:xfrm>
            <a:off x="419100" y="216355"/>
            <a:ext cx="123825" cy="432444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 w="9525"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Normal" panose="020B0400000000000000" pitchFamily="34" charset="-122"/>
              <a:cs typeface="+mn-cs"/>
              <a:sym typeface="Verdana" panose="020B0604030504040204" pitchFamily="34" charset="0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7504BCE7-53B9-05E6-ABAB-CC1508647EA9}"/>
              </a:ext>
            </a:extLst>
          </p:cNvPr>
          <p:cNvCxnSpPr>
            <a:cxnSpLocks/>
          </p:cNvCxnSpPr>
          <p:nvPr/>
        </p:nvCxnSpPr>
        <p:spPr>
          <a:xfrm>
            <a:off x="-6803" y="812437"/>
            <a:ext cx="12201525" cy="0"/>
          </a:xfrm>
          <a:prstGeom prst="line">
            <a:avLst/>
          </a:prstGeom>
          <a:ln w="28575" cmpd="sng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CC24D663-5150-2DA0-13F5-8B9666CE42BA}"/>
              </a:ext>
            </a:extLst>
          </p:cNvPr>
          <p:cNvSpPr/>
          <p:nvPr/>
        </p:nvSpPr>
        <p:spPr>
          <a:xfrm>
            <a:off x="11552317" y="261578"/>
            <a:ext cx="420061" cy="420061"/>
          </a:xfrm>
          <a:custGeom>
            <a:avLst/>
            <a:gdLst>
              <a:gd name="connsiteX0" fmla="*/ 136951 w 447676"/>
              <a:gd name="connsiteY0" fmla="*/ 291530 h 447676"/>
              <a:gd name="connsiteX1" fmla="*/ 200102 w 447676"/>
              <a:gd name="connsiteY1" fmla="*/ 291530 h 447676"/>
              <a:gd name="connsiteX2" fmla="*/ 204002 w 447676"/>
              <a:gd name="connsiteY2" fmla="*/ 293077 h 447676"/>
              <a:gd name="connsiteX3" fmla="*/ 205550 w 447676"/>
              <a:gd name="connsiteY3" fmla="*/ 296854 h 447676"/>
              <a:gd name="connsiteX4" fmla="*/ 205550 w 447676"/>
              <a:gd name="connsiteY4" fmla="*/ 298711 h 447676"/>
              <a:gd name="connsiteX5" fmla="*/ 205426 w 447676"/>
              <a:gd name="connsiteY5" fmla="*/ 300321 h 447676"/>
              <a:gd name="connsiteX6" fmla="*/ 180537 w 447676"/>
              <a:gd name="connsiteY6" fmla="*/ 333382 h 447676"/>
              <a:gd name="connsiteX7" fmla="*/ 212732 w 447676"/>
              <a:gd name="connsiteY7" fmla="*/ 346756 h 447676"/>
              <a:gd name="connsiteX8" fmla="*/ 210379 w 447676"/>
              <a:gd name="connsiteY8" fmla="*/ 357281 h 447676"/>
              <a:gd name="connsiteX9" fmla="*/ 171127 w 447676"/>
              <a:gd name="connsiteY9" fmla="*/ 340193 h 447676"/>
              <a:gd name="connsiteX10" fmla="*/ 137323 w 447676"/>
              <a:gd name="connsiteY10" fmla="*/ 355671 h 447676"/>
              <a:gd name="connsiteX11" fmla="*/ 134227 w 447676"/>
              <a:gd name="connsiteY11" fmla="*/ 345270 h 447676"/>
              <a:gd name="connsiteX12" fmla="*/ 162211 w 447676"/>
              <a:gd name="connsiteY12" fmla="*/ 333135 h 447676"/>
              <a:gd name="connsiteX13" fmla="*/ 142152 w 447676"/>
              <a:gd name="connsiteY13" fmla="*/ 307874 h 447676"/>
              <a:gd name="connsiteX14" fmla="*/ 151934 w 447676"/>
              <a:gd name="connsiteY14" fmla="*/ 303169 h 447676"/>
              <a:gd name="connsiteX15" fmla="*/ 171622 w 447676"/>
              <a:gd name="connsiteY15" fmla="*/ 326696 h 447676"/>
              <a:gd name="connsiteX16" fmla="*/ 192796 w 447676"/>
              <a:gd name="connsiteY16" fmla="*/ 302302 h 447676"/>
              <a:gd name="connsiteX17" fmla="*/ 136951 w 447676"/>
              <a:gd name="connsiteY17" fmla="*/ 302302 h 447676"/>
              <a:gd name="connsiteX18" fmla="*/ 101413 w 447676"/>
              <a:gd name="connsiteY18" fmla="*/ 280014 h 447676"/>
              <a:gd name="connsiteX19" fmla="*/ 119987 w 447676"/>
              <a:gd name="connsiteY19" fmla="*/ 280014 h 447676"/>
              <a:gd name="connsiteX20" fmla="*/ 123826 w 447676"/>
              <a:gd name="connsiteY20" fmla="*/ 281562 h 447676"/>
              <a:gd name="connsiteX21" fmla="*/ 125435 w 447676"/>
              <a:gd name="connsiteY21" fmla="*/ 285338 h 447676"/>
              <a:gd name="connsiteX22" fmla="*/ 125435 w 447676"/>
              <a:gd name="connsiteY22" fmla="*/ 332887 h 447676"/>
              <a:gd name="connsiteX23" fmla="*/ 133360 w 447676"/>
              <a:gd name="connsiteY23" fmla="*/ 323848 h 447676"/>
              <a:gd name="connsiteX24" fmla="*/ 142152 w 447676"/>
              <a:gd name="connsiteY24" fmla="*/ 330163 h 447676"/>
              <a:gd name="connsiteX25" fmla="*/ 123206 w 447676"/>
              <a:gd name="connsiteY25" fmla="*/ 349480 h 447676"/>
              <a:gd name="connsiteX26" fmla="*/ 119987 w 447676"/>
              <a:gd name="connsiteY26" fmla="*/ 350594 h 447676"/>
              <a:gd name="connsiteX27" fmla="*/ 117511 w 447676"/>
              <a:gd name="connsiteY27" fmla="*/ 349975 h 447676"/>
              <a:gd name="connsiteX28" fmla="*/ 115344 w 447676"/>
              <a:gd name="connsiteY28" fmla="*/ 347994 h 447676"/>
              <a:gd name="connsiteX29" fmla="*/ 114539 w 447676"/>
              <a:gd name="connsiteY29" fmla="*/ 345146 h 447676"/>
              <a:gd name="connsiteX30" fmla="*/ 114539 w 447676"/>
              <a:gd name="connsiteY30" fmla="*/ 290787 h 447676"/>
              <a:gd name="connsiteX31" fmla="*/ 101413 w 447676"/>
              <a:gd name="connsiteY31" fmla="*/ 290787 h 447676"/>
              <a:gd name="connsiteX32" fmla="*/ 243669 w 447676"/>
              <a:gd name="connsiteY32" fmla="*/ 279642 h 447676"/>
              <a:gd name="connsiteX33" fmla="*/ 265586 w 447676"/>
              <a:gd name="connsiteY33" fmla="*/ 279642 h 447676"/>
              <a:gd name="connsiteX34" fmla="*/ 269363 w 447676"/>
              <a:gd name="connsiteY34" fmla="*/ 281252 h 447676"/>
              <a:gd name="connsiteX35" fmla="*/ 270911 w 447676"/>
              <a:gd name="connsiteY35" fmla="*/ 285091 h 447676"/>
              <a:gd name="connsiteX36" fmla="*/ 270911 w 447676"/>
              <a:gd name="connsiteY36" fmla="*/ 342793 h 447676"/>
              <a:gd name="connsiteX37" fmla="*/ 285893 w 447676"/>
              <a:gd name="connsiteY37" fmla="*/ 332020 h 447676"/>
              <a:gd name="connsiteX38" fmla="*/ 293447 w 447676"/>
              <a:gd name="connsiteY38" fmla="*/ 339945 h 447676"/>
              <a:gd name="connsiteX39" fmla="*/ 267815 w 447676"/>
              <a:gd name="connsiteY39" fmla="*/ 356538 h 447676"/>
              <a:gd name="connsiteX40" fmla="*/ 265586 w 447676"/>
              <a:gd name="connsiteY40" fmla="*/ 357157 h 447676"/>
              <a:gd name="connsiteX41" fmla="*/ 262738 w 447676"/>
              <a:gd name="connsiteY41" fmla="*/ 356290 h 447676"/>
              <a:gd name="connsiteX42" fmla="*/ 260819 w 447676"/>
              <a:gd name="connsiteY42" fmla="*/ 354309 h 447676"/>
              <a:gd name="connsiteX43" fmla="*/ 260138 w 447676"/>
              <a:gd name="connsiteY43" fmla="*/ 351709 h 447676"/>
              <a:gd name="connsiteX44" fmla="*/ 260138 w 447676"/>
              <a:gd name="connsiteY44" fmla="*/ 290539 h 447676"/>
              <a:gd name="connsiteX45" fmla="*/ 243669 w 447676"/>
              <a:gd name="connsiteY45" fmla="*/ 290539 h 447676"/>
              <a:gd name="connsiteX46" fmla="*/ 150448 w 447676"/>
              <a:gd name="connsiteY46" fmla="*/ 251039 h 447676"/>
              <a:gd name="connsiteX47" fmla="*/ 191310 w 447676"/>
              <a:gd name="connsiteY47" fmla="*/ 251039 h 447676"/>
              <a:gd name="connsiteX48" fmla="*/ 195149 w 447676"/>
              <a:gd name="connsiteY48" fmla="*/ 252648 h 447676"/>
              <a:gd name="connsiteX49" fmla="*/ 196759 w 447676"/>
              <a:gd name="connsiteY49" fmla="*/ 256487 h 447676"/>
              <a:gd name="connsiteX50" fmla="*/ 196759 w 447676"/>
              <a:gd name="connsiteY50" fmla="*/ 277166 h 447676"/>
              <a:gd name="connsiteX51" fmla="*/ 198244 w 447676"/>
              <a:gd name="connsiteY51" fmla="*/ 277661 h 447676"/>
              <a:gd name="connsiteX52" fmla="*/ 211494 w 447676"/>
              <a:gd name="connsiteY52" fmla="*/ 277661 h 447676"/>
              <a:gd name="connsiteX53" fmla="*/ 211494 w 447676"/>
              <a:gd name="connsiteY53" fmla="*/ 288558 h 447676"/>
              <a:gd name="connsiteX54" fmla="*/ 198244 w 447676"/>
              <a:gd name="connsiteY54" fmla="*/ 288558 h 447676"/>
              <a:gd name="connsiteX55" fmla="*/ 192672 w 447676"/>
              <a:gd name="connsiteY55" fmla="*/ 287505 h 447676"/>
              <a:gd name="connsiteX56" fmla="*/ 189081 w 447676"/>
              <a:gd name="connsiteY56" fmla="*/ 284967 h 447676"/>
              <a:gd name="connsiteX57" fmla="*/ 185862 w 447676"/>
              <a:gd name="connsiteY57" fmla="*/ 276794 h 447676"/>
              <a:gd name="connsiteX58" fmla="*/ 185862 w 447676"/>
              <a:gd name="connsiteY58" fmla="*/ 262059 h 447676"/>
              <a:gd name="connsiteX59" fmla="*/ 155896 w 447676"/>
              <a:gd name="connsiteY59" fmla="*/ 262059 h 447676"/>
              <a:gd name="connsiteX60" fmla="*/ 155896 w 447676"/>
              <a:gd name="connsiteY60" fmla="*/ 269984 h 447676"/>
              <a:gd name="connsiteX61" fmla="*/ 149953 w 447676"/>
              <a:gd name="connsiteY61" fmla="*/ 283543 h 447676"/>
              <a:gd name="connsiteX62" fmla="*/ 137199 w 447676"/>
              <a:gd name="connsiteY62" fmla="*/ 290663 h 447676"/>
              <a:gd name="connsiteX63" fmla="*/ 134351 w 447676"/>
              <a:gd name="connsiteY63" fmla="*/ 280138 h 447676"/>
              <a:gd name="connsiteX64" fmla="*/ 141780 w 447676"/>
              <a:gd name="connsiteY64" fmla="*/ 276299 h 447676"/>
              <a:gd name="connsiteX65" fmla="*/ 145000 w 447676"/>
              <a:gd name="connsiteY65" fmla="*/ 269984 h 447676"/>
              <a:gd name="connsiteX66" fmla="*/ 145000 w 447676"/>
              <a:gd name="connsiteY66" fmla="*/ 256487 h 447676"/>
              <a:gd name="connsiteX67" fmla="*/ 146609 w 447676"/>
              <a:gd name="connsiteY67" fmla="*/ 252648 h 447676"/>
              <a:gd name="connsiteX68" fmla="*/ 150448 w 447676"/>
              <a:gd name="connsiteY68" fmla="*/ 251039 h 447676"/>
              <a:gd name="connsiteX69" fmla="*/ 118130 w 447676"/>
              <a:gd name="connsiteY69" fmla="*/ 247200 h 447676"/>
              <a:gd name="connsiteX70" fmla="*/ 130884 w 447676"/>
              <a:gd name="connsiteY70" fmla="*/ 267507 h 447676"/>
              <a:gd name="connsiteX71" fmla="*/ 121844 w 447676"/>
              <a:gd name="connsiteY71" fmla="*/ 273451 h 447676"/>
              <a:gd name="connsiteX72" fmla="*/ 108967 w 447676"/>
              <a:gd name="connsiteY72" fmla="*/ 252896 h 447676"/>
              <a:gd name="connsiteX73" fmla="*/ 313135 w 447676"/>
              <a:gd name="connsiteY73" fmla="*/ 246829 h 447676"/>
              <a:gd name="connsiteX74" fmla="*/ 323908 w 447676"/>
              <a:gd name="connsiteY74" fmla="*/ 246829 h 447676"/>
              <a:gd name="connsiteX75" fmla="*/ 323908 w 447676"/>
              <a:gd name="connsiteY75" fmla="*/ 282490 h 447676"/>
              <a:gd name="connsiteX76" fmla="*/ 356226 w 447676"/>
              <a:gd name="connsiteY76" fmla="*/ 282490 h 447676"/>
              <a:gd name="connsiteX77" fmla="*/ 356226 w 447676"/>
              <a:gd name="connsiteY77" fmla="*/ 293387 h 447676"/>
              <a:gd name="connsiteX78" fmla="*/ 323908 w 447676"/>
              <a:gd name="connsiteY78" fmla="*/ 293387 h 447676"/>
              <a:gd name="connsiteX79" fmla="*/ 323908 w 447676"/>
              <a:gd name="connsiteY79" fmla="*/ 358271 h 447676"/>
              <a:gd name="connsiteX80" fmla="*/ 313135 w 447676"/>
              <a:gd name="connsiteY80" fmla="*/ 358271 h 447676"/>
              <a:gd name="connsiteX81" fmla="*/ 313135 w 447676"/>
              <a:gd name="connsiteY81" fmla="*/ 293387 h 447676"/>
              <a:gd name="connsiteX82" fmla="*/ 280940 w 447676"/>
              <a:gd name="connsiteY82" fmla="*/ 293387 h 447676"/>
              <a:gd name="connsiteX83" fmla="*/ 280940 w 447676"/>
              <a:gd name="connsiteY83" fmla="*/ 282490 h 447676"/>
              <a:gd name="connsiteX84" fmla="*/ 313135 w 447676"/>
              <a:gd name="connsiteY84" fmla="*/ 282490 h 447676"/>
              <a:gd name="connsiteX85" fmla="*/ 262243 w 447676"/>
              <a:gd name="connsiteY85" fmla="*/ 246210 h 447676"/>
              <a:gd name="connsiteX86" fmla="*/ 277473 w 447676"/>
              <a:gd name="connsiteY86" fmla="*/ 266888 h 447676"/>
              <a:gd name="connsiteX87" fmla="*/ 268806 w 447676"/>
              <a:gd name="connsiteY87" fmla="*/ 273203 h 447676"/>
              <a:gd name="connsiteX88" fmla="*/ 253575 w 447676"/>
              <a:gd name="connsiteY88" fmla="*/ 252648 h 447676"/>
              <a:gd name="connsiteX89" fmla="*/ 197997 w 447676"/>
              <a:gd name="connsiteY89" fmla="*/ 175939 h 447676"/>
              <a:gd name="connsiteX90" fmla="*/ 203693 w 447676"/>
              <a:gd name="connsiteY90" fmla="*/ 194018 h 447676"/>
              <a:gd name="connsiteX91" fmla="*/ 212360 w 447676"/>
              <a:gd name="connsiteY91" fmla="*/ 208629 h 447676"/>
              <a:gd name="connsiteX92" fmla="*/ 204064 w 447676"/>
              <a:gd name="connsiteY92" fmla="*/ 215811 h 447676"/>
              <a:gd name="connsiteX93" fmla="*/ 193849 w 447676"/>
              <a:gd name="connsiteY93" fmla="*/ 198785 h 447676"/>
              <a:gd name="connsiteX94" fmla="*/ 187348 w 447676"/>
              <a:gd name="connsiteY94" fmla="*/ 178044 h 447676"/>
              <a:gd name="connsiteX95" fmla="*/ 147724 w 447676"/>
              <a:gd name="connsiteY95" fmla="*/ 175939 h 447676"/>
              <a:gd name="connsiteX96" fmla="*/ 158373 w 447676"/>
              <a:gd name="connsiteY96" fmla="*/ 178044 h 447676"/>
              <a:gd name="connsiteX97" fmla="*/ 151810 w 447676"/>
              <a:gd name="connsiteY97" fmla="*/ 198909 h 447676"/>
              <a:gd name="connsiteX98" fmla="*/ 141656 w 447676"/>
              <a:gd name="connsiteY98" fmla="*/ 215811 h 447676"/>
              <a:gd name="connsiteX99" fmla="*/ 133360 w 447676"/>
              <a:gd name="connsiteY99" fmla="*/ 208629 h 447676"/>
              <a:gd name="connsiteX100" fmla="*/ 142028 w 447676"/>
              <a:gd name="connsiteY100" fmla="*/ 194018 h 447676"/>
              <a:gd name="connsiteX101" fmla="*/ 147724 w 447676"/>
              <a:gd name="connsiteY101" fmla="*/ 175939 h 447676"/>
              <a:gd name="connsiteX102" fmla="*/ 318088 w 447676"/>
              <a:gd name="connsiteY102" fmla="*/ 147088 h 447676"/>
              <a:gd name="connsiteX103" fmla="*/ 318088 w 447676"/>
              <a:gd name="connsiteY103" fmla="*/ 172596 h 447676"/>
              <a:gd name="connsiteX104" fmla="*/ 321927 w 447676"/>
              <a:gd name="connsiteY104" fmla="*/ 174825 h 447676"/>
              <a:gd name="connsiteX105" fmla="*/ 339881 w 447676"/>
              <a:gd name="connsiteY105" fmla="*/ 174825 h 447676"/>
              <a:gd name="connsiteX106" fmla="*/ 339881 w 447676"/>
              <a:gd name="connsiteY106" fmla="*/ 147088 h 447676"/>
              <a:gd name="connsiteX107" fmla="*/ 291713 w 447676"/>
              <a:gd name="connsiteY107" fmla="*/ 147088 h 447676"/>
              <a:gd name="connsiteX108" fmla="*/ 291713 w 447676"/>
              <a:gd name="connsiteY108" fmla="*/ 156622 h 447676"/>
              <a:gd name="connsiteX109" fmla="*/ 260138 w 447676"/>
              <a:gd name="connsiteY109" fmla="*/ 189684 h 447676"/>
              <a:gd name="connsiteX110" fmla="*/ 260138 w 447676"/>
              <a:gd name="connsiteY110" fmla="*/ 199837 h 447676"/>
              <a:gd name="connsiteX111" fmla="*/ 339881 w 447676"/>
              <a:gd name="connsiteY111" fmla="*/ 199837 h 447676"/>
              <a:gd name="connsiteX112" fmla="*/ 339881 w 447676"/>
              <a:gd name="connsiteY112" fmla="*/ 185597 h 447676"/>
              <a:gd name="connsiteX113" fmla="*/ 321927 w 447676"/>
              <a:gd name="connsiteY113" fmla="*/ 185597 h 447676"/>
              <a:gd name="connsiteX114" fmla="*/ 310782 w 447676"/>
              <a:gd name="connsiteY114" fmla="*/ 181511 h 447676"/>
              <a:gd name="connsiteX115" fmla="*/ 307315 w 447676"/>
              <a:gd name="connsiteY115" fmla="*/ 172472 h 447676"/>
              <a:gd name="connsiteX116" fmla="*/ 307315 w 447676"/>
              <a:gd name="connsiteY116" fmla="*/ 147088 h 447676"/>
              <a:gd name="connsiteX117" fmla="*/ 260138 w 447676"/>
              <a:gd name="connsiteY117" fmla="*/ 147088 h 447676"/>
              <a:gd name="connsiteX118" fmla="*/ 260138 w 447676"/>
              <a:gd name="connsiteY118" fmla="*/ 178168 h 447676"/>
              <a:gd name="connsiteX119" fmla="*/ 274687 w 447676"/>
              <a:gd name="connsiteY119" fmla="*/ 168881 h 447676"/>
              <a:gd name="connsiteX120" fmla="*/ 280940 w 447676"/>
              <a:gd name="connsiteY120" fmla="*/ 156622 h 447676"/>
              <a:gd name="connsiteX121" fmla="*/ 280940 w 447676"/>
              <a:gd name="connsiteY121" fmla="*/ 147088 h 447676"/>
              <a:gd name="connsiteX122" fmla="*/ 291713 w 447676"/>
              <a:gd name="connsiteY122" fmla="*/ 124304 h 447676"/>
              <a:gd name="connsiteX123" fmla="*/ 291713 w 447676"/>
              <a:gd name="connsiteY123" fmla="*/ 136067 h 447676"/>
              <a:gd name="connsiteX124" fmla="*/ 307315 w 447676"/>
              <a:gd name="connsiteY124" fmla="*/ 136067 h 447676"/>
              <a:gd name="connsiteX125" fmla="*/ 307315 w 447676"/>
              <a:gd name="connsiteY125" fmla="*/ 124304 h 447676"/>
              <a:gd name="connsiteX126" fmla="*/ 244784 w 447676"/>
              <a:gd name="connsiteY126" fmla="*/ 113407 h 447676"/>
              <a:gd name="connsiteX127" fmla="*/ 355235 w 447676"/>
              <a:gd name="connsiteY127" fmla="*/ 113407 h 447676"/>
              <a:gd name="connsiteX128" fmla="*/ 355235 w 447676"/>
              <a:gd name="connsiteY128" fmla="*/ 124304 h 447676"/>
              <a:gd name="connsiteX129" fmla="*/ 318088 w 447676"/>
              <a:gd name="connsiteY129" fmla="*/ 124304 h 447676"/>
              <a:gd name="connsiteX130" fmla="*/ 318088 w 447676"/>
              <a:gd name="connsiteY130" fmla="*/ 136067 h 447676"/>
              <a:gd name="connsiteX131" fmla="*/ 345329 w 447676"/>
              <a:gd name="connsiteY131" fmla="*/ 136067 h 447676"/>
              <a:gd name="connsiteX132" fmla="*/ 349106 w 447676"/>
              <a:gd name="connsiteY132" fmla="*/ 137677 h 447676"/>
              <a:gd name="connsiteX133" fmla="*/ 350654 w 447676"/>
              <a:gd name="connsiteY133" fmla="*/ 141640 h 447676"/>
              <a:gd name="connsiteX134" fmla="*/ 350654 w 447676"/>
              <a:gd name="connsiteY134" fmla="*/ 215192 h 447676"/>
              <a:gd name="connsiteX135" fmla="*/ 339881 w 447676"/>
              <a:gd name="connsiteY135" fmla="*/ 215192 h 447676"/>
              <a:gd name="connsiteX136" fmla="*/ 339881 w 447676"/>
              <a:gd name="connsiteY136" fmla="*/ 210734 h 447676"/>
              <a:gd name="connsiteX137" fmla="*/ 260138 w 447676"/>
              <a:gd name="connsiteY137" fmla="*/ 210734 h 447676"/>
              <a:gd name="connsiteX138" fmla="*/ 260138 w 447676"/>
              <a:gd name="connsiteY138" fmla="*/ 215192 h 447676"/>
              <a:gd name="connsiteX139" fmla="*/ 249117 w 447676"/>
              <a:gd name="connsiteY139" fmla="*/ 215192 h 447676"/>
              <a:gd name="connsiteX140" fmla="*/ 249117 w 447676"/>
              <a:gd name="connsiteY140" fmla="*/ 141640 h 447676"/>
              <a:gd name="connsiteX141" fmla="*/ 250727 w 447676"/>
              <a:gd name="connsiteY141" fmla="*/ 137677 h 447676"/>
              <a:gd name="connsiteX142" fmla="*/ 254566 w 447676"/>
              <a:gd name="connsiteY142" fmla="*/ 136067 h 447676"/>
              <a:gd name="connsiteX143" fmla="*/ 280940 w 447676"/>
              <a:gd name="connsiteY143" fmla="*/ 136067 h 447676"/>
              <a:gd name="connsiteX144" fmla="*/ 280940 w 447676"/>
              <a:gd name="connsiteY144" fmla="*/ 124304 h 447676"/>
              <a:gd name="connsiteX145" fmla="*/ 244784 w 447676"/>
              <a:gd name="connsiteY145" fmla="*/ 124304 h 447676"/>
              <a:gd name="connsiteX146" fmla="*/ 107481 w 447676"/>
              <a:gd name="connsiteY146" fmla="*/ 113036 h 447676"/>
              <a:gd name="connsiteX147" fmla="*/ 133732 w 447676"/>
              <a:gd name="connsiteY147" fmla="*/ 113036 h 447676"/>
              <a:gd name="connsiteX148" fmla="*/ 138065 w 447676"/>
              <a:gd name="connsiteY148" fmla="*/ 115141 h 447676"/>
              <a:gd name="connsiteX149" fmla="*/ 139180 w 447676"/>
              <a:gd name="connsiteY149" fmla="*/ 118484 h 447676"/>
              <a:gd name="connsiteX150" fmla="*/ 139056 w 447676"/>
              <a:gd name="connsiteY150" fmla="*/ 119846 h 447676"/>
              <a:gd name="connsiteX151" fmla="*/ 130884 w 447676"/>
              <a:gd name="connsiteY151" fmla="*/ 152660 h 447676"/>
              <a:gd name="connsiteX152" fmla="*/ 136146 w 447676"/>
              <a:gd name="connsiteY152" fmla="*/ 163309 h 447676"/>
              <a:gd name="connsiteX153" fmla="*/ 138561 w 447676"/>
              <a:gd name="connsiteY153" fmla="*/ 175939 h 447676"/>
              <a:gd name="connsiteX154" fmla="*/ 137446 w 447676"/>
              <a:gd name="connsiteY154" fmla="*/ 183492 h 447676"/>
              <a:gd name="connsiteX155" fmla="*/ 117882 w 447676"/>
              <a:gd name="connsiteY155" fmla="*/ 202066 h 447676"/>
              <a:gd name="connsiteX156" fmla="*/ 113920 w 447676"/>
              <a:gd name="connsiteY156" fmla="*/ 191912 h 447676"/>
              <a:gd name="connsiteX157" fmla="*/ 127045 w 447676"/>
              <a:gd name="connsiteY157" fmla="*/ 180521 h 447676"/>
              <a:gd name="connsiteX158" fmla="*/ 127664 w 447676"/>
              <a:gd name="connsiteY158" fmla="*/ 176063 h 447676"/>
              <a:gd name="connsiteX159" fmla="*/ 125373 w 447676"/>
              <a:gd name="connsiteY159" fmla="*/ 165414 h 447676"/>
              <a:gd name="connsiteX160" fmla="*/ 120730 w 447676"/>
              <a:gd name="connsiteY160" fmla="*/ 156870 h 447676"/>
              <a:gd name="connsiteX161" fmla="*/ 119616 w 447676"/>
              <a:gd name="connsiteY161" fmla="*/ 153898 h 447676"/>
              <a:gd name="connsiteX162" fmla="*/ 119863 w 447676"/>
              <a:gd name="connsiteY162" fmla="*/ 152288 h 447676"/>
              <a:gd name="connsiteX163" fmla="*/ 126797 w 447676"/>
              <a:gd name="connsiteY163" fmla="*/ 123933 h 447676"/>
              <a:gd name="connsiteX164" fmla="*/ 112805 w 447676"/>
              <a:gd name="connsiteY164" fmla="*/ 123933 h 447676"/>
              <a:gd name="connsiteX165" fmla="*/ 112805 w 447676"/>
              <a:gd name="connsiteY165" fmla="*/ 219773 h 447676"/>
              <a:gd name="connsiteX166" fmla="*/ 102032 w 447676"/>
              <a:gd name="connsiteY166" fmla="*/ 219773 h 447676"/>
              <a:gd name="connsiteX167" fmla="*/ 102032 w 447676"/>
              <a:gd name="connsiteY167" fmla="*/ 118608 h 447676"/>
              <a:gd name="connsiteX168" fmla="*/ 103642 w 447676"/>
              <a:gd name="connsiteY168" fmla="*/ 114708 h 447676"/>
              <a:gd name="connsiteX169" fmla="*/ 107481 w 447676"/>
              <a:gd name="connsiteY169" fmla="*/ 113036 h 447676"/>
              <a:gd name="connsiteX170" fmla="*/ 159859 w 447676"/>
              <a:gd name="connsiteY170" fmla="*/ 108454 h 447676"/>
              <a:gd name="connsiteX171" fmla="*/ 170260 w 447676"/>
              <a:gd name="connsiteY171" fmla="*/ 111302 h 447676"/>
              <a:gd name="connsiteX172" fmla="*/ 167907 w 447676"/>
              <a:gd name="connsiteY172" fmla="*/ 118980 h 447676"/>
              <a:gd name="connsiteX173" fmla="*/ 208274 w 447676"/>
              <a:gd name="connsiteY173" fmla="*/ 118980 h 447676"/>
              <a:gd name="connsiteX174" fmla="*/ 208274 w 447676"/>
              <a:gd name="connsiteY174" fmla="*/ 129876 h 447676"/>
              <a:gd name="connsiteX175" fmla="*/ 164316 w 447676"/>
              <a:gd name="connsiteY175" fmla="*/ 129876 h 447676"/>
              <a:gd name="connsiteX176" fmla="*/ 152801 w 447676"/>
              <a:gd name="connsiteY176" fmla="*/ 156870 h 447676"/>
              <a:gd name="connsiteX177" fmla="*/ 168650 w 447676"/>
              <a:gd name="connsiteY177" fmla="*/ 156870 h 447676"/>
              <a:gd name="connsiteX178" fmla="*/ 168650 w 447676"/>
              <a:gd name="connsiteY178" fmla="*/ 139287 h 447676"/>
              <a:gd name="connsiteX179" fmla="*/ 179423 w 447676"/>
              <a:gd name="connsiteY179" fmla="*/ 139287 h 447676"/>
              <a:gd name="connsiteX180" fmla="*/ 179423 w 447676"/>
              <a:gd name="connsiteY180" fmla="*/ 156870 h 447676"/>
              <a:gd name="connsiteX181" fmla="*/ 206293 w 447676"/>
              <a:gd name="connsiteY181" fmla="*/ 156870 h 447676"/>
              <a:gd name="connsiteX182" fmla="*/ 206293 w 447676"/>
              <a:gd name="connsiteY182" fmla="*/ 167767 h 447676"/>
              <a:gd name="connsiteX183" fmla="*/ 179423 w 447676"/>
              <a:gd name="connsiteY183" fmla="*/ 167767 h 447676"/>
              <a:gd name="connsiteX184" fmla="*/ 179423 w 447676"/>
              <a:gd name="connsiteY184" fmla="*/ 202438 h 447676"/>
              <a:gd name="connsiteX185" fmla="*/ 174780 w 447676"/>
              <a:gd name="connsiteY185" fmla="*/ 212591 h 447676"/>
              <a:gd name="connsiteX186" fmla="*/ 165988 w 447676"/>
              <a:gd name="connsiteY186" fmla="*/ 217792 h 447676"/>
              <a:gd name="connsiteX187" fmla="*/ 156887 w 447676"/>
              <a:gd name="connsiteY187" fmla="*/ 220268 h 447676"/>
              <a:gd name="connsiteX188" fmla="*/ 155277 w 447676"/>
              <a:gd name="connsiteY188" fmla="*/ 209372 h 447676"/>
              <a:gd name="connsiteX189" fmla="*/ 164254 w 447676"/>
              <a:gd name="connsiteY189" fmla="*/ 206710 h 447676"/>
              <a:gd name="connsiteX190" fmla="*/ 168650 w 447676"/>
              <a:gd name="connsiteY190" fmla="*/ 202438 h 447676"/>
              <a:gd name="connsiteX191" fmla="*/ 168650 w 447676"/>
              <a:gd name="connsiteY191" fmla="*/ 167767 h 447676"/>
              <a:gd name="connsiteX192" fmla="*/ 145247 w 447676"/>
              <a:gd name="connsiteY192" fmla="*/ 167767 h 447676"/>
              <a:gd name="connsiteX193" fmla="*/ 141471 w 447676"/>
              <a:gd name="connsiteY193" fmla="*/ 166157 h 447676"/>
              <a:gd name="connsiteX194" fmla="*/ 139923 w 447676"/>
              <a:gd name="connsiteY194" fmla="*/ 162318 h 447676"/>
              <a:gd name="connsiteX195" fmla="*/ 139923 w 447676"/>
              <a:gd name="connsiteY195" fmla="*/ 159594 h 447676"/>
              <a:gd name="connsiteX196" fmla="*/ 140666 w 447676"/>
              <a:gd name="connsiteY196" fmla="*/ 156746 h 447676"/>
              <a:gd name="connsiteX197" fmla="*/ 152801 w 447676"/>
              <a:gd name="connsiteY197" fmla="*/ 129876 h 447676"/>
              <a:gd name="connsiteX198" fmla="*/ 140047 w 447676"/>
              <a:gd name="connsiteY198" fmla="*/ 129876 h 447676"/>
              <a:gd name="connsiteX199" fmla="*/ 140047 w 447676"/>
              <a:gd name="connsiteY199" fmla="*/ 118980 h 447676"/>
              <a:gd name="connsiteX200" fmla="*/ 156515 w 447676"/>
              <a:gd name="connsiteY200" fmla="*/ 118980 h 447676"/>
              <a:gd name="connsiteX201" fmla="*/ 158620 w 447676"/>
              <a:gd name="connsiteY201" fmla="*/ 112293 h 447676"/>
              <a:gd name="connsiteX202" fmla="*/ 223838 w 447676"/>
              <a:gd name="connsiteY202" fmla="*/ 14227 h 447676"/>
              <a:gd name="connsiteX203" fmla="*/ 14227 w 447676"/>
              <a:gd name="connsiteY203" fmla="*/ 223838 h 447676"/>
              <a:gd name="connsiteX204" fmla="*/ 223838 w 447676"/>
              <a:gd name="connsiteY204" fmla="*/ 433449 h 447676"/>
              <a:gd name="connsiteX205" fmla="*/ 433449 w 447676"/>
              <a:gd name="connsiteY205" fmla="*/ 223838 h 447676"/>
              <a:gd name="connsiteX206" fmla="*/ 223838 w 447676"/>
              <a:gd name="connsiteY206" fmla="*/ 14227 h 447676"/>
              <a:gd name="connsiteX207" fmla="*/ 223838 w 447676"/>
              <a:gd name="connsiteY207" fmla="*/ 0 h 447676"/>
              <a:gd name="connsiteX208" fmla="*/ 447676 w 447676"/>
              <a:gd name="connsiteY208" fmla="*/ 223838 h 447676"/>
              <a:gd name="connsiteX209" fmla="*/ 223838 w 447676"/>
              <a:gd name="connsiteY209" fmla="*/ 447676 h 447676"/>
              <a:gd name="connsiteX210" fmla="*/ 0 w 447676"/>
              <a:gd name="connsiteY210" fmla="*/ 223838 h 447676"/>
              <a:gd name="connsiteX211" fmla="*/ 223838 w 447676"/>
              <a:gd name="connsiteY211" fmla="*/ 0 h 447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</a:cxnLst>
            <a:rect l="l" t="t" r="r" b="b"/>
            <a:pathLst>
              <a:path w="447676" h="447676">
                <a:moveTo>
                  <a:pt x="136951" y="291530"/>
                </a:moveTo>
                <a:lnTo>
                  <a:pt x="200102" y="291530"/>
                </a:lnTo>
                <a:cubicBezTo>
                  <a:pt x="201670" y="291530"/>
                  <a:pt x="202970" y="292045"/>
                  <a:pt x="204002" y="293077"/>
                </a:cubicBezTo>
                <a:cubicBezTo>
                  <a:pt x="205034" y="294109"/>
                  <a:pt x="205550" y="295368"/>
                  <a:pt x="205550" y="296854"/>
                </a:cubicBezTo>
                <a:lnTo>
                  <a:pt x="205550" y="298711"/>
                </a:lnTo>
                <a:cubicBezTo>
                  <a:pt x="205550" y="299372"/>
                  <a:pt x="205509" y="299908"/>
                  <a:pt x="205426" y="300321"/>
                </a:cubicBezTo>
                <a:cubicBezTo>
                  <a:pt x="200556" y="312869"/>
                  <a:pt x="192260" y="323889"/>
                  <a:pt x="180537" y="333382"/>
                </a:cubicBezTo>
                <a:cubicBezTo>
                  <a:pt x="190443" y="339904"/>
                  <a:pt x="201175" y="344362"/>
                  <a:pt x="212732" y="346756"/>
                </a:cubicBezTo>
                <a:lnTo>
                  <a:pt x="210379" y="357281"/>
                </a:lnTo>
                <a:cubicBezTo>
                  <a:pt x="196016" y="354309"/>
                  <a:pt x="182931" y="348613"/>
                  <a:pt x="171127" y="340193"/>
                </a:cubicBezTo>
                <a:cubicBezTo>
                  <a:pt x="161386" y="346714"/>
                  <a:pt x="150118" y="351874"/>
                  <a:pt x="137323" y="355671"/>
                </a:cubicBezTo>
                <a:lnTo>
                  <a:pt x="134227" y="345270"/>
                </a:lnTo>
                <a:cubicBezTo>
                  <a:pt x="144298" y="342215"/>
                  <a:pt x="153626" y="338170"/>
                  <a:pt x="162211" y="333135"/>
                </a:cubicBezTo>
                <a:cubicBezTo>
                  <a:pt x="153956" y="325623"/>
                  <a:pt x="147270" y="317203"/>
                  <a:pt x="142152" y="307874"/>
                </a:cubicBezTo>
                <a:lnTo>
                  <a:pt x="151934" y="303169"/>
                </a:lnTo>
                <a:cubicBezTo>
                  <a:pt x="156722" y="311837"/>
                  <a:pt x="163285" y="319679"/>
                  <a:pt x="171622" y="326696"/>
                </a:cubicBezTo>
                <a:cubicBezTo>
                  <a:pt x="180868" y="319514"/>
                  <a:pt x="187926" y="311383"/>
                  <a:pt x="192796" y="302302"/>
                </a:cubicBezTo>
                <a:lnTo>
                  <a:pt x="136951" y="302302"/>
                </a:lnTo>
                <a:close/>
                <a:moveTo>
                  <a:pt x="101413" y="280014"/>
                </a:moveTo>
                <a:lnTo>
                  <a:pt x="119987" y="280014"/>
                </a:lnTo>
                <a:cubicBezTo>
                  <a:pt x="121473" y="280014"/>
                  <a:pt x="122752" y="280530"/>
                  <a:pt x="123826" y="281562"/>
                </a:cubicBezTo>
                <a:cubicBezTo>
                  <a:pt x="124899" y="282594"/>
                  <a:pt x="125435" y="283852"/>
                  <a:pt x="125435" y="285338"/>
                </a:cubicBezTo>
                <a:lnTo>
                  <a:pt x="125435" y="332887"/>
                </a:lnTo>
                <a:cubicBezTo>
                  <a:pt x="128242" y="330246"/>
                  <a:pt x="130884" y="327232"/>
                  <a:pt x="133360" y="323848"/>
                </a:cubicBezTo>
                <a:lnTo>
                  <a:pt x="142152" y="330163"/>
                </a:lnTo>
                <a:cubicBezTo>
                  <a:pt x="137281" y="336684"/>
                  <a:pt x="130966" y="343123"/>
                  <a:pt x="123206" y="349480"/>
                </a:cubicBezTo>
                <a:cubicBezTo>
                  <a:pt x="122051" y="350223"/>
                  <a:pt x="120978" y="350594"/>
                  <a:pt x="119987" y="350594"/>
                </a:cubicBezTo>
                <a:cubicBezTo>
                  <a:pt x="118996" y="350594"/>
                  <a:pt x="118171" y="350388"/>
                  <a:pt x="117511" y="349975"/>
                </a:cubicBezTo>
                <a:cubicBezTo>
                  <a:pt x="116602" y="349562"/>
                  <a:pt x="115880" y="348902"/>
                  <a:pt x="115344" y="347994"/>
                </a:cubicBezTo>
                <a:cubicBezTo>
                  <a:pt x="114807" y="347086"/>
                  <a:pt x="114539" y="346136"/>
                  <a:pt x="114539" y="345146"/>
                </a:cubicBezTo>
                <a:lnTo>
                  <a:pt x="114539" y="290787"/>
                </a:lnTo>
                <a:lnTo>
                  <a:pt x="101413" y="290787"/>
                </a:lnTo>
                <a:close/>
                <a:moveTo>
                  <a:pt x="243669" y="279642"/>
                </a:moveTo>
                <a:lnTo>
                  <a:pt x="265586" y="279642"/>
                </a:lnTo>
                <a:cubicBezTo>
                  <a:pt x="267072" y="279642"/>
                  <a:pt x="268331" y="280179"/>
                  <a:pt x="269363" y="281252"/>
                </a:cubicBezTo>
                <a:cubicBezTo>
                  <a:pt x="270395" y="282325"/>
                  <a:pt x="270911" y="283605"/>
                  <a:pt x="270911" y="285091"/>
                </a:cubicBezTo>
                <a:lnTo>
                  <a:pt x="270911" y="342793"/>
                </a:lnTo>
                <a:cubicBezTo>
                  <a:pt x="277515" y="338996"/>
                  <a:pt x="282509" y="335405"/>
                  <a:pt x="285893" y="332020"/>
                </a:cubicBezTo>
                <a:lnTo>
                  <a:pt x="293447" y="339945"/>
                </a:lnTo>
                <a:cubicBezTo>
                  <a:pt x="287173" y="345806"/>
                  <a:pt x="278629" y="351337"/>
                  <a:pt x="267815" y="356538"/>
                </a:cubicBezTo>
                <a:cubicBezTo>
                  <a:pt x="267237" y="356950"/>
                  <a:pt x="266494" y="357157"/>
                  <a:pt x="265586" y="357157"/>
                </a:cubicBezTo>
                <a:cubicBezTo>
                  <a:pt x="264513" y="357157"/>
                  <a:pt x="263564" y="356868"/>
                  <a:pt x="262738" y="356290"/>
                </a:cubicBezTo>
                <a:cubicBezTo>
                  <a:pt x="261913" y="355795"/>
                  <a:pt x="261273" y="355134"/>
                  <a:pt x="260819" y="354309"/>
                </a:cubicBezTo>
                <a:cubicBezTo>
                  <a:pt x="260365" y="353483"/>
                  <a:pt x="260138" y="352617"/>
                  <a:pt x="260138" y="351709"/>
                </a:cubicBezTo>
                <a:lnTo>
                  <a:pt x="260138" y="290539"/>
                </a:lnTo>
                <a:lnTo>
                  <a:pt x="243669" y="290539"/>
                </a:lnTo>
                <a:close/>
                <a:moveTo>
                  <a:pt x="150448" y="251039"/>
                </a:moveTo>
                <a:lnTo>
                  <a:pt x="191310" y="251039"/>
                </a:lnTo>
                <a:cubicBezTo>
                  <a:pt x="192796" y="251039"/>
                  <a:pt x="194076" y="251575"/>
                  <a:pt x="195149" y="252648"/>
                </a:cubicBezTo>
                <a:cubicBezTo>
                  <a:pt x="196222" y="253722"/>
                  <a:pt x="196759" y="255001"/>
                  <a:pt x="196759" y="256487"/>
                </a:cubicBezTo>
                <a:lnTo>
                  <a:pt x="196759" y="277166"/>
                </a:lnTo>
                <a:cubicBezTo>
                  <a:pt x="196924" y="277496"/>
                  <a:pt x="197419" y="277661"/>
                  <a:pt x="198244" y="277661"/>
                </a:cubicBezTo>
                <a:lnTo>
                  <a:pt x="211494" y="277661"/>
                </a:lnTo>
                <a:lnTo>
                  <a:pt x="211494" y="288558"/>
                </a:lnTo>
                <a:lnTo>
                  <a:pt x="198244" y="288558"/>
                </a:lnTo>
                <a:cubicBezTo>
                  <a:pt x="196098" y="288558"/>
                  <a:pt x="194241" y="288207"/>
                  <a:pt x="192672" y="287505"/>
                </a:cubicBezTo>
                <a:cubicBezTo>
                  <a:pt x="191104" y="286804"/>
                  <a:pt x="189907" y="285957"/>
                  <a:pt x="189081" y="284967"/>
                </a:cubicBezTo>
                <a:cubicBezTo>
                  <a:pt x="186935" y="282821"/>
                  <a:pt x="185862" y="280096"/>
                  <a:pt x="185862" y="276794"/>
                </a:cubicBezTo>
                <a:lnTo>
                  <a:pt x="185862" y="262059"/>
                </a:lnTo>
                <a:lnTo>
                  <a:pt x="155896" y="262059"/>
                </a:lnTo>
                <a:lnTo>
                  <a:pt x="155896" y="269984"/>
                </a:lnTo>
                <a:cubicBezTo>
                  <a:pt x="155896" y="275515"/>
                  <a:pt x="153915" y="280034"/>
                  <a:pt x="149953" y="283543"/>
                </a:cubicBezTo>
                <a:cubicBezTo>
                  <a:pt x="145990" y="287051"/>
                  <a:pt x="141739" y="289425"/>
                  <a:pt x="137199" y="290663"/>
                </a:cubicBezTo>
                <a:lnTo>
                  <a:pt x="134351" y="280138"/>
                </a:lnTo>
                <a:cubicBezTo>
                  <a:pt x="137240" y="279230"/>
                  <a:pt x="139716" y="277950"/>
                  <a:pt x="141780" y="276299"/>
                </a:cubicBezTo>
                <a:cubicBezTo>
                  <a:pt x="143844" y="274648"/>
                  <a:pt x="144917" y="272543"/>
                  <a:pt x="145000" y="269984"/>
                </a:cubicBezTo>
                <a:lnTo>
                  <a:pt x="145000" y="256487"/>
                </a:lnTo>
                <a:cubicBezTo>
                  <a:pt x="145000" y="255001"/>
                  <a:pt x="145536" y="253722"/>
                  <a:pt x="146609" y="252648"/>
                </a:cubicBezTo>
                <a:cubicBezTo>
                  <a:pt x="147683" y="251575"/>
                  <a:pt x="148962" y="251039"/>
                  <a:pt x="150448" y="251039"/>
                </a:cubicBezTo>
                <a:close/>
                <a:moveTo>
                  <a:pt x="118130" y="247200"/>
                </a:moveTo>
                <a:lnTo>
                  <a:pt x="130884" y="267507"/>
                </a:lnTo>
                <a:lnTo>
                  <a:pt x="121844" y="273451"/>
                </a:lnTo>
                <a:lnTo>
                  <a:pt x="108967" y="252896"/>
                </a:lnTo>
                <a:close/>
                <a:moveTo>
                  <a:pt x="313135" y="246829"/>
                </a:moveTo>
                <a:lnTo>
                  <a:pt x="323908" y="246829"/>
                </a:lnTo>
                <a:lnTo>
                  <a:pt x="323908" y="282490"/>
                </a:lnTo>
                <a:lnTo>
                  <a:pt x="356226" y="282490"/>
                </a:lnTo>
                <a:lnTo>
                  <a:pt x="356226" y="293387"/>
                </a:lnTo>
                <a:lnTo>
                  <a:pt x="323908" y="293387"/>
                </a:lnTo>
                <a:lnTo>
                  <a:pt x="323908" y="358271"/>
                </a:lnTo>
                <a:lnTo>
                  <a:pt x="313135" y="358271"/>
                </a:lnTo>
                <a:lnTo>
                  <a:pt x="313135" y="293387"/>
                </a:lnTo>
                <a:lnTo>
                  <a:pt x="280940" y="293387"/>
                </a:lnTo>
                <a:lnTo>
                  <a:pt x="280940" y="282490"/>
                </a:lnTo>
                <a:lnTo>
                  <a:pt x="313135" y="282490"/>
                </a:lnTo>
                <a:close/>
                <a:moveTo>
                  <a:pt x="262243" y="246210"/>
                </a:moveTo>
                <a:lnTo>
                  <a:pt x="277473" y="266888"/>
                </a:lnTo>
                <a:lnTo>
                  <a:pt x="268806" y="273203"/>
                </a:lnTo>
                <a:lnTo>
                  <a:pt x="253575" y="252648"/>
                </a:lnTo>
                <a:close/>
                <a:moveTo>
                  <a:pt x="197997" y="175939"/>
                </a:moveTo>
                <a:cubicBezTo>
                  <a:pt x="199565" y="182543"/>
                  <a:pt x="201464" y="188569"/>
                  <a:pt x="203693" y="194018"/>
                </a:cubicBezTo>
                <a:cubicBezTo>
                  <a:pt x="205922" y="199466"/>
                  <a:pt x="208811" y="204336"/>
                  <a:pt x="212360" y="208629"/>
                </a:cubicBezTo>
                <a:lnTo>
                  <a:pt x="204064" y="215811"/>
                </a:lnTo>
                <a:cubicBezTo>
                  <a:pt x="199854" y="210693"/>
                  <a:pt x="196449" y="205017"/>
                  <a:pt x="193849" y="198785"/>
                </a:cubicBezTo>
                <a:cubicBezTo>
                  <a:pt x="191248" y="192552"/>
                  <a:pt x="189081" y="185639"/>
                  <a:pt x="187348" y="178044"/>
                </a:cubicBezTo>
                <a:close/>
                <a:moveTo>
                  <a:pt x="147724" y="175939"/>
                </a:moveTo>
                <a:lnTo>
                  <a:pt x="158373" y="178044"/>
                </a:lnTo>
                <a:cubicBezTo>
                  <a:pt x="156639" y="185639"/>
                  <a:pt x="154452" y="192594"/>
                  <a:pt x="151810" y="198909"/>
                </a:cubicBezTo>
                <a:cubicBezTo>
                  <a:pt x="149168" y="205224"/>
                  <a:pt x="145784" y="210858"/>
                  <a:pt x="141656" y="215811"/>
                </a:cubicBezTo>
                <a:lnTo>
                  <a:pt x="133360" y="208629"/>
                </a:lnTo>
                <a:cubicBezTo>
                  <a:pt x="136910" y="204254"/>
                  <a:pt x="139799" y="199383"/>
                  <a:pt x="142028" y="194018"/>
                </a:cubicBezTo>
                <a:cubicBezTo>
                  <a:pt x="144257" y="188652"/>
                  <a:pt x="146155" y="182626"/>
                  <a:pt x="147724" y="175939"/>
                </a:cubicBezTo>
                <a:close/>
                <a:moveTo>
                  <a:pt x="318088" y="147088"/>
                </a:moveTo>
                <a:lnTo>
                  <a:pt x="318088" y="172596"/>
                </a:lnTo>
                <a:cubicBezTo>
                  <a:pt x="318253" y="174082"/>
                  <a:pt x="319533" y="174825"/>
                  <a:pt x="321927" y="174825"/>
                </a:cubicBezTo>
                <a:lnTo>
                  <a:pt x="339881" y="174825"/>
                </a:lnTo>
                <a:lnTo>
                  <a:pt x="339881" y="147088"/>
                </a:lnTo>
                <a:close/>
                <a:moveTo>
                  <a:pt x="291713" y="147088"/>
                </a:moveTo>
                <a:lnTo>
                  <a:pt x="291713" y="156622"/>
                </a:lnTo>
                <a:cubicBezTo>
                  <a:pt x="291135" y="170821"/>
                  <a:pt x="280610" y="181841"/>
                  <a:pt x="260138" y="189684"/>
                </a:cubicBezTo>
                <a:lnTo>
                  <a:pt x="260138" y="199837"/>
                </a:lnTo>
                <a:lnTo>
                  <a:pt x="339881" y="199837"/>
                </a:lnTo>
                <a:lnTo>
                  <a:pt x="339881" y="185597"/>
                </a:lnTo>
                <a:lnTo>
                  <a:pt x="321927" y="185597"/>
                </a:lnTo>
                <a:cubicBezTo>
                  <a:pt x="317221" y="185597"/>
                  <a:pt x="313506" y="184235"/>
                  <a:pt x="310782" y="181511"/>
                </a:cubicBezTo>
                <a:cubicBezTo>
                  <a:pt x="308471" y="179035"/>
                  <a:pt x="307315" y="176022"/>
                  <a:pt x="307315" y="172472"/>
                </a:cubicBezTo>
                <a:lnTo>
                  <a:pt x="307315" y="147088"/>
                </a:lnTo>
                <a:close/>
                <a:moveTo>
                  <a:pt x="260138" y="147088"/>
                </a:moveTo>
                <a:lnTo>
                  <a:pt x="260138" y="178168"/>
                </a:lnTo>
                <a:cubicBezTo>
                  <a:pt x="265669" y="175691"/>
                  <a:pt x="270519" y="172596"/>
                  <a:pt x="274687" y="168881"/>
                </a:cubicBezTo>
                <a:cubicBezTo>
                  <a:pt x="278856" y="165166"/>
                  <a:pt x="280940" y="161080"/>
                  <a:pt x="280940" y="156622"/>
                </a:cubicBezTo>
                <a:lnTo>
                  <a:pt x="280940" y="147088"/>
                </a:lnTo>
                <a:close/>
                <a:moveTo>
                  <a:pt x="291713" y="124304"/>
                </a:moveTo>
                <a:lnTo>
                  <a:pt x="291713" y="136067"/>
                </a:lnTo>
                <a:lnTo>
                  <a:pt x="307315" y="136067"/>
                </a:lnTo>
                <a:lnTo>
                  <a:pt x="307315" y="124304"/>
                </a:lnTo>
                <a:close/>
                <a:moveTo>
                  <a:pt x="244784" y="113407"/>
                </a:moveTo>
                <a:lnTo>
                  <a:pt x="355235" y="113407"/>
                </a:lnTo>
                <a:lnTo>
                  <a:pt x="355235" y="124304"/>
                </a:lnTo>
                <a:lnTo>
                  <a:pt x="318088" y="124304"/>
                </a:lnTo>
                <a:lnTo>
                  <a:pt x="318088" y="136067"/>
                </a:lnTo>
                <a:lnTo>
                  <a:pt x="345329" y="136067"/>
                </a:lnTo>
                <a:cubicBezTo>
                  <a:pt x="346815" y="136067"/>
                  <a:pt x="348074" y="136604"/>
                  <a:pt x="349106" y="137677"/>
                </a:cubicBezTo>
                <a:cubicBezTo>
                  <a:pt x="350138" y="138750"/>
                  <a:pt x="350654" y="140071"/>
                  <a:pt x="350654" y="141640"/>
                </a:cubicBezTo>
                <a:lnTo>
                  <a:pt x="350654" y="215192"/>
                </a:lnTo>
                <a:lnTo>
                  <a:pt x="339881" y="215192"/>
                </a:lnTo>
                <a:lnTo>
                  <a:pt x="339881" y="210734"/>
                </a:lnTo>
                <a:lnTo>
                  <a:pt x="260138" y="210734"/>
                </a:lnTo>
                <a:lnTo>
                  <a:pt x="260138" y="215192"/>
                </a:lnTo>
                <a:lnTo>
                  <a:pt x="249117" y="215192"/>
                </a:lnTo>
                <a:lnTo>
                  <a:pt x="249117" y="141640"/>
                </a:lnTo>
                <a:cubicBezTo>
                  <a:pt x="249117" y="140071"/>
                  <a:pt x="249654" y="138750"/>
                  <a:pt x="250727" y="137677"/>
                </a:cubicBezTo>
                <a:cubicBezTo>
                  <a:pt x="251800" y="136604"/>
                  <a:pt x="253080" y="136067"/>
                  <a:pt x="254566" y="136067"/>
                </a:cubicBezTo>
                <a:lnTo>
                  <a:pt x="280940" y="136067"/>
                </a:lnTo>
                <a:lnTo>
                  <a:pt x="280940" y="124304"/>
                </a:lnTo>
                <a:lnTo>
                  <a:pt x="244784" y="124304"/>
                </a:lnTo>
                <a:close/>
                <a:moveTo>
                  <a:pt x="107481" y="113036"/>
                </a:moveTo>
                <a:lnTo>
                  <a:pt x="133732" y="113036"/>
                </a:lnTo>
                <a:cubicBezTo>
                  <a:pt x="135465" y="113036"/>
                  <a:pt x="136910" y="113738"/>
                  <a:pt x="138065" y="115141"/>
                </a:cubicBezTo>
                <a:cubicBezTo>
                  <a:pt x="138808" y="116132"/>
                  <a:pt x="139180" y="117246"/>
                  <a:pt x="139180" y="118484"/>
                </a:cubicBezTo>
                <a:cubicBezTo>
                  <a:pt x="139180" y="119062"/>
                  <a:pt x="139139" y="119516"/>
                  <a:pt x="139056" y="119846"/>
                </a:cubicBezTo>
                <a:lnTo>
                  <a:pt x="130884" y="152660"/>
                </a:lnTo>
                <a:cubicBezTo>
                  <a:pt x="132782" y="155714"/>
                  <a:pt x="134536" y="159264"/>
                  <a:pt x="136146" y="163309"/>
                </a:cubicBezTo>
                <a:cubicBezTo>
                  <a:pt x="137756" y="167354"/>
                  <a:pt x="138561" y="171564"/>
                  <a:pt x="138561" y="175939"/>
                </a:cubicBezTo>
                <a:cubicBezTo>
                  <a:pt x="138561" y="178498"/>
                  <a:pt x="138189" y="181016"/>
                  <a:pt x="137446" y="183492"/>
                </a:cubicBezTo>
                <a:cubicBezTo>
                  <a:pt x="134970" y="191995"/>
                  <a:pt x="128448" y="198186"/>
                  <a:pt x="117882" y="202066"/>
                </a:cubicBezTo>
                <a:lnTo>
                  <a:pt x="113920" y="191912"/>
                </a:lnTo>
                <a:cubicBezTo>
                  <a:pt x="121184" y="189188"/>
                  <a:pt x="125559" y="185391"/>
                  <a:pt x="127045" y="180521"/>
                </a:cubicBezTo>
                <a:cubicBezTo>
                  <a:pt x="127458" y="178870"/>
                  <a:pt x="127664" y="177384"/>
                  <a:pt x="127664" y="176063"/>
                </a:cubicBezTo>
                <a:cubicBezTo>
                  <a:pt x="127664" y="172596"/>
                  <a:pt x="126901" y="169046"/>
                  <a:pt x="125373" y="165414"/>
                </a:cubicBezTo>
                <a:cubicBezTo>
                  <a:pt x="123846" y="161782"/>
                  <a:pt x="122298" y="158934"/>
                  <a:pt x="120730" y="156870"/>
                </a:cubicBezTo>
                <a:cubicBezTo>
                  <a:pt x="119987" y="155962"/>
                  <a:pt x="119616" y="154971"/>
                  <a:pt x="119616" y="153898"/>
                </a:cubicBezTo>
                <a:cubicBezTo>
                  <a:pt x="119616" y="153485"/>
                  <a:pt x="119698" y="152949"/>
                  <a:pt x="119863" y="152288"/>
                </a:cubicBezTo>
                <a:lnTo>
                  <a:pt x="126797" y="123933"/>
                </a:lnTo>
                <a:lnTo>
                  <a:pt x="112805" y="123933"/>
                </a:lnTo>
                <a:lnTo>
                  <a:pt x="112805" y="219773"/>
                </a:lnTo>
                <a:lnTo>
                  <a:pt x="102032" y="219773"/>
                </a:lnTo>
                <a:lnTo>
                  <a:pt x="102032" y="118608"/>
                </a:lnTo>
                <a:cubicBezTo>
                  <a:pt x="102032" y="117122"/>
                  <a:pt x="102569" y="115822"/>
                  <a:pt x="103642" y="114708"/>
                </a:cubicBezTo>
                <a:cubicBezTo>
                  <a:pt x="104715" y="113593"/>
                  <a:pt x="105995" y="113036"/>
                  <a:pt x="107481" y="113036"/>
                </a:cubicBezTo>
                <a:close/>
                <a:moveTo>
                  <a:pt x="159859" y="108454"/>
                </a:moveTo>
                <a:lnTo>
                  <a:pt x="170260" y="111302"/>
                </a:lnTo>
                <a:cubicBezTo>
                  <a:pt x="169434" y="114192"/>
                  <a:pt x="168650" y="116751"/>
                  <a:pt x="167907" y="118980"/>
                </a:cubicBezTo>
                <a:lnTo>
                  <a:pt x="208274" y="118980"/>
                </a:lnTo>
                <a:lnTo>
                  <a:pt x="208274" y="129876"/>
                </a:lnTo>
                <a:lnTo>
                  <a:pt x="164316" y="129876"/>
                </a:lnTo>
                <a:cubicBezTo>
                  <a:pt x="160437" y="140443"/>
                  <a:pt x="156598" y="149441"/>
                  <a:pt x="152801" y="156870"/>
                </a:cubicBezTo>
                <a:lnTo>
                  <a:pt x="168650" y="156870"/>
                </a:lnTo>
                <a:lnTo>
                  <a:pt x="168650" y="139287"/>
                </a:lnTo>
                <a:lnTo>
                  <a:pt x="179423" y="139287"/>
                </a:lnTo>
                <a:lnTo>
                  <a:pt x="179423" y="156870"/>
                </a:lnTo>
                <a:lnTo>
                  <a:pt x="206293" y="156870"/>
                </a:lnTo>
                <a:lnTo>
                  <a:pt x="206293" y="167767"/>
                </a:lnTo>
                <a:lnTo>
                  <a:pt x="179423" y="167767"/>
                </a:lnTo>
                <a:lnTo>
                  <a:pt x="179423" y="202438"/>
                </a:lnTo>
                <a:cubicBezTo>
                  <a:pt x="179423" y="206648"/>
                  <a:pt x="177875" y="210032"/>
                  <a:pt x="174780" y="212591"/>
                </a:cubicBezTo>
                <a:cubicBezTo>
                  <a:pt x="171684" y="215150"/>
                  <a:pt x="168753" y="216884"/>
                  <a:pt x="165988" y="217792"/>
                </a:cubicBezTo>
                <a:cubicBezTo>
                  <a:pt x="163223" y="218700"/>
                  <a:pt x="160189" y="219525"/>
                  <a:pt x="156887" y="220268"/>
                </a:cubicBezTo>
                <a:lnTo>
                  <a:pt x="155277" y="209372"/>
                </a:lnTo>
                <a:cubicBezTo>
                  <a:pt x="158332" y="208959"/>
                  <a:pt x="161324" y="208072"/>
                  <a:pt x="164254" y="206710"/>
                </a:cubicBezTo>
                <a:cubicBezTo>
                  <a:pt x="167185" y="205347"/>
                  <a:pt x="168650" y="203924"/>
                  <a:pt x="168650" y="202438"/>
                </a:cubicBezTo>
                <a:lnTo>
                  <a:pt x="168650" y="167767"/>
                </a:lnTo>
                <a:lnTo>
                  <a:pt x="145247" y="167767"/>
                </a:lnTo>
                <a:cubicBezTo>
                  <a:pt x="143761" y="167767"/>
                  <a:pt x="142503" y="167230"/>
                  <a:pt x="141471" y="166157"/>
                </a:cubicBezTo>
                <a:cubicBezTo>
                  <a:pt x="140439" y="165084"/>
                  <a:pt x="139923" y="163804"/>
                  <a:pt x="139923" y="162318"/>
                </a:cubicBezTo>
                <a:lnTo>
                  <a:pt x="139923" y="159594"/>
                </a:lnTo>
                <a:cubicBezTo>
                  <a:pt x="139923" y="158356"/>
                  <a:pt x="140171" y="157407"/>
                  <a:pt x="140666" y="156746"/>
                </a:cubicBezTo>
                <a:cubicBezTo>
                  <a:pt x="145206" y="148656"/>
                  <a:pt x="149251" y="139700"/>
                  <a:pt x="152801" y="129876"/>
                </a:cubicBezTo>
                <a:lnTo>
                  <a:pt x="140047" y="129876"/>
                </a:lnTo>
                <a:lnTo>
                  <a:pt x="140047" y="118980"/>
                </a:lnTo>
                <a:lnTo>
                  <a:pt x="156515" y="118980"/>
                </a:lnTo>
                <a:cubicBezTo>
                  <a:pt x="157506" y="116008"/>
                  <a:pt x="158208" y="113779"/>
                  <a:pt x="158620" y="112293"/>
                </a:cubicBezTo>
                <a:close/>
                <a:moveTo>
                  <a:pt x="223838" y="14227"/>
                </a:moveTo>
                <a:cubicBezTo>
                  <a:pt x="108073" y="14227"/>
                  <a:pt x="14227" y="108073"/>
                  <a:pt x="14227" y="223838"/>
                </a:cubicBezTo>
                <a:cubicBezTo>
                  <a:pt x="14227" y="339603"/>
                  <a:pt x="108073" y="433449"/>
                  <a:pt x="223838" y="433449"/>
                </a:cubicBezTo>
                <a:cubicBezTo>
                  <a:pt x="339603" y="433449"/>
                  <a:pt x="433449" y="339603"/>
                  <a:pt x="433449" y="223838"/>
                </a:cubicBezTo>
                <a:cubicBezTo>
                  <a:pt x="433449" y="108073"/>
                  <a:pt x="339603" y="14227"/>
                  <a:pt x="223838" y="14227"/>
                </a:cubicBezTo>
                <a:close/>
                <a:moveTo>
                  <a:pt x="223838" y="0"/>
                </a:moveTo>
                <a:cubicBezTo>
                  <a:pt x="347460" y="0"/>
                  <a:pt x="447676" y="100216"/>
                  <a:pt x="447676" y="223838"/>
                </a:cubicBezTo>
                <a:cubicBezTo>
                  <a:pt x="447676" y="347460"/>
                  <a:pt x="347460" y="447676"/>
                  <a:pt x="223838" y="447676"/>
                </a:cubicBezTo>
                <a:cubicBezTo>
                  <a:pt x="100216" y="447676"/>
                  <a:pt x="0" y="347460"/>
                  <a:pt x="0" y="223838"/>
                </a:cubicBezTo>
                <a:cubicBezTo>
                  <a:pt x="0" y="100216"/>
                  <a:pt x="100216" y="0"/>
                  <a:pt x="223838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gradFill>
                <a:gsLst>
                  <a:gs pos="0">
                    <a:srgbClr val="515FFE"/>
                  </a:gs>
                  <a:gs pos="100000">
                    <a:srgbClr val="5D0FEE"/>
                  </a:gs>
                </a:gsLst>
                <a:lin ang="2700000" scaled="1"/>
              </a:gra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BD0267B-1394-66FA-9263-BDC9BAC556FB}"/>
              </a:ext>
            </a:extLst>
          </p:cNvPr>
          <p:cNvSpPr txBox="1"/>
          <p:nvPr/>
        </p:nvSpPr>
        <p:spPr>
          <a:xfrm>
            <a:off x="591849" y="125609"/>
            <a:ext cx="34251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200" dirty="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添加你的标题</a:t>
            </a:r>
          </a:p>
        </p:txBody>
      </p:sp>
      <p:sp>
        <p:nvSpPr>
          <p:cNvPr id="7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AC041ED9-9AB0-3A13-DD4F-6BC71659C77D}"/>
              </a:ext>
            </a:extLst>
          </p:cNvPr>
          <p:cNvSpPr/>
          <p:nvPr/>
        </p:nvSpPr>
        <p:spPr bwMode="auto">
          <a:xfrm>
            <a:off x="3250274" y="1948255"/>
            <a:ext cx="3562194" cy="3578855"/>
          </a:xfrm>
          <a:prstGeom prst="ellipse">
            <a:avLst/>
          </a:prstGeom>
          <a:noFill/>
          <a:ln w="19050"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  <a:effectLst>
            <a:outerShdw blurRad="101600" dist="63500" dir="2700000" algn="tl" rotWithShape="0">
              <a:schemeClr val="accent3"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sym typeface="Calibri" panose="020F0502020204030204" charset="0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5606CF34-4F3D-2B7F-7218-BBAD0D3D1BB0}"/>
              </a:ext>
            </a:extLst>
          </p:cNvPr>
          <p:cNvSpPr/>
          <p:nvPr/>
        </p:nvSpPr>
        <p:spPr bwMode="auto">
          <a:xfrm>
            <a:off x="5381701" y="1948255"/>
            <a:ext cx="3563744" cy="3578855"/>
          </a:xfrm>
          <a:prstGeom prst="ellipse">
            <a:avLst/>
          </a:prstGeom>
          <a:noFill/>
          <a:ln w="19050"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  <a:effectLst>
            <a:outerShdw blurRad="101600" dist="63500" dir="2700000" algn="tl" rotWithShape="0">
              <a:schemeClr val="accent3"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sym typeface="Calibri" panose="020F0502020204030204" charset="0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B25BA6AA-CF20-FC07-8D05-C1085AF9184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03597" y="2932520"/>
            <a:ext cx="558047" cy="263196"/>
          </a:xfrm>
          <a:prstGeom prst="line">
            <a:avLst/>
          </a:prstGeom>
          <a:noFill/>
          <a:ln w="15875" cap="rnd" algn="ctr">
            <a:solidFill>
              <a:schemeClr val="accent2"/>
            </a:solidFill>
            <a:prstDash val="sysDot"/>
            <a:round/>
            <a:headEnd type="none" w="med" len="med"/>
            <a:tailEnd type="arrow" w="med" len="med"/>
          </a:ln>
        </p:spPr>
      </p:cxnSp>
      <p:cxnSp>
        <p:nvCxnSpPr>
          <p:cNvPr id="14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3C1BBE09-0017-43CA-2EDE-D89BA40885B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105972" y="3740797"/>
            <a:ext cx="576647" cy="0"/>
          </a:xfrm>
          <a:prstGeom prst="line">
            <a:avLst/>
          </a:prstGeom>
          <a:noFill/>
          <a:ln w="15875" cap="rnd" algn="ctr">
            <a:solidFill>
              <a:schemeClr val="accent2"/>
            </a:solidFill>
            <a:prstDash val="sysDot"/>
            <a:round/>
            <a:headEnd type="none" w="med" len="med"/>
            <a:tailEnd type="arrow" w="med" len="med"/>
          </a:ln>
        </p:spPr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16F4E27D-7DCD-294D-6348-BDD604F7761C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4403596" y="4264078"/>
            <a:ext cx="576647" cy="306804"/>
          </a:xfrm>
          <a:prstGeom prst="line">
            <a:avLst/>
          </a:prstGeom>
          <a:noFill/>
          <a:ln w="15875" cap="rnd" algn="ctr">
            <a:solidFill>
              <a:schemeClr val="accent2"/>
            </a:solidFill>
            <a:prstDash val="sysDot"/>
            <a:round/>
            <a:headEnd type="none" w="med" len="med"/>
            <a:tailEnd type="arrow" w="med" len="med"/>
          </a:ln>
        </p:spPr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88972ABA-9489-2181-3305-437B4E58136E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7277507" y="4251619"/>
            <a:ext cx="576647" cy="306804"/>
          </a:xfrm>
          <a:prstGeom prst="line">
            <a:avLst/>
          </a:prstGeom>
          <a:noFill/>
          <a:ln w="15875" cap="rnd" algn="ctr">
            <a:solidFill>
              <a:schemeClr val="accent2"/>
            </a:solidFill>
            <a:prstDash val="sysDot"/>
            <a:round/>
            <a:headEnd type="none" w="med" len="med"/>
            <a:tailEnd type="arrow" w="med" len="med"/>
          </a:ln>
        </p:spPr>
      </p:cxnSp>
      <p:cxnSp>
        <p:nvCxnSpPr>
          <p:cNvPr id="18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E1E50BAE-4B1C-BCD5-AEF6-5307299132D1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7565830" y="3737683"/>
            <a:ext cx="576647" cy="0"/>
          </a:xfrm>
          <a:prstGeom prst="line">
            <a:avLst/>
          </a:prstGeom>
          <a:noFill/>
          <a:ln w="15875" cap="rnd" algn="ctr">
            <a:solidFill>
              <a:schemeClr val="accent2"/>
            </a:solidFill>
            <a:prstDash val="sysDot"/>
            <a:round/>
            <a:headEnd type="none" w="med" len="med"/>
            <a:tailEnd type="arrow" w="med" len="med"/>
          </a:ln>
        </p:spPr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083FB352-4265-C495-1E7A-F4839FEE2F0F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7296109" y="2932520"/>
            <a:ext cx="558047" cy="263196"/>
          </a:xfrm>
          <a:prstGeom prst="line">
            <a:avLst/>
          </a:prstGeom>
          <a:noFill/>
          <a:ln w="15875" cap="rnd" algn="ctr">
            <a:solidFill>
              <a:schemeClr val="accent2"/>
            </a:solidFill>
            <a:prstDash val="sysDot"/>
            <a:round/>
            <a:headEnd type="none" w="med" len="med"/>
            <a:tailEnd type="arrow" w="med" len="med"/>
          </a:ln>
        </p:spPr>
      </p:cxnSp>
      <p:sp>
        <p:nvSpPr>
          <p:cNvPr id="21" name="Oval 19">
            <a:extLst>
              <a:ext uri="{FF2B5EF4-FFF2-40B4-BE49-F238E27FC236}">
                <a16:creationId xmlns:a16="http://schemas.microsoft.com/office/drawing/2014/main" id="{5179F8D5-7794-A728-DAA4-3B2BCFE3B0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71675" y="2714487"/>
            <a:ext cx="2055468" cy="2065083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>
            <a:noFill/>
          </a:ln>
          <a:effectLst>
            <a:outerShdw blurRad="101600" dist="63500" dir="2700000" algn="tl" rotWithShape="0">
              <a:schemeClr val="accent3"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sym typeface="Calibri" panose="020F0502020204030204" charset="0"/>
            </a:endParaRPr>
          </a:p>
        </p:txBody>
      </p:sp>
      <p:sp>
        <p:nvSpPr>
          <p:cNvPr id="22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802900C9-3A78-9090-ECF2-B3484D4069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77261" y="3020797"/>
            <a:ext cx="1444298" cy="145105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01600" dist="63500" dir="2700000" algn="tl" rotWithShape="0">
              <a:schemeClr val="accent3"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sym typeface="Calibri" panose="020F0502020204030204" charset="0"/>
            </a:endParaRPr>
          </a:p>
        </p:txBody>
      </p:sp>
      <p:sp>
        <p:nvSpPr>
          <p:cNvPr id="23" name="Oval 19">
            <a:extLst>
              <a:ext uri="{FF2B5EF4-FFF2-40B4-BE49-F238E27FC236}">
                <a16:creationId xmlns:a16="http://schemas.microsoft.com/office/drawing/2014/main" id="{F4AEBAA4-83C5-9E09-F413-A9239EBD05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00019" y="2175777"/>
            <a:ext cx="903442" cy="907666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>
            <a:noFill/>
          </a:ln>
          <a:effectLst>
            <a:outerShdw blurRad="101600" dist="63500" dir="2700000" algn="tl" rotWithShape="0">
              <a:schemeClr val="accent3"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sym typeface="Calibri" panose="020F0502020204030204" charset="0"/>
            </a:endParaRPr>
          </a:p>
        </p:txBody>
      </p:sp>
      <p:sp>
        <p:nvSpPr>
          <p:cNvPr id="24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F1699C75-59D7-C17D-4F25-DA4904116C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41861" y="2191401"/>
            <a:ext cx="903442" cy="909120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>
            <a:noFill/>
          </a:ln>
          <a:effectLst>
            <a:outerShdw blurRad="101600" dist="63500" dir="2700000" algn="tl" rotWithShape="0">
              <a:schemeClr val="accent3"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sym typeface="Calibri" panose="020F0502020204030204" charset="0"/>
            </a:endParaRPr>
          </a:p>
        </p:txBody>
      </p:sp>
      <p:sp>
        <p:nvSpPr>
          <p:cNvPr id="25" name="Oval 19">
            <a:extLst>
              <a:ext uri="{FF2B5EF4-FFF2-40B4-BE49-F238E27FC236}">
                <a16:creationId xmlns:a16="http://schemas.microsoft.com/office/drawing/2014/main" id="{4396A80B-4841-ADD1-C920-B410FE3109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82150" y="3322059"/>
            <a:ext cx="904886" cy="909120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>
            <a:noFill/>
          </a:ln>
          <a:effectLst>
            <a:outerShdw blurRad="101600" dist="63500" dir="2700000" algn="tl" rotWithShape="0">
              <a:schemeClr val="accent3"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sym typeface="Calibri" panose="020F0502020204030204" charset="0"/>
            </a:endParaRPr>
          </a:p>
        </p:txBody>
      </p:sp>
      <p:sp>
        <p:nvSpPr>
          <p:cNvPr id="26" name="Oval 19">
            <a:extLst>
              <a:ext uri="{FF2B5EF4-FFF2-40B4-BE49-F238E27FC236}">
                <a16:creationId xmlns:a16="http://schemas.microsoft.com/office/drawing/2014/main" id="{3435C7A9-EA12-8B4D-C490-2EA7C8F2E9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89966" y="4440256"/>
            <a:ext cx="904886" cy="909120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>
            <a:noFill/>
          </a:ln>
          <a:effectLst>
            <a:outerShdw blurRad="101600" dist="63500" dir="2700000" algn="tl" rotWithShape="0">
              <a:schemeClr val="accent3"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sym typeface="Calibri" panose="020F0502020204030204" charset="0"/>
            </a:endParaRPr>
          </a:p>
        </p:txBody>
      </p:sp>
      <p:sp>
        <p:nvSpPr>
          <p:cNvPr id="27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30F779EE-DDF1-885D-D354-CDE9765F9A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66035" y="3284681"/>
            <a:ext cx="904886" cy="909120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>
            <a:noFill/>
          </a:ln>
          <a:effectLst>
            <a:outerShdw blurRad="101600" dist="63500" dir="2700000" algn="tl" rotWithShape="0">
              <a:schemeClr val="accent3"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sym typeface="Calibri" panose="020F0502020204030204" charset="0"/>
            </a:endParaRPr>
          </a:p>
        </p:txBody>
      </p:sp>
      <p:sp>
        <p:nvSpPr>
          <p:cNvPr id="28" name="Oval 19">
            <a:extLst>
              <a:ext uri="{FF2B5EF4-FFF2-40B4-BE49-F238E27FC236}">
                <a16:creationId xmlns:a16="http://schemas.microsoft.com/office/drawing/2014/main" id="{053078AA-B8E7-2B4B-C744-456020C6C4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62869" y="4434025"/>
            <a:ext cx="904886" cy="909120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>
            <a:noFill/>
          </a:ln>
          <a:effectLst>
            <a:outerShdw blurRad="101600" dist="63500" dir="2700000" algn="tl" rotWithShape="0">
              <a:schemeClr val="accent3"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sym typeface="Calibri" panose="020F0502020204030204" charset="0"/>
            </a:endParaRP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id="{51B7A3A6-1EC9-2EFA-AE9A-D41E895F7B88}"/>
              </a:ext>
            </a:extLst>
          </p:cNvPr>
          <p:cNvSpPr txBox="1"/>
          <p:nvPr/>
        </p:nvSpPr>
        <p:spPr>
          <a:xfrm>
            <a:off x="5485051" y="3297512"/>
            <a:ext cx="121781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spc="2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+mj-ea"/>
                <a:ea typeface="+mj-ea"/>
              </a:rPr>
              <a:t>未来</a:t>
            </a:r>
            <a:endParaRPr lang="en-US" altLang="zh-CN" sz="2800" spc="200" dirty="0"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</a:gradFill>
              <a:latin typeface="+mj-ea"/>
              <a:ea typeface="+mj-ea"/>
            </a:endParaRPr>
          </a:p>
          <a:p>
            <a:pPr algn="ctr"/>
            <a:r>
              <a:rPr lang="zh-CN" altLang="en-US" sz="2800" spc="2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+mj-ea"/>
                <a:ea typeface="+mj-ea"/>
              </a:rPr>
              <a:t>规划</a:t>
            </a:r>
          </a:p>
        </p:txBody>
      </p:sp>
      <p:grpSp>
        <p:nvGrpSpPr>
          <p:cNvPr id="86" name="图形 564">
            <a:extLst>
              <a:ext uri="{FF2B5EF4-FFF2-40B4-BE49-F238E27FC236}">
                <a16:creationId xmlns:a16="http://schemas.microsoft.com/office/drawing/2014/main" id="{C94DC251-ACFE-AC94-68B5-47E07BF4679A}"/>
              </a:ext>
            </a:extLst>
          </p:cNvPr>
          <p:cNvGrpSpPr/>
          <p:nvPr/>
        </p:nvGrpSpPr>
        <p:grpSpPr>
          <a:xfrm>
            <a:off x="8372548" y="4721935"/>
            <a:ext cx="352246" cy="353353"/>
            <a:chOff x="4209532" y="5686432"/>
            <a:chExt cx="352246" cy="353353"/>
          </a:xfrm>
          <a:solidFill>
            <a:schemeClr val="bg1"/>
          </a:solidFill>
        </p:grpSpPr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031E6F1E-243A-51F3-DB13-2C95D05468DB}"/>
                </a:ext>
              </a:extLst>
            </p:cNvPr>
            <p:cNvSpPr/>
            <p:nvPr/>
          </p:nvSpPr>
          <p:spPr>
            <a:xfrm>
              <a:off x="4552917" y="5686432"/>
              <a:ext cx="8861" cy="97476"/>
            </a:xfrm>
            <a:custGeom>
              <a:avLst/>
              <a:gdLst>
                <a:gd name="connsiteX0" fmla="*/ 4431 w 8861"/>
                <a:gd name="connsiteY0" fmla="*/ 0 h 97476"/>
                <a:gd name="connsiteX1" fmla="*/ 0 w 8861"/>
                <a:gd name="connsiteY1" fmla="*/ 4431 h 97476"/>
                <a:gd name="connsiteX2" fmla="*/ 0 w 8861"/>
                <a:gd name="connsiteY2" fmla="*/ 93046 h 97476"/>
                <a:gd name="connsiteX3" fmla="*/ 4431 w 8861"/>
                <a:gd name="connsiteY3" fmla="*/ 97477 h 97476"/>
                <a:gd name="connsiteX4" fmla="*/ 8862 w 8861"/>
                <a:gd name="connsiteY4" fmla="*/ 93046 h 97476"/>
                <a:gd name="connsiteX5" fmla="*/ 8862 w 8861"/>
                <a:gd name="connsiteY5" fmla="*/ 4431 h 97476"/>
                <a:gd name="connsiteX6" fmla="*/ 4431 w 8861"/>
                <a:gd name="connsiteY6" fmla="*/ 0 h 97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861" h="97476">
                  <a:moveTo>
                    <a:pt x="4431" y="0"/>
                  </a:moveTo>
                  <a:cubicBezTo>
                    <a:pt x="2215" y="0"/>
                    <a:pt x="0" y="1662"/>
                    <a:pt x="0" y="4431"/>
                  </a:cubicBezTo>
                  <a:lnTo>
                    <a:pt x="0" y="93046"/>
                  </a:lnTo>
                  <a:cubicBezTo>
                    <a:pt x="0" y="95262"/>
                    <a:pt x="1662" y="97477"/>
                    <a:pt x="4431" y="97477"/>
                  </a:cubicBezTo>
                  <a:cubicBezTo>
                    <a:pt x="7200" y="97477"/>
                    <a:pt x="8862" y="95815"/>
                    <a:pt x="8862" y="93046"/>
                  </a:cubicBezTo>
                  <a:lnTo>
                    <a:pt x="8862" y="4431"/>
                  </a:lnTo>
                  <a:cubicBezTo>
                    <a:pt x="8862" y="1662"/>
                    <a:pt x="6646" y="0"/>
                    <a:pt x="4431" y="0"/>
                  </a:cubicBezTo>
                  <a:close/>
                </a:path>
              </a:pathLst>
            </a:custGeom>
            <a:grpFill/>
            <a:ln w="54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A6487AB7-15C2-3CBD-07FE-D12A3D95688C}"/>
                </a:ext>
              </a:extLst>
            </p:cNvPr>
            <p:cNvSpPr/>
            <p:nvPr/>
          </p:nvSpPr>
          <p:spPr>
            <a:xfrm>
              <a:off x="4552917" y="5797202"/>
              <a:ext cx="8861" cy="19938"/>
            </a:xfrm>
            <a:custGeom>
              <a:avLst/>
              <a:gdLst>
                <a:gd name="connsiteX0" fmla="*/ 4431 w 8861"/>
                <a:gd name="connsiteY0" fmla="*/ 0 h 19938"/>
                <a:gd name="connsiteX1" fmla="*/ 0 w 8861"/>
                <a:gd name="connsiteY1" fmla="*/ 4431 h 19938"/>
                <a:gd name="connsiteX2" fmla="*/ 0 w 8861"/>
                <a:gd name="connsiteY2" fmla="*/ 15508 h 19938"/>
                <a:gd name="connsiteX3" fmla="*/ 4431 w 8861"/>
                <a:gd name="connsiteY3" fmla="*/ 19938 h 19938"/>
                <a:gd name="connsiteX4" fmla="*/ 8862 w 8861"/>
                <a:gd name="connsiteY4" fmla="*/ 15508 h 19938"/>
                <a:gd name="connsiteX5" fmla="*/ 8862 w 8861"/>
                <a:gd name="connsiteY5" fmla="*/ 4431 h 19938"/>
                <a:gd name="connsiteX6" fmla="*/ 4431 w 8861"/>
                <a:gd name="connsiteY6" fmla="*/ 0 h 19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861" h="19938">
                  <a:moveTo>
                    <a:pt x="4431" y="0"/>
                  </a:moveTo>
                  <a:cubicBezTo>
                    <a:pt x="2215" y="0"/>
                    <a:pt x="0" y="1662"/>
                    <a:pt x="0" y="4431"/>
                  </a:cubicBezTo>
                  <a:lnTo>
                    <a:pt x="0" y="15508"/>
                  </a:lnTo>
                  <a:cubicBezTo>
                    <a:pt x="0" y="17723"/>
                    <a:pt x="1662" y="19938"/>
                    <a:pt x="4431" y="19938"/>
                  </a:cubicBezTo>
                  <a:cubicBezTo>
                    <a:pt x="7200" y="19938"/>
                    <a:pt x="8862" y="18277"/>
                    <a:pt x="8862" y="15508"/>
                  </a:cubicBezTo>
                  <a:lnTo>
                    <a:pt x="8862" y="4431"/>
                  </a:lnTo>
                  <a:cubicBezTo>
                    <a:pt x="8862" y="1662"/>
                    <a:pt x="6646" y="0"/>
                    <a:pt x="4431" y="0"/>
                  </a:cubicBezTo>
                  <a:close/>
                </a:path>
              </a:pathLst>
            </a:custGeom>
            <a:grpFill/>
            <a:ln w="54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89" name="微信: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4399BB99-A18C-98C2-15A5-ECFB3391C6F4}"/>
                </a:ext>
              </a:extLst>
            </p:cNvPr>
            <p:cNvSpPr/>
            <p:nvPr/>
          </p:nvSpPr>
          <p:spPr>
            <a:xfrm>
              <a:off x="4237225" y="5725202"/>
              <a:ext cx="69784" cy="8861"/>
            </a:xfrm>
            <a:custGeom>
              <a:avLst/>
              <a:gdLst>
                <a:gd name="connsiteX0" fmla="*/ 65354 w 69784"/>
                <a:gd name="connsiteY0" fmla="*/ 8862 h 8861"/>
                <a:gd name="connsiteX1" fmla="*/ 69785 w 69784"/>
                <a:gd name="connsiteY1" fmla="*/ 4431 h 8861"/>
                <a:gd name="connsiteX2" fmla="*/ 65354 w 69784"/>
                <a:gd name="connsiteY2" fmla="*/ 0 h 8861"/>
                <a:gd name="connsiteX3" fmla="*/ 4431 w 69784"/>
                <a:gd name="connsiteY3" fmla="*/ 0 h 8861"/>
                <a:gd name="connsiteX4" fmla="*/ 0 w 69784"/>
                <a:gd name="connsiteY4" fmla="*/ 4431 h 8861"/>
                <a:gd name="connsiteX5" fmla="*/ 4431 w 69784"/>
                <a:gd name="connsiteY5" fmla="*/ 8862 h 8861"/>
                <a:gd name="connsiteX6" fmla="*/ 65354 w 69784"/>
                <a:gd name="connsiteY6" fmla="*/ 8862 h 8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9784" h="8861">
                  <a:moveTo>
                    <a:pt x="65354" y="8862"/>
                  </a:moveTo>
                  <a:cubicBezTo>
                    <a:pt x="67569" y="8862"/>
                    <a:pt x="69785" y="7200"/>
                    <a:pt x="69785" y="4431"/>
                  </a:cubicBezTo>
                  <a:cubicBezTo>
                    <a:pt x="69785" y="1662"/>
                    <a:pt x="68123" y="0"/>
                    <a:pt x="65354" y="0"/>
                  </a:cubicBezTo>
                  <a:lnTo>
                    <a:pt x="4431" y="0"/>
                  </a:lnTo>
                  <a:cubicBezTo>
                    <a:pt x="2215" y="0"/>
                    <a:pt x="0" y="1662"/>
                    <a:pt x="0" y="4431"/>
                  </a:cubicBezTo>
                  <a:cubicBezTo>
                    <a:pt x="0" y="7200"/>
                    <a:pt x="1662" y="8862"/>
                    <a:pt x="4431" y="8862"/>
                  </a:cubicBezTo>
                  <a:lnTo>
                    <a:pt x="65354" y="8862"/>
                  </a:lnTo>
                  <a:close/>
                </a:path>
              </a:pathLst>
            </a:custGeom>
            <a:grpFill/>
            <a:ln w="54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3C2CA667-2AA4-6C6A-3E59-9FBF9957F370}"/>
                </a:ext>
              </a:extLst>
            </p:cNvPr>
            <p:cNvSpPr/>
            <p:nvPr/>
          </p:nvSpPr>
          <p:spPr>
            <a:xfrm>
              <a:off x="4209532" y="5725756"/>
              <a:ext cx="14399" cy="8861"/>
            </a:xfrm>
            <a:custGeom>
              <a:avLst/>
              <a:gdLst>
                <a:gd name="connsiteX0" fmla="*/ 9969 w 14399"/>
                <a:gd name="connsiteY0" fmla="*/ 0 h 8861"/>
                <a:gd name="connsiteX1" fmla="*/ 4431 w 14399"/>
                <a:gd name="connsiteY1" fmla="*/ 0 h 8861"/>
                <a:gd name="connsiteX2" fmla="*/ 0 w 14399"/>
                <a:gd name="connsiteY2" fmla="*/ 4431 h 8861"/>
                <a:gd name="connsiteX3" fmla="*/ 4431 w 14399"/>
                <a:gd name="connsiteY3" fmla="*/ 8862 h 8861"/>
                <a:gd name="connsiteX4" fmla="*/ 9969 w 14399"/>
                <a:gd name="connsiteY4" fmla="*/ 8862 h 8861"/>
                <a:gd name="connsiteX5" fmla="*/ 14400 w 14399"/>
                <a:gd name="connsiteY5" fmla="*/ 4431 h 8861"/>
                <a:gd name="connsiteX6" fmla="*/ 9969 w 14399"/>
                <a:gd name="connsiteY6" fmla="*/ 0 h 8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399" h="8861">
                  <a:moveTo>
                    <a:pt x="9969" y="0"/>
                  </a:moveTo>
                  <a:lnTo>
                    <a:pt x="4431" y="0"/>
                  </a:lnTo>
                  <a:cubicBezTo>
                    <a:pt x="2215" y="0"/>
                    <a:pt x="0" y="1662"/>
                    <a:pt x="0" y="4431"/>
                  </a:cubicBezTo>
                  <a:cubicBezTo>
                    <a:pt x="0" y="7200"/>
                    <a:pt x="1662" y="8862"/>
                    <a:pt x="4431" y="8862"/>
                  </a:cubicBezTo>
                  <a:lnTo>
                    <a:pt x="9969" y="8862"/>
                  </a:lnTo>
                  <a:cubicBezTo>
                    <a:pt x="12185" y="8862"/>
                    <a:pt x="14400" y="7200"/>
                    <a:pt x="14400" y="4431"/>
                  </a:cubicBezTo>
                  <a:cubicBezTo>
                    <a:pt x="14400" y="1662"/>
                    <a:pt x="12185" y="0"/>
                    <a:pt x="9969" y="0"/>
                  </a:cubicBezTo>
                  <a:close/>
                </a:path>
              </a:pathLst>
            </a:custGeom>
            <a:grpFill/>
            <a:ln w="54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D2494F55-D597-1D1C-AAB4-AB55CEEAA882}"/>
                </a:ext>
              </a:extLst>
            </p:cNvPr>
            <p:cNvSpPr/>
            <p:nvPr/>
          </p:nvSpPr>
          <p:spPr>
            <a:xfrm>
              <a:off x="4457656" y="6007663"/>
              <a:ext cx="32123" cy="32123"/>
            </a:xfrm>
            <a:custGeom>
              <a:avLst/>
              <a:gdLst>
                <a:gd name="connsiteX0" fmla="*/ 27692 w 32123"/>
                <a:gd name="connsiteY0" fmla="*/ 11631 h 32123"/>
                <a:gd name="connsiteX1" fmla="*/ 20492 w 32123"/>
                <a:gd name="connsiteY1" fmla="*/ 11631 h 32123"/>
                <a:gd name="connsiteX2" fmla="*/ 20492 w 32123"/>
                <a:gd name="connsiteY2" fmla="*/ 4431 h 32123"/>
                <a:gd name="connsiteX3" fmla="*/ 16062 w 32123"/>
                <a:gd name="connsiteY3" fmla="*/ 0 h 32123"/>
                <a:gd name="connsiteX4" fmla="*/ 11631 w 32123"/>
                <a:gd name="connsiteY4" fmla="*/ 4431 h 32123"/>
                <a:gd name="connsiteX5" fmla="*/ 11631 w 32123"/>
                <a:gd name="connsiteY5" fmla="*/ 11631 h 32123"/>
                <a:gd name="connsiteX6" fmla="*/ 4431 w 32123"/>
                <a:gd name="connsiteY6" fmla="*/ 11631 h 32123"/>
                <a:gd name="connsiteX7" fmla="*/ 0 w 32123"/>
                <a:gd name="connsiteY7" fmla="*/ 16062 h 32123"/>
                <a:gd name="connsiteX8" fmla="*/ 4431 w 32123"/>
                <a:gd name="connsiteY8" fmla="*/ 20492 h 32123"/>
                <a:gd name="connsiteX9" fmla="*/ 11631 w 32123"/>
                <a:gd name="connsiteY9" fmla="*/ 20492 h 32123"/>
                <a:gd name="connsiteX10" fmla="*/ 11631 w 32123"/>
                <a:gd name="connsiteY10" fmla="*/ 27692 h 32123"/>
                <a:gd name="connsiteX11" fmla="*/ 16062 w 32123"/>
                <a:gd name="connsiteY11" fmla="*/ 32123 h 32123"/>
                <a:gd name="connsiteX12" fmla="*/ 20492 w 32123"/>
                <a:gd name="connsiteY12" fmla="*/ 27692 h 32123"/>
                <a:gd name="connsiteX13" fmla="*/ 20492 w 32123"/>
                <a:gd name="connsiteY13" fmla="*/ 20492 h 32123"/>
                <a:gd name="connsiteX14" fmla="*/ 27692 w 32123"/>
                <a:gd name="connsiteY14" fmla="*/ 20492 h 32123"/>
                <a:gd name="connsiteX15" fmla="*/ 32123 w 32123"/>
                <a:gd name="connsiteY15" fmla="*/ 16062 h 32123"/>
                <a:gd name="connsiteX16" fmla="*/ 27692 w 32123"/>
                <a:gd name="connsiteY16" fmla="*/ 11631 h 32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2123" h="32123">
                  <a:moveTo>
                    <a:pt x="27692" y="11631"/>
                  </a:moveTo>
                  <a:lnTo>
                    <a:pt x="20492" y="11631"/>
                  </a:lnTo>
                  <a:lnTo>
                    <a:pt x="20492" y="4431"/>
                  </a:lnTo>
                  <a:cubicBezTo>
                    <a:pt x="20492" y="2215"/>
                    <a:pt x="18831" y="0"/>
                    <a:pt x="16062" y="0"/>
                  </a:cubicBezTo>
                  <a:cubicBezTo>
                    <a:pt x="13292" y="0"/>
                    <a:pt x="11631" y="1662"/>
                    <a:pt x="11631" y="4431"/>
                  </a:cubicBezTo>
                  <a:lnTo>
                    <a:pt x="11631" y="11631"/>
                  </a:lnTo>
                  <a:lnTo>
                    <a:pt x="4431" y="11631"/>
                  </a:lnTo>
                  <a:cubicBezTo>
                    <a:pt x="2215" y="11631"/>
                    <a:pt x="0" y="13292"/>
                    <a:pt x="0" y="16062"/>
                  </a:cubicBezTo>
                  <a:cubicBezTo>
                    <a:pt x="0" y="18831"/>
                    <a:pt x="1662" y="20492"/>
                    <a:pt x="4431" y="20492"/>
                  </a:cubicBezTo>
                  <a:lnTo>
                    <a:pt x="11631" y="20492"/>
                  </a:lnTo>
                  <a:lnTo>
                    <a:pt x="11631" y="27692"/>
                  </a:lnTo>
                  <a:cubicBezTo>
                    <a:pt x="11631" y="29908"/>
                    <a:pt x="13292" y="32123"/>
                    <a:pt x="16062" y="32123"/>
                  </a:cubicBezTo>
                  <a:cubicBezTo>
                    <a:pt x="18831" y="32123"/>
                    <a:pt x="20492" y="30462"/>
                    <a:pt x="20492" y="27692"/>
                  </a:cubicBezTo>
                  <a:lnTo>
                    <a:pt x="20492" y="20492"/>
                  </a:lnTo>
                  <a:lnTo>
                    <a:pt x="27692" y="20492"/>
                  </a:lnTo>
                  <a:cubicBezTo>
                    <a:pt x="29908" y="20492"/>
                    <a:pt x="32123" y="18831"/>
                    <a:pt x="32123" y="16062"/>
                  </a:cubicBezTo>
                  <a:cubicBezTo>
                    <a:pt x="32123" y="13292"/>
                    <a:pt x="29908" y="11631"/>
                    <a:pt x="27692" y="11631"/>
                  </a:cubicBezTo>
                  <a:close/>
                </a:path>
              </a:pathLst>
            </a:custGeom>
            <a:grpFill/>
            <a:ln w="54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92" name="微信: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4AA6BC9A-8B64-9398-98E7-1EC297337F7C}"/>
                </a:ext>
              </a:extLst>
            </p:cNvPr>
            <p:cNvSpPr/>
            <p:nvPr/>
          </p:nvSpPr>
          <p:spPr>
            <a:xfrm>
              <a:off x="4486456" y="5686432"/>
              <a:ext cx="32123" cy="31569"/>
            </a:xfrm>
            <a:custGeom>
              <a:avLst/>
              <a:gdLst>
                <a:gd name="connsiteX0" fmla="*/ 4431 w 32123"/>
                <a:gd name="connsiteY0" fmla="*/ 19938 h 31569"/>
                <a:gd name="connsiteX1" fmla="*/ 11631 w 32123"/>
                <a:gd name="connsiteY1" fmla="*/ 19938 h 31569"/>
                <a:gd name="connsiteX2" fmla="*/ 11631 w 32123"/>
                <a:gd name="connsiteY2" fmla="*/ 27138 h 31569"/>
                <a:gd name="connsiteX3" fmla="*/ 16062 w 32123"/>
                <a:gd name="connsiteY3" fmla="*/ 31569 h 31569"/>
                <a:gd name="connsiteX4" fmla="*/ 20492 w 32123"/>
                <a:gd name="connsiteY4" fmla="*/ 27138 h 31569"/>
                <a:gd name="connsiteX5" fmla="*/ 20492 w 32123"/>
                <a:gd name="connsiteY5" fmla="*/ 19938 h 31569"/>
                <a:gd name="connsiteX6" fmla="*/ 27692 w 32123"/>
                <a:gd name="connsiteY6" fmla="*/ 19938 h 31569"/>
                <a:gd name="connsiteX7" fmla="*/ 32123 w 32123"/>
                <a:gd name="connsiteY7" fmla="*/ 15508 h 31569"/>
                <a:gd name="connsiteX8" fmla="*/ 27692 w 32123"/>
                <a:gd name="connsiteY8" fmla="*/ 11077 h 31569"/>
                <a:gd name="connsiteX9" fmla="*/ 20492 w 32123"/>
                <a:gd name="connsiteY9" fmla="*/ 11077 h 31569"/>
                <a:gd name="connsiteX10" fmla="*/ 20492 w 32123"/>
                <a:gd name="connsiteY10" fmla="*/ 4431 h 31569"/>
                <a:gd name="connsiteX11" fmla="*/ 16062 w 32123"/>
                <a:gd name="connsiteY11" fmla="*/ 0 h 31569"/>
                <a:gd name="connsiteX12" fmla="*/ 11631 w 32123"/>
                <a:gd name="connsiteY12" fmla="*/ 4431 h 31569"/>
                <a:gd name="connsiteX13" fmla="*/ 11631 w 32123"/>
                <a:gd name="connsiteY13" fmla="*/ 11631 h 31569"/>
                <a:gd name="connsiteX14" fmla="*/ 4431 w 32123"/>
                <a:gd name="connsiteY14" fmla="*/ 11631 h 31569"/>
                <a:gd name="connsiteX15" fmla="*/ 0 w 32123"/>
                <a:gd name="connsiteY15" fmla="*/ 16062 h 31569"/>
                <a:gd name="connsiteX16" fmla="*/ 4431 w 32123"/>
                <a:gd name="connsiteY16" fmla="*/ 19938 h 31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2123" h="31569">
                  <a:moveTo>
                    <a:pt x="4431" y="19938"/>
                  </a:moveTo>
                  <a:lnTo>
                    <a:pt x="11631" y="19938"/>
                  </a:lnTo>
                  <a:lnTo>
                    <a:pt x="11631" y="27138"/>
                  </a:lnTo>
                  <a:cubicBezTo>
                    <a:pt x="11631" y="29354"/>
                    <a:pt x="13292" y="31569"/>
                    <a:pt x="16062" y="31569"/>
                  </a:cubicBezTo>
                  <a:cubicBezTo>
                    <a:pt x="18831" y="31569"/>
                    <a:pt x="20492" y="29908"/>
                    <a:pt x="20492" y="27138"/>
                  </a:cubicBezTo>
                  <a:lnTo>
                    <a:pt x="20492" y="19938"/>
                  </a:lnTo>
                  <a:lnTo>
                    <a:pt x="27692" y="19938"/>
                  </a:lnTo>
                  <a:cubicBezTo>
                    <a:pt x="29908" y="19938"/>
                    <a:pt x="32123" y="18277"/>
                    <a:pt x="32123" y="15508"/>
                  </a:cubicBezTo>
                  <a:cubicBezTo>
                    <a:pt x="32123" y="12738"/>
                    <a:pt x="30462" y="11077"/>
                    <a:pt x="27692" y="11077"/>
                  </a:cubicBezTo>
                  <a:lnTo>
                    <a:pt x="20492" y="11077"/>
                  </a:lnTo>
                  <a:lnTo>
                    <a:pt x="20492" y="4431"/>
                  </a:lnTo>
                  <a:cubicBezTo>
                    <a:pt x="20492" y="2215"/>
                    <a:pt x="18831" y="0"/>
                    <a:pt x="16062" y="0"/>
                  </a:cubicBezTo>
                  <a:cubicBezTo>
                    <a:pt x="13292" y="0"/>
                    <a:pt x="11631" y="1662"/>
                    <a:pt x="11631" y="4431"/>
                  </a:cubicBezTo>
                  <a:lnTo>
                    <a:pt x="11631" y="11631"/>
                  </a:lnTo>
                  <a:lnTo>
                    <a:pt x="4431" y="11631"/>
                  </a:lnTo>
                  <a:cubicBezTo>
                    <a:pt x="2215" y="11631"/>
                    <a:pt x="0" y="13292"/>
                    <a:pt x="0" y="16062"/>
                  </a:cubicBezTo>
                  <a:cubicBezTo>
                    <a:pt x="0" y="18831"/>
                    <a:pt x="2215" y="19938"/>
                    <a:pt x="4431" y="19938"/>
                  </a:cubicBezTo>
                  <a:close/>
                </a:path>
              </a:pathLst>
            </a:custGeom>
            <a:grpFill/>
            <a:ln w="54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D393C2F6-863C-7F0B-B15D-4BAEFC283F66}"/>
                </a:ext>
              </a:extLst>
            </p:cNvPr>
            <p:cNvSpPr/>
            <p:nvPr/>
          </p:nvSpPr>
          <p:spPr>
            <a:xfrm>
              <a:off x="4241779" y="5703602"/>
              <a:ext cx="283285" cy="313476"/>
            </a:xfrm>
            <a:custGeom>
              <a:avLst/>
              <a:gdLst>
                <a:gd name="connsiteX0" fmla="*/ 277908 w 283285"/>
                <a:gd name="connsiteY0" fmla="*/ 75323 h 313476"/>
                <a:gd name="connsiteX1" fmla="*/ 144431 w 283285"/>
                <a:gd name="connsiteY1" fmla="*/ 1662 h 313476"/>
                <a:gd name="connsiteX2" fmla="*/ 137785 w 283285"/>
                <a:gd name="connsiteY2" fmla="*/ 1662 h 313476"/>
                <a:gd name="connsiteX3" fmla="*/ 4308 w 283285"/>
                <a:gd name="connsiteY3" fmla="*/ 75323 h 313476"/>
                <a:gd name="connsiteX4" fmla="*/ 431 w 283285"/>
                <a:gd name="connsiteY4" fmla="*/ 79200 h 313476"/>
                <a:gd name="connsiteX5" fmla="*/ 140000 w 283285"/>
                <a:gd name="connsiteY5" fmla="*/ 312923 h 313476"/>
                <a:gd name="connsiteX6" fmla="*/ 141662 w 283285"/>
                <a:gd name="connsiteY6" fmla="*/ 313477 h 313476"/>
                <a:gd name="connsiteX7" fmla="*/ 143323 w 283285"/>
                <a:gd name="connsiteY7" fmla="*/ 312923 h 313476"/>
                <a:gd name="connsiteX8" fmla="*/ 282892 w 283285"/>
                <a:gd name="connsiteY8" fmla="*/ 79200 h 313476"/>
                <a:gd name="connsiteX9" fmla="*/ 277908 w 283285"/>
                <a:gd name="connsiteY9" fmla="*/ 75323 h 313476"/>
                <a:gd name="connsiteX10" fmla="*/ 141108 w 283285"/>
                <a:gd name="connsiteY10" fmla="*/ 304062 h 313476"/>
                <a:gd name="connsiteX11" fmla="*/ 8185 w 283285"/>
                <a:gd name="connsiteY11" fmla="*/ 83631 h 313476"/>
                <a:gd name="connsiteX12" fmla="*/ 141108 w 283285"/>
                <a:gd name="connsiteY12" fmla="*/ 11077 h 313476"/>
                <a:gd name="connsiteX13" fmla="*/ 274031 w 283285"/>
                <a:gd name="connsiteY13" fmla="*/ 83631 h 313476"/>
                <a:gd name="connsiteX14" fmla="*/ 141108 w 283285"/>
                <a:gd name="connsiteY14" fmla="*/ 304062 h 313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83285" h="313476">
                  <a:moveTo>
                    <a:pt x="277908" y="75323"/>
                  </a:moveTo>
                  <a:cubicBezTo>
                    <a:pt x="197046" y="74215"/>
                    <a:pt x="144985" y="2215"/>
                    <a:pt x="144431" y="1662"/>
                  </a:cubicBezTo>
                  <a:cubicBezTo>
                    <a:pt x="142769" y="-554"/>
                    <a:pt x="139446" y="-554"/>
                    <a:pt x="137785" y="1662"/>
                  </a:cubicBezTo>
                  <a:cubicBezTo>
                    <a:pt x="137231" y="2215"/>
                    <a:pt x="85169" y="74215"/>
                    <a:pt x="4308" y="75323"/>
                  </a:cubicBezTo>
                  <a:cubicBezTo>
                    <a:pt x="2092" y="75323"/>
                    <a:pt x="431" y="76985"/>
                    <a:pt x="431" y="79200"/>
                  </a:cubicBezTo>
                  <a:cubicBezTo>
                    <a:pt x="431" y="80862"/>
                    <a:pt x="-15077" y="245354"/>
                    <a:pt x="140000" y="312923"/>
                  </a:cubicBezTo>
                  <a:cubicBezTo>
                    <a:pt x="140554" y="312923"/>
                    <a:pt x="141108" y="313477"/>
                    <a:pt x="141662" y="313477"/>
                  </a:cubicBezTo>
                  <a:cubicBezTo>
                    <a:pt x="142215" y="313477"/>
                    <a:pt x="142769" y="313477"/>
                    <a:pt x="143323" y="312923"/>
                  </a:cubicBezTo>
                  <a:cubicBezTo>
                    <a:pt x="297846" y="245908"/>
                    <a:pt x="282892" y="80862"/>
                    <a:pt x="282892" y="79200"/>
                  </a:cubicBezTo>
                  <a:cubicBezTo>
                    <a:pt x="281785" y="76985"/>
                    <a:pt x="280123" y="75323"/>
                    <a:pt x="277908" y="75323"/>
                  </a:cubicBezTo>
                  <a:close/>
                  <a:moveTo>
                    <a:pt x="141108" y="304062"/>
                  </a:moveTo>
                  <a:cubicBezTo>
                    <a:pt x="6523" y="244800"/>
                    <a:pt x="7077" y="107446"/>
                    <a:pt x="8185" y="83631"/>
                  </a:cubicBezTo>
                  <a:cubicBezTo>
                    <a:pt x="80185" y="80862"/>
                    <a:pt x="128369" y="27138"/>
                    <a:pt x="141108" y="11077"/>
                  </a:cubicBezTo>
                  <a:cubicBezTo>
                    <a:pt x="153846" y="27138"/>
                    <a:pt x="202031" y="80862"/>
                    <a:pt x="274031" y="83631"/>
                  </a:cubicBezTo>
                  <a:cubicBezTo>
                    <a:pt x="275138" y="107446"/>
                    <a:pt x="275692" y="244800"/>
                    <a:pt x="141108" y="304062"/>
                  </a:cubicBezTo>
                  <a:close/>
                </a:path>
              </a:pathLst>
            </a:custGeom>
            <a:grpFill/>
            <a:ln w="54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94" name="微信: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646727E9-F088-00AD-33C4-0C832874E9FF}"/>
                </a:ext>
              </a:extLst>
            </p:cNvPr>
            <p:cNvSpPr/>
            <p:nvPr/>
          </p:nvSpPr>
          <p:spPr>
            <a:xfrm>
              <a:off x="4274886" y="5752756"/>
              <a:ext cx="215250" cy="227215"/>
            </a:xfrm>
            <a:custGeom>
              <a:avLst/>
              <a:gdLst>
                <a:gd name="connsiteX0" fmla="*/ 212677 w 215250"/>
                <a:gd name="connsiteY0" fmla="*/ 56077 h 227215"/>
                <a:gd name="connsiteX1" fmla="*/ 110769 w 215250"/>
                <a:gd name="connsiteY1" fmla="*/ 1246 h 227215"/>
                <a:gd name="connsiteX2" fmla="*/ 105231 w 215250"/>
                <a:gd name="connsiteY2" fmla="*/ 1246 h 227215"/>
                <a:gd name="connsiteX3" fmla="*/ 3323 w 215250"/>
                <a:gd name="connsiteY3" fmla="*/ 56077 h 227215"/>
                <a:gd name="connsiteX4" fmla="*/ 0 w 215250"/>
                <a:gd name="connsiteY4" fmla="*/ 60508 h 227215"/>
                <a:gd name="connsiteX5" fmla="*/ 105785 w 215250"/>
                <a:gd name="connsiteY5" fmla="*/ 226662 h 227215"/>
                <a:gd name="connsiteX6" fmla="*/ 107446 w 215250"/>
                <a:gd name="connsiteY6" fmla="*/ 227215 h 227215"/>
                <a:gd name="connsiteX7" fmla="*/ 109108 w 215250"/>
                <a:gd name="connsiteY7" fmla="*/ 226662 h 227215"/>
                <a:gd name="connsiteX8" fmla="*/ 214892 w 215250"/>
                <a:gd name="connsiteY8" fmla="*/ 60508 h 227215"/>
                <a:gd name="connsiteX9" fmla="*/ 212677 w 215250"/>
                <a:gd name="connsiteY9" fmla="*/ 56077 h 227215"/>
                <a:gd name="connsiteX10" fmla="*/ 108000 w 215250"/>
                <a:gd name="connsiteY10" fmla="*/ 218354 h 227215"/>
                <a:gd name="connsiteX11" fmla="*/ 8862 w 215250"/>
                <a:gd name="connsiteY11" fmla="*/ 63831 h 227215"/>
                <a:gd name="connsiteX12" fmla="*/ 108000 w 215250"/>
                <a:gd name="connsiteY12" fmla="*/ 10108 h 227215"/>
                <a:gd name="connsiteX13" fmla="*/ 207138 w 215250"/>
                <a:gd name="connsiteY13" fmla="*/ 63831 h 227215"/>
                <a:gd name="connsiteX14" fmla="*/ 108000 w 215250"/>
                <a:gd name="connsiteY14" fmla="*/ 218354 h 227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5250" h="227215">
                  <a:moveTo>
                    <a:pt x="212677" y="56077"/>
                  </a:moveTo>
                  <a:cubicBezTo>
                    <a:pt x="167262" y="47215"/>
                    <a:pt x="132369" y="21185"/>
                    <a:pt x="110769" y="1246"/>
                  </a:cubicBezTo>
                  <a:cubicBezTo>
                    <a:pt x="109108" y="-415"/>
                    <a:pt x="106892" y="-415"/>
                    <a:pt x="105231" y="1246"/>
                  </a:cubicBezTo>
                  <a:cubicBezTo>
                    <a:pt x="84185" y="21185"/>
                    <a:pt x="48738" y="47215"/>
                    <a:pt x="3323" y="56077"/>
                  </a:cubicBezTo>
                  <a:cubicBezTo>
                    <a:pt x="1108" y="56631"/>
                    <a:pt x="0" y="58292"/>
                    <a:pt x="0" y="60508"/>
                  </a:cubicBezTo>
                  <a:cubicBezTo>
                    <a:pt x="3323" y="103708"/>
                    <a:pt x="21046" y="182908"/>
                    <a:pt x="105785" y="226662"/>
                  </a:cubicBezTo>
                  <a:cubicBezTo>
                    <a:pt x="106338" y="227215"/>
                    <a:pt x="106892" y="227215"/>
                    <a:pt x="107446" y="227215"/>
                  </a:cubicBezTo>
                  <a:cubicBezTo>
                    <a:pt x="108000" y="227215"/>
                    <a:pt x="108554" y="227215"/>
                    <a:pt x="109108" y="226662"/>
                  </a:cubicBezTo>
                  <a:cubicBezTo>
                    <a:pt x="194400" y="182908"/>
                    <a:pt x="212123" y="103708"/>
                    <a:pt x="214892" y="60508"/>
                  </a:cubicBezTo>
                  <a:cubicBezTo>
                    <a:pt x="216000" y="58292"/>
                    <a:pt x="214338" y="56631"/>
                    <a:pt x="212677" y="56077"/>
                  </a:cubicBezTo>
                  <a:close/>
                  <a:moveTo>
                    <a:pt x="108000" y="218354"/>
                  </a:moveTo>
                  <a:cubicBezTo>
                    <a:pt x="30462" y="177369"/>
                    <a:pt x="12738" y="105369"/>
                    <a:pt x="8862" y="63831"/>
                  </a:cubicBezTo>
                  <a:cubicBezTo>
                    <a:pt x="52615" y="54415"/>
                    <a:pt x="86400" y="30046"/>
                    <a:pt x="108000" y="10108"/>
                  </a:cubicBezTo>
                  <a:cubicBezTo>
                    <a:pt x="129600" y="30046"/>
                    <a:pt x="163938" y="53862"/>
                    <a:pt x="207138" y="63831"/>
                  </a:cubicBezTo>
                  <a:cubicBezTo>
                    <a:pt x="203815" y="105369"/>
                    <a:pt x="185538" y="177369"/>
                    <a:pt x="108000" y="218354"/>
                  </a:cubicBezTo>
                  <a:close/>
                </a:path>
              </a:pathLst>
            </a:custGeom>
            <a:grpFill/>
            <a:ln w="54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3B0C8599-B173-7EE4-FF85-D0F59C90B6D9}"/>
                </a:ext>
              </a:extLst>
            </p:cNvPr>
            <p:cNvSpPr/>
            <p:nvPr/>
          </p:nvSpPr>
          <p:spPr>
            <a:xfrm>
              <a:off x="4342456" y="5802740"/>
              <a:ext cx="86399" cy="109107"/>
            </a:xfrm>
            <a:custGeom>
              <a:avLst/>
              <a:gdLst>
                <a:gd name="connsiteX0" fmla="*/ 17169 w 86399"/>
                <a:gd name="connsiteY0" fmla="*/ 26585 h 109107"/>
                <a:gd name="connsiteX1" fmla="*/ 17169 w 86399"/>
                <a:gd name="connsiteY1" fmla="*/ 44862 h 109107"/>
                <a:gd name="connsiteX2" fmla="*/ 4431 w 86399"/>
                <a:gd name="connsiteY2" fmla="*/ 44862 h 109107"/>
                <a:gd name="connsiteX3" fmla="*/ 0 w 86399"/>
                <a:gd name="connsiteY3" fmla="*/ 49292 h 109107"/>
                <a:gd name="connsiteX4" fmla="*/ 0 w 86399"/>
                <a:gd name="connsiteY4" fmla="*/ 104677 h 109107"/>
                <a:gd name="connsiteX5" fmla="*/ 4431 w 86399"/>
                <a:gd name="connsiteY5" fmla="*/ 109108 h 109107"/>
                <a:gd name="connsiteX6" fmla="*/ 81969 w 86399"/>
                <a:gd name="connsiteY6" fmla="*/ 109108 h 109107"/>
                <a:gd name="connsiteX7" fmla="*/ 86400 w 86399"/>
                <a:gd name="connsiteY7" fmla="*/ 104677 h 109107"/>
                <a:gd name="connsiteX8" fmla="*/ 86400 w 86399"/>
                <a:gd name="connsiteY8" fmla="*/ 49292 h 109107"/>
                <a:gd name="connsiteX9" fmla="*/ 81969 w 86399"/>
                <a:gd name="connsiteY9" fmla="*/ 44862 h 109107"/>
                <a:gd name="connsiteX10" fmla="*/ 69231 w 86399"/>
                <a:gd name="connsiteY10" fmla="*/ 44862 h 109107"/>
                <a:gd name="connsiteX11" fmla="*/ 69231 w 86399"/>
                <a:gd name="connsiteY11" fmla="*/ 26585 h 109107"/>
                <a:gd name="connsiteX12" fmla="*/ 42646 w 86399"/>
                <a:gd name="connsiteY12" fmla="*/ 0 h 109107"/>
                <a:gd name="connsiteX13" fmla="*/ 17169 w 86399"/>
                <a:gd name="connsiteY13" fmla="*/ 26585 h 109107"/>
                <a:gd name="connsiteX14" fmla="*/ 78092 w 86399"/>
                <a:gd name="connsiteY14" fmla="*/ 100246 h 109107"/>
                <a:gd name="connsiteX15" fmla="*/ 8862 w 86399"/>
                <a:gd name="connsiteY15" fmla="*/ 100246 h 109107"/>
                <a:gd name="connsiteX16" fmla="*/ 8862 w 86399"/>
                <a:gd name="connsiteY16" fmla="*/ 53169 h 109107"/>
                <a:gd name="connsiteX17" fmla="*/ 21600 w 86399"/>
                <a:gd name="connsiteY17" fmla="*/ 53169 h 109107"/>
                <a:gd name="connsiteX18" fmla="*/ 65908 w 86399"/>
                <a:gd name="connsiteY18" fmla="*/ 53169 h 109107"/>
                <a:gd name="connsiteX19" fmla="*/ 78646 w 86399"/>
                <a:gd name="connsiteY19" fmla="*/ 53169 h 109107"/>
                <a:gd name="connsiteX20" fmla="*/ 78646 w 86399"/>
                <a:gd name="connsiteY20" fmla="*/ 100246 h 109107"/>
                <a:gd name="connsiteX21" fmla="*/ 25477 w 86399"/>
                <a:gd name="connsiteY21" fmla="*/ 26585 h 109107"/>
                <a:gd name="connsiteX22" fmla="*/ 43754 w 86399"/>
                <a:gd name="connsiteY22" fmla="*/ 8308 h 109107"/>
                <a:gd name="connsiteX23" fmla="*/ 62031 w 86399"/>
                <a:gd name="connsiteY23" fmla="*/ 26585 h 109107"/>
                <a:gd name="connsiteX24" fmla="*/ 62031 w 86399"/>
                <a:gd name="connsiteY24" fmla="*/ 44862 h 109107"/>
                <a:gd name="connsiteX25" fmla="*/ 26031 w 86399"/>
                <a:gd name="connsiteY25" fmla="*/ 44862 h 109107"/>
                <a:gd name="connsiteX26" fmla="*/ 26031 w 86399"/>
                <a:gd name="connsiteY26" fmla="*/ 26585 h 109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86399" h="109107">
                  <a:moveTo>
                    <a:pt x="17169" y="26585"/>
                  </a:moveTo>
                  <a:lnTo>
                    <a:pt x="17169" y="44862"/>
                  </a:lnTo>
                  <a:lnTo>
                    <a:pt x="4431" y="44862"/>
                  </a:lnTo>
                  <a:cubicBezTo>
                    <a:pt x="2215" y="44862"/>
                    <a:pt x="0" y="46523"/>
                    <a:pt x="0" y="49292"/>
                  </a:cubicBezTo>
                  <a:lnTo>
                    <a:pt x="0" y="104677"/>
                  </a:lnTo>
                  <a:cubicBezTo>
                    <a:pt x="0" y="106892"/>
                    <a:pt x="1662" y="109108"/>
                    <a:pt x="4431" y="109108"/>
                  </a:cubicBezTo>
                  <a:lnTo>
                    <a:pt x="81969" y="109108"/>
                  </a:lnTo>
                  <a:cubicBezTo>
                    <a:pt x="84185" y="109108"/>
                    <a:pt x="86400" y="107446"/>
                    <a:pt x="86400" y="104677"/>
                  </a:cubicBezTo>
                  <a:lnTo>
                    <a:pt x="86400" y="49292"/>
                  </a:lnTo>
                  <a:cubicBezTo>
                    <a:pt x="86400" y="47077"/>
                    <a:pt x="84738" y="44862"/>
                    <a:pt x="81969" y="44862"/>
                  </a:cubicBezTo>
                  <a:lnTo>
                    <a:pt x="69231" y="44862"/>
                  </a:lnTo>
                  <a:lnTo>
                    <a:pt x="69231" y="26585"/>
                  </a:lnTo>
                  <a:cubicBezTo>
                    <a:pt x="69231" y="12185"/>
                    <a:pt x="57600" y="0"/>
                    <a:pt x="42646" y="0"/>
                  </a:cubicBezTo>
                  <a:cubicBezTo>
                    <a:pt x="27692" y="0"/>
                    <a:pt x="17169" y="12185"/>
                    <a:pt x="17169" y="26585"/>
                  </a:cubicBezTo>
                  <a:close/>
                  <a:moveTo>
                    <a:pt x="78092" y="100246"/>
                  </a:moveTo>
                  <a:lnTo>
                    <a:pt x="8862" y="100246"/>
                  </a:lnTo>
                  <a:lnTo>
                    <a:pt x="8862" y="53169"/>
                  </a:lnTo>
                  <a:lnTo>
                    <a:pt x="21600" y="53169"/>
                  </a:lnTo>
                  <a:lnTo>
                    <a:pt x="65908" y="53169"/>
                  </a:lnTo>
                  <a:lnTo>
                    <a:pt x="78646" y="53169"/>
                  </a:lnTo>
                  <a:lnTo>
                    <a:pt x="78646" y="100246"/>
                  </a:lnTo>
                  <a:close/>
                  <a:moveTo>
                    <a:pt x="25477" y="26585"/>
                  </a:moveTo>
                  <a:cubicBezTo>
                    <a:pt x="25477" y="16615"/>
                    <a:pt x="33785" y="8308"/>
                    <a:pt x="43754" y="8308"/>
                  </a:cubicBezTo>
                  <a:cubicBezTo>
                    <a:pt x="53723" y="8308"/>
                    <a:pt x="62031" y="16615"/>
                    <a:pt x="62031" y="26585"/>
                  </a:cubicBezTo>
                  <a:lnTo>
                    <a:pt x="62031" y="44862"/>
                  </a:lnTo>
                  <a:lnTo>
                    <a:pt x="26031" y="44862"/>
                  </a:lnTo>
                  <a:lnTo>
                    <a:pt x="26031" y="26585"/>
                  </a:lnTo>
                  <a:close/>
                </a:path>
              </a:pathLst>
            </a:custGeom>
            <a:grpFill/>
            <a:ln w="54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DC27640B-7630-CB58-4AB5-7329DCAC8F9C}"/>
                </a:ext>
              </a:extLst>
            </p:cNvPr>
            <p:cNvSpPr/>
            <p:nvPr/>
          </p:nvSpPr>
          <p:spPr>
            <a:xfrm>
              <a:off x="4381225" y="5869755"/>
              <a:ext cx="8861" cy="19938"/>
            </a:xfrm>
            <a:custGeom>
              <a:avLst/>
              <a:gdLst>
                <a:gd name="connsiteX0" fmla="*/ 4431 w 8861"/>
                <a:gd name="connsiteY0" fmla="*/ 0 h 19938"/>
                <a:gd name="connsiteX1" fmla="*/ 0 w 8861"/>
                <a:gd name="connsiteY1" fmla="*/ 4431 h 19938"/>
                <a:gd name="connsiteX2" fmla="*/ 0 w 8861"/>
                <a:gd name="connsiteY2" fmla="*/ 15508 h 19938"/>
                <a:gd name="connsiteX3" fmla="*/ 4431 w 8861"/>
                <a:gd name="connsiteY3" fmla="*/ 19938 h 19938"/>
                <a:gd name="connsiteX4" fmla="*/ 8862 w 8861"/>
                <a:gd name="connsiteY4" fmla="*/ 15508 h 19938"/>
                <a:gd name="connsiteX5" fmla="*/ 8862 w 8861"/>
                <a:gd name="connsiteY5" fmla="*/ 4431 h 19938"/>
                <a:gd name="connsiteX6" fmla="*/ 4431 w 8861"/>
                <a:gd name="connsiteY6" fmla="*/ 0 h 19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861" h="19938">
                  <a:moveTo>
                    <a:pt x="4431" y="0"/>
                  </a:moveTo>
                  <a:cubicBezTo>
                    <a:pt x="2215" y="0"/>
                    <a:pt x="0" y="1662"/>
                    <a:pt x="0" y="4431"/>
                  </a:cubicBezTo>
                  <a:lnTo>
                    <a:pt x="0" y="15508"/>
                  </a:lnTo>
                  <a:cubicBezTo>
                    <a:pt x="0" y="17723"/>
                    <a:pt x="1662" y="19938"/>
                    <a:pt x="4431" y="19938"/>
                  </a:cubicBezTo>
                  <a:cubicBezTo>
                    <a:pt x="7200" y="19938"/>
                    <a:pt x="8862" y="18277"/>
                    <a:pt x="8862" y="15508"/>
                  </a:cubicBezTo>
                  <a:lnTo>
                    <a:pt x="8862" y="4431"/>
                  </a:lnTo>
                  <a:cubicBezTo>
                    <a:pt x="8862" y="1662"/>
                    <a:pt x="6646" y="0"/>
                    <a:pt x="4431" y="0"/>
                  </a:cubicBezTo>
                  <a:close/>
                </a:path>
              </a:pathLst>
            </a:custGeom>
            <a:grpFill/>
            <a:ln w="54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</p:grpSp>
      <p:grpSp>
        <p:nvGrpSpPr>
          <p:cNvPr id="97" name="图形 568">
            <a:extLst>
              <a:ext uri="{FF2B5EF4-FFF2-40B4-BE49-F238E27FC236}">
                <a16:creationId xmlns:a16="http://schemas.microsoft.com/office/drawing/2014/main" id="{AA43AAC1-9B32-3320-6874-9A4C0DA6A83B}"/>
              </a:ext>
            </a:extLst>
          </p:cNvPr>
          <p:cNvGrpSpPr/>
          <p:nvPr/>
        </p:nvGrpSpPr>
        <p:grpSpPr>
          <a:xfrm>
            <a:off x="8763731" y="3571477"/>
            <a:ext cx="341723" cy="352800"/>
            <a:chOff x="6483325" y="5686432"/>
            <a:chExt cx="341723" cy="352800"/>
          </a:xfrm>
          <a:solidFill>
            <a:schemeClr val="bg1"/>
          </a:solidFill>
        </p:grpSpPr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6C4E5397-3B21-3209-2FAD-FA89E508579F}"/>
                </a:ext>
              </a:extLst>
            </p:cNvPr>
            <p:cNvSpPr/>
            <p:nvPr/>
          </p:nvSpPr>
          <p:spPr>
            <a:xfrm>
              <a:off x="6693233" y="6030371"/>
              <a:ext cx="97476" cy="8861"/>
            </a:xfrm>
            <a:custGeom>
              <a:avLst/>
              <a:gdLst>
                <a:gd name="connsiteX0" fmla="*/ 93046 w 97476"/>
                <a:gd name="connsiteY0" fmla="*/ 0 h 8861"/>
                <a:gd name="connsiteX1" fmla="*/ 4431 w 97476"/>
                <a:gd name="connsiteY1" fmla="*/ 0 h 8861"/>
                <a:gd name="connsiteX2" fmla="*/ 0 w 97476"/>
                <a:gd name="connsiteY2" fmla="*/ 4431 h 8861"/>
                <a:gd name="connsiteX3" fmla="*/ 4431 w 97476"/>
                <a:gd name="connsiteY3" fmla="*/ 8862 h 8861"/>
                <a:gd name="connsiteX4" fmla="*/ 93046 w 97476"/>
                <a:gd name="connsiteY4" fmla="*/ 8862 h 8861"/>
                <a:gd name="connsiteX5" fmla="*/ 97477 w 97476"/>
                <a:gd name="connsiteY5" fmla="*/ 4431 h 8861"/>
                <a:gd name="connsiteX6" fmla="*/ 93046 w 97476"/>
                <a:gd name="connsiteY6" fmla="*/ 0 h 8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476" h="8861">
                  <a:moveTo>
                    <a:pt x="93046" y="0"/>
                  </a:moveTo>
                  <a:lnTo>
                    <a:pt x="4431" y="0"/>
                  </a:lnTo>
                  <a:cubicBezTo>
                    <a:pt x="2215" y="0"/>
                    <a:pt x="0" y="1662"/>
                    <a:pt x="0" y="4431"/>
                  </a:cubicBezTo>
                  <a:cubicBezTo>
                    <a:pt x="0" y="7200"/>
                    <a:pt x="1662" y="8862"/>
                    <a:pt x="4431" y="8862"/>
                  </a:cubicBezTo>
                  <a:lnTo>
                    <a:pt x="93046" y="8862"/>
                  </a:lnTo>
                  <a:cubicBezTo>
                    <a:pt x="95262" y="8862"/>
                    <a:pt x="97477" y="7200"/>
                    <a:pt x="97477" y="4431"/>
                  </a:cubicBezTo>
                  <a:cubicBezTo>
                    <a:pt x="97477" y="1662"/>
                    <a:pt x="95262" y="0"/>
                    <a:pt x="93046" y="0"/>
                  </a:cubicBezTo>
                  <a:close/>
                </a:path>
              </a:pathLst>
            </a:custGeom>
            <a:grpFill/>
            <a:ln w="54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99" name="微信: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99DA3577-DBCC-4FD1-5280-2B964B3D8384}"/>
                </a:ext>
              </a:extLst>
            </p:cNvPr>
            <p:cNvSpPr/>
            <p:nvPr/>
          </p:nvSpPr>
          <p:spPr>
            <a:xfrm>
              <a:off x="6804002" y="6030371"/>
              <a:ext cx="19938" cy="8861"/>
            </a:xfrm>
            <a:custGeom>
              <a:avLst/>
              <a:gdLst>
                <a:gd name="connsiteX0" fmla="*/ 15508 w 19938"/>
                <a:gd name="connsiteY0" fmla="*/ 0 h 8861"/>
                <a:gd name="connsiteX1" fmla="*/ 4431 w 19938"/>
                <a:gd name="connsiteY1" fmla="*/ 0 h 8861"/>
                <a:gd name="connsiteX2" fmla="*/ 0 w 19938"/>
                <a:gd name="connsiteY2" fmla="*/ 4431 h 8861"/>
                <a:gd name="connsiteX3" fmla="*/ 4431 w 19938"/>
                <a:gd name="connsiteY3" fmla="*/ 8862 h 8861"/>
                <a:gd name="connsiteX4" fmla="*/ 15508 w 19938"/>
                <a:gd name="connsiteY4" fmla="*/ 8862 h 8861"/>
                <a:gd name="connsiteX5" fmla="*/ 19938 w 19938"/>
                <a:gd name="connsiteY5" fmla="*/ 4431 h 8861"/>
                <a:gd name="connsiteX6" fmla="*/ 15508 w 19938"/>
                <a:gd name="connsiteY6" fmla="*/ 0 h 8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938" h="8861">
                  <a:moveTo>
                    <a:pt x="15508" y="0"/>
                  </a:moveTo>
                  <a:lnTo>
                    <a:pt x="4431" y="0"/>
                  </a:lnTo>
                  <a:cubicBezTo>
                    <a:pt x="2215" y="0"/>
                    <a:pt x="0" y="1662"/>
                    <a:pt x="0" y="4431"/>
                  </a:cubicBezTo>
                  <a:cubicBezTo>
                    <a:pt x="0" y="7200"/>
                    <a:pt x="1662" y="8862"/>
                    <a:pt x="4431" y="8862"/>
                  </a:cubicBezTo>
                  <a:lnTo>
                    <a:pt x="15508" y="8862"/>
                  </a:lnTo>
                  <a:cubicBezTo>
                    <a:pt x="17723" y="8862"/>
                    <a:pt x="19938" y="7200"/>
                    <a:pt x="19938" y="4431"/>
                  </a:cubicBezTo>
                  <a:cubicBezTo>
                    <a:pt x="19938" y="1662"/>
                    <a:pt x="17723" y="0"/>
                    <a:pt x="15508" y="0"/>
                  </a:cubicBezTo>
                  <a:close/>
                </a:path>
              </a:pathLst>
            </a:custGeom>
            <a:grpFill/>
            <a:ln w="54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7C5CA7FB-8C21-5623-8C13-3FDDB36E73D9}"/>
                </a:ext>
              </a:extLst>
            </p:cNvPr>
            <p:cNvSpPr/>
            <p:nvPr/>
          </p:nvSpPr>
          <p:spPr>
            <a:xfrm>
              <a:off x="6571386" y="5686432"/>
              <a:ext cx="8861" cy="47630"/>
            </a:xfrm>
            <a:custGeom>
              <a:avLst/>
              <a:gdLst>
                <a:gd name="connsiteX0" fmla="*/ 4431 w 8861"/>
                <a:gd name="connsiteY0" fmla="*/ 47631 h 47630"/>
                <a:gd name="connsiteX1" fmla="*/ 8862 w 8861"/>
                <a:gd name="connsiteY1" fmla="*/ 43200 h 47630"/>
                <a:gd name="connsiteX2" fmla="*/ 8862 w 8861"/>
                <a:gd name="connsiteY2" fmla="*/ 4431 h 47630"/>
                <a:gd name="connsiteX3" fmla="*/ 4431 w 8861"/>
                <a:gd name="connsiteY3" fmla="*/ 0 h 47630"/>
                <a:gd name="connsiteX4" fmla="*/ 0 w 8861"/>
                <a:gd name="connsiteY4" fmla="*/ 4431 h 47630"/>
                <a:gd name="connsiteX5" fmla="*/ 0 w 8861"/>
                <a:gd name="connsiteY5" fmla="*/ 43200 h 47630"/>
                <a:gd name="connsiteX6" fmla="*/ 4431 w 8861"/>
                <a:gd name="connsiteY6" fmla="*/ 47631 h 47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861" h="47630">
                  <a:moveTo>
                    <a:pt x="4431" y="47631"/>
                  </a:moveTo>
                  <a:cubicBezTo>
                    <a:pt x="6646" y="47631"/>
                    <a:pt x="8862" y="45969"/>
                    <a:pt x="8862" y="43200"/>
                  </a:cubicBezTo>
                  <a:lnTo>
                    <a:pt x="8862" y="4431"/>
                  </a:lnTo>
                  <a:cubicBezTo>
                    <a:pt x="8862" y="2215"/>
                    <a:pt x="7200" y="0"/>
                    <a:pt x="4431" y="0"/>
                  </a:cubicBezTo>
                  <a:cubicBezTo>
                    <a:pt x="1662" y="0"/>
                    <a:pt x="0" y="1662"/>
                    <a:pt x="0" y="4431"/>
                  </a:cubicBezTo>
                  <a:lnTo>
                    <a:pt x="0" y="43200"/>
                  </a:lnTo>
                  <a:cubicBezTo>
                    <a:pt x="0" y="45415"/>
                    <a:pt x="1662" y="47631"/>
                    <a:pt x="4431" y="47631"/>
                  </a:cubicBezTo>
                  <a:close/>
                </a:path>
              </a:pathLst>
            </a:custGeom>
            <a:grpFill/>
            <a:ln w="54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01" name="微信: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0932D425-B03C-EC52-3971-F4224DB94029}"/>
                </a:ext>
              </a:extLst>
            </p:cNvPr>
            <p:cNvSpPr/>
            <p:nvPr/>
          </p:nvSpPr>
          <p:spPr>
            <a:xfrm>
              <a:off x="6571386" y="5747355"/>
              <a:ext cx="8861" cy="14400"/>
            </a:xfrm>
            <a:custGeom>
              <a:avLst/>
              <a:gdLst>
                <a:gd name="connsiteX0" fmla="*/ 4431 w 8861"/>
                <a:gd name="connsiteY0" fmla="*/ 14400 h 14400"/>
                <a:gd name="connsiteX1" fmla="*/ 8862 w 8861"/>
                <a:gd name="connsiteY1" fmla="*/ 9969 h 14400"/>
                <a:gd name="connsiteX2" fmla="*/ 8862 w 8861"/>
                <a:gd name="connsiteY2" fmla="*/ 4431 h 14400"/>
                <a:gd name="connsiteX3" fmla="*/ 4431 w 8861"/>
                <a:gd name="connsiteY3" fmla="*/ 0 h 14400"/>
                <a:gd name="connsiteX4" fmla="*/ 0 w 8861"/>
                <a:gd name="connsiteY4" fmla="*/ 4431 h 14400"/>
                <a:gd name="connsiteX5" fmla="*/ 0 w 8861"/>
                <a:gd name="connsiteY5" fmla="*/ 9969 h 14400"/>
                <a:gd name="connsiteX6" fmla="*/ 4431 w 8861"/>
                <a:gd name="connsiteY6" fmla="*/ 14400 h 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861" h="14400">
                  <a:moveTo>
                    <a:pt x="4431" y="14400"/>
                  </a:moveTo>
                  <a:cubicBezTo>
                    <a:pt x="6646" y="14400"/>
                    <a:pt x="8862" y="12738"/>
                    <a:pt x="8862" y="9969"/>
                  </a:cubicBezTo>
                  <a:lnTo>
                    <a:pt x="8862" y="4431"/>
                  </a:lnTo>
                  <a:cubicBezTo>
                    <a:pt x="8862" y="2215"/>
                    <a:pt x="7200" y="0"/>
                    <a:pt x="4431" y="0"/>
                  </a:cubicBezTo>
                  <a:cubicBezTo>
                    <a:pt x="1662" y="0"/>
                    <a:pt x="0" y="1662"/>
                    <a:pt x="0" y="4431"/>
                  </a:cubicBezTo>
                  <a:lnTo>
                    <a:pt x="0" y="9969"/>
                  </a:lnTo>
                  <a:cubicBezTo>
                    <a:pt x="0" y="12185"/>
                    <a:pt x="1662" y="14400"/>
                    <a:pt x="4431" y="14400"/>
                  </a:cubicBezTo>
                  <a:close/>
                </a:path>
              </a:pathLst>
            </a:custGeom>
            <a:grpFill/>
            <a:ln w="54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ED6F22A1-3FED-FC3F-D7C4-D90BB0183C13}"/>
                </a:ext>
              </a:extLst>
            </p:cNvPr>
            <p:cNvSpPr/>
            <p:nvPr/>
          </p:nvSpPr>
          <p:spPr>
            <a:xfrm>
              <a:off x="6792925" y="5774494"/>
              <a:ext cx="32123" cy="32123"/>
            </a:xfrm>
            <a:custGeom>
              <a:avLst/>
              <a:gdLst>
                <a:gd name="connsiteX0" fmla="*/ 4431 w 32123"/>
                <a:gd name="connsiteY0" fmla="*/ 20492 h 32123"/>
                <a:gd name="connsiteX1" fmla="*/ 11631 w 32123"/>
                <a:gd name="connsiteY1" fmla="*/ 20492 h 32123"/>
                <a:gd name="connsiteX2" fmla="*/ 11631 w 32123"/>
                <a:gd name="connsiteY2" fmla="*/ 27692 h 32123"/>
                <a:gd name="connsiteX3" fmla="*/ 16062 w 32123"/>
                <a:gd name="connsiteY3" fmla="*/ 32123 h 32123"/>
                <a:gd name="connsiteX4" fmla="*/ 20492 w 32123"/>
                <a:gd name="connsiteY4" fmla="*/ 27692 h 32123"/>
                <a:gd name="connsiteX5" fmla="*/ 20492 w 32123"/>
                <a:gd name="connsiteY5" fmla="*/ 20492 h 32123"/>
                <a:gd name="connsiteX6" fmla="*/ 27692 w 32123"/>
                <a:gd name="connsiteY6" fmla="*/ 20492 h 32123"/>
                <a:gd name="connsiteX7" fmla="*/ 32123 w 32123"/>
                <a:gd name="connsiteY7" fmla="*/ 16062 h 32123"/>
                <a:gd name="connsiteX8" fmla="*/ 27692 w 32123"/>
                <a:gd name="connsiteY8" fmla="*/ 11631 h 32123"/>
                <a:gd name="connsiteX9" fmla="*/ 20492 w 32123"/>
                <a:gd name="connsiteY9" fmla="*/ 11631 h 32123"/>
                <a:gd name="connsiteX10" fmla="*/ 20492 w 32123"/>
                <a:gd name="connsiteY10" fmla="*/ 4431 h 32123"/>
                <a:gd name="connsiteX11" fmla="*/ 16062 w 32123"/>
                <a:gd name="connsiteY11" fmla="*/ 0 h 32123"/>
                <a:gd name="connsiteX12" fmla="*/ 11631 w 32123"/>
                <a:gd name="connsiteY12" fmla="*/ 4431 h 32123"/>
                <a:gd name="connsiteX13" fmla="*/ 11631 w 32123"/>
                <a:gd name="connsiteY13" fmla="*/ 11631 h 32123"/>
                <a:gd name="connsiteX14" fmla="*/ 4431 w 32123"/>
                <a:gd name="connsiteY14" fmla="*/ 11631 h 32123"/>
                <a:gd name="connsiteX15" fmla="*/ 0 w 32123"/>
                <a:gd name="connsiteY15" fmla="*/ 16062 h 32123"/>
                <a:gd name="connsiteX16" fmla="*/ 4431 w 32123"/>
                <a:gd name="connsiteY16" fmla="*/ 20492 h 32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2123" h="32123">
                  <a:moveTo>
                    <a:pt x="4431" y="20492"/>
                  </a:moveTo>
                  <a:lnTo>
                    <a:pt x="11631" y="20492"/>
                  </a:lnTo>
                  <a:lnTo>
                    <a:pt x="11631" y="27692"/>
                  </a:lnTo>
                  <a:cubicBezTo>
                    <a:pt x="11631" y="29908"/>
                    <a:pt x="13292" y="32123"/>
                    <a:pt x="16062" y="32123"/>
                  </a:cubicBezTo>
                  <a:cubicBezTo>
                    <a:pt x="18831" y="32123"/>
                    <a:pt x="20492" y="30462"/>
                    <a:pt x="20492" y="27692"/>
                  </a:cubicBezTo>
                  <a:lnTo>
                    <a:pt x="20492" y="20492"/>
                  </a:lnTo>
                  <a:lnTo>
                    <a:pt x="27692" y="20492"/>
                  </a:lnTo>
                  <a:cubicBezTo>
                    <a:pt x="29908" y="20492"/>
                    <a:pt x="32123" y="18831"/>
                    <a:pt x="32123" y="16062"/>
                  </a:cubicBezTo>
                  <a:cubicBezTo>
                    <a:pt x="32123" y="13292"/>
                    <a:pt x="30462" y="11631"/>
                    <a:pt x="27692" y="11631"/>
                  </a:cubicBezTo>
                  <a:lnTo>
                    <a:pt x="20492" y="11631"/>
                  </a:lnTo>
                  <a:lnTo>
                    <a:pt x="20492" y="4431"/>
                  </a:lnTo>
                  <a:cubicBezTo>
                    <a:pt x="20492" y="2215"/>
                    <a:pt x="18831" y="0"/>
                    <a:pt x="16062" y="0"/>
                  </a:cubicBezTo>
                  <a:cubicBezTo>
                    <a:pt x="13292" y="0"/>
                    <a:pt x="11631" y="1662"/>
                    <a:pt x="11631" y="4431"/>
                  </a:cubicBezTo>
                  <a:lnTo>
                    <a:pt x="11631" y="11631"/>
                  </a:lnTo>
                  <a:lnTo>
                    <a:pt x="4431" y="11631"/>
                  </a:lnTo>
                  <a:cubicBezTo>
                    <a:pt x="2215" y="11631"/>
                    <a:pt x="0" y="13292"/>
                    <a:pt x="0" y="16062"/>
                  </a:cubicBezTo>
                  <a:cubicBezTo>
                    <a:pt x="0" y="18831"/>
                    <a:pt x="1662" y="20492"/>
                    <a:pt x="4431" y="20492"/>
                  </a:cubicBezTo>
                  <a:close/>
                </a:path>
              </a:pathLst>
            </a:custGeom>
            <a:grpFill/>
            <a:ln w="54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EB1F5902-B574-0CD6-9004-6FAE2FA05CFC}"/>
                </a:ext>
              </a:extLst>
            </p:cNvPr>
            <p:cNvSpPr/>
            <p:nvPr/>
          </p:nvSpPr>
          <p:spPr>
            <a:xfrm>
              <a:off x="6643386" y="5714125"/>
              <a:ext cx="32123" cy="31569"/>
            </a:xfrm>
            <a:custGeom>
              <a:avLst/>
              <a:gdLst>
                <a:gd name="connsiteX0" fmla="*/ 4431 w 32123"/>
                <a:gd name="connsiteY0" fmla="*/ 19938 h 31569"/>
                <a:gd name="connsiteX1" fmla="*/ 11631 w 32123"/>
                <a:gd name="connsiteY1" fmla="*/ 19938 h 31569"/>
                <a:gd name="connsiteX2" fmla="*/ 11631 w 32123"/>
                <a:gd name="connsiteY2" fmla="*/ 27138 h 31569"/>
                <a:gd name="connsiteX3" fmla="*/ 16062 w 32123"/>
                <a:gd name="connsiteY3" fmla="*/ 31569 h 31569"/>
                <a:gd name="connsiteX4" fmla="*/ 20492 w 32123"/>
                <a:gd name="connsiteY4" fmla="*/ 27138 h 31569"/>
                <a:gd name="connsiteX5" fmla="*/ 20492 w 32123"/>
                <a:gd name="connsiteY5" fmla="*/ 19938 h 31569"/>
                <a:gd name="connsiteX6" fmla="*/ 27692 w 32123"/>
                <a:gd name="connsiteY6" fmla="*/ 19938 h 31569"/>
                <a:gd name="connsiteX7" fmla="*/ 32123 w 32123"/>
                <a:gd name="connsiteY7" fmla="*/ 15508 h 31569"/>
                <a:gd name="connsiteX8" fmla="*/ 27692 w 32123"/>
                <a:gd name="connsiteY8" fmla="*/ 11077 h 31569"/>
                <a:gd name="connsiteX9" fmla="*/ 20492 w 32123"/>
                <a:gd name="connsiteY9" fmla="*/ 11077 h 31569"/>
                <a:gd name="connsiteX10" fmla="*/ 20492 w 32123"/>
                <a:gd name="connsiteY10" fmla="*/ 4431 h 31569"/>
                <a:gd name="connsiteX11" fmla="*/ 16062 w 32123"/>
                <a:gd name="connsiteY11" fmla="*/ 0 h 31569"/>
                <a:gd name="connsiteX12" fmla="*/ 11631 w 32123"/>
                <a:gd name="connsiteY12" fmla="*/ 4431 h 31569"/>
                <a:gd name="connsiteX13" fmla="*/ 11631 w 32123"/>
                <a:gd name="connsiteY13" fmla="*/ 11631 h 31569"/>
                <a:gd name="connsiteX14" fmla="*/ 4431 w 32123"/>
                <a:gd name="connsiteY14" fmla="*/ 11631 h 31569"/>
                <a:gd name="connsiteX15" fmla="*/ 0 w 32123"/>
                <a:gd name="connsiteY15" fmla="*/ 16062 h 31569"/>
                <a:gd name="connsiteX16" fmla="*/ 4431 w 32123"/>
                <a:gd name="connsiteY16" fmla="*/ 19938 h 31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2123" h="31569">
                  <a:moveTo>
                    <a:pt x="4431" y="19938"/>
                  </a:moveTo>
                  <a:lnTo>
                    <a:pt x="11631" y="19938"/>
                  </a:lnTo>
                  <a:lnTo>
                    <a:pt x="11631" y="27138"/>
                  </a:lnTo>
                  <a:cubicBezTo>
                    <a:pt x="11631" y="29354"/>
                    <a:pt x="13292" y="31569"/>
                    <a:pt x="16062" y="31569"/>
                  </a:cubicBezTo>
                  <a:cubicBezTo>
                    <a:pt x="18831" y="31569"/>
                    <a:pt x="20492" y="29908"/>
                    <a:pt x="20492" y="27138"/>
                  </a:cubicBezTo>
                  <a:lnTo>
                    <a:pt x="20492" y="19938"/>
                  </a:lnTo>
                  <a:lnTo>
                    <a:pt x="27692" y="19938"/>
                  </a:lnTo>
                  <a:cubicBezTo>
                    <a:pt x="29908" y="19938"/>
                    <a:pt x="32123" y="18277"/>
                    <a:pt x="32123" y="15508"/>
                  </a:cubicBezTo>
                  <a:cubicBezTo>
                    <a:pt x="32123" y="12738"/>
                    <a:pt x="30462" y="11077"/>
                    <a:pt x="27692" y="11077"/>
                  </a:cubicBezTo>
                  <a:lnTo>
                    <a:pt x="20492" y="11077"/>
                  </a:lnTo>
                  <a:lnTo>
                    <a:pt x="20492" y="4431"/>
                  </a:lnTo>
                  <a:cubicBezTo>
                    <a:pt x="20492" y="2215"/>
                    <a:pt x="18831" y="0"/>
                    <a:pt x="16062" y="0"/>
                  </a:cubicBezTo>
                  <a:cubicBezTo>
                    <a:pt x="13292" y="0"/>
                    <a:pt x="11631" y="1662"/>
                    <a:pt x="11631" y="4431"/>
                  </a:cubicBezTo>
                  <a:lnTo>
                    <a:pt x="11631" y="11631"/>
                  </a:lnTo>
                  <a:lnTo>
                    <a:pt x="4431" y="11631"/>
                  </a:lnTo>
                  <a:cubicBezTo>
                    <a:pt x="2215" y="11631"/>
                    <a:pt x="0" y="13292"/>
                    <a:pt x="0" y="16062"/>
                  </a:cubicBezTo>
                  <a:cubicBezTo>
                    <a:pt x="0" y="18831"/>
                    <a:pt x="1662" y="19938"/>
                    <a:pt x="4431" y="19938"/>
                  </a:cubicBezTo>
                  <a:close/>
                </a:path>
              </a:pathLst>
            </a:custGeom>
            <a:grpFill/>
            <a:ln w="54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04" name="微信: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113F702A-F271-932D-56FD-CE2690FB8FD6}"/>
                </a:ext>
              </a:extLst>
            </p:cNvPr>
            <p:cNvSpPr/>
            <p:nvPr/>
          </p:nvSpPr>
          <p:spPr>
            <a:xfrm>
              <a:off x="6483325" y="5712193"/>
              <a:ext cx="341691" cy="299901"/>
            </a:xfrm>
            <a:custGeom>
              <a:avLst/>
              <a:gdLst>
                <a:gd name="connsiteX0" fmla="*/ 340615 w 341691"/>
                <a:gd name="connsiteY0" fmla="*/ 142055 h 299901"/>
                <a:gd name="connsiteX1" fmla="*/ 324554 w 341691"/>
                <a:gd name="connsiteY1" fmla="*/ 122117 h 299901"/>
                <a:gd name="connsiteX2" fmla="*/ 298523 w 341691"/>
                <a:gd name="connsiteY2" fmla="*/ 115471 h 299901"/>
                <a:gd name="connsiteX3" fmla="*/ 256431 w 341691"/>
                <a:gd name="connsiteY3" fmla="*/ 115471 h 299901"/>
                <a:gd name="connsiteX4" fmla="*/ 254769 w 341691"/>
                <a:gd name="connsiteY4" fmla="*/ 112701 h 299901"/>
                <a:gd name="connsiteX5" fmla="*/ 268062 w 341691"/>
                <a:gd name="connsiteY5" fmla="*/ 89994 h 299901"/>
                <a:gd name="connsiteX6" fmla="*/ 268615 w 341691"/>
                <a:gd name="connsiteY6" fmla="*/ 88886 h 299901"/>
                <a:gd name="connsiteX7" fmla="*/ 267508 w 341691"/>
                <a:gd name="connsiteY7" fmla="*/ 4701 h 299901"/>
                <a:gd name="connsiteX8" fmla="*/ 266954 w 341691"/>
                <a:gd name="connsiteY8" fmla="*/ 4148 h 299901"/>
                <a:gd name="connsiteX9" fmla="*/ 246462 w 341691"/>
                <a:gd name="connsiteY9" fmla="*/ 1932 h 299901"/>
                <a:gd name="connsiteX10" fmla="*/ 229846 w 341691"/>
                <a:gd name="connsiteY10" fmla="*/ 37378 h 299901"/>
                <a:gd name="connsiteX11" fmla="*/ 198831 w 341691"/>
                <a:gd name="connsiteY11" fmla="*/ 77809 h 299901"/>
                <a:gd name="connsiteX12" fmla="*/ 170585 w 341691"/>
                <a:gd name="connsiteY12" fmla="*/ 112701 h 299901"/>
                <a:gd name="connsiteX13" fmla="*/ 151754 w 341691"/>
                <a:gd name="connsiteY13" fmla="*/ 140394 h 299901"/>
                <a:gd name="connsiteX14" fmla="*/ 138462 w 341691"/>
                <a:gd name="connsiteY14" fmla="*/ 148701 h 299901"/>
                <a:gd name="connsiteX15" fmla="*/ 124615 w 341691"/>
                <a:gd name="connsiteY15" fmla="*/ 148701 h 299901"/>
                <a:gd name="connsiteX16" fmla="*/ 124615 w 341691"/>
                <a:gd name="connsiteY16" fmla="*/ 132640 h 299901"/>
                <a:gd name="connsiteX17" fmla="*/ 120185 w 341691"/>
                <a:gd name="connsiteY17" fmla="*/ 128209 h 299901"/>
                <a:gd name="connsiteX18" fmla="*/ 50400 w 341691"/>
                <a:gd name="connsiteY18" fmla="*/ 128209 h 299901"/>
                <a:gd name="connsiteX19" fmla="*/ 45969 w 341691"/>
                <a:gd name="connsiteY19" fmla="*/ 132640 h 299901"/>
                <a:gd name="connsiteX20" fmla="*/ 45969 w 341691"/>
                <a:gd name="connsiteY20" fmla="*/ 145932 h 299901"/>
                <a:gd name="connsiteX21" fmla="*/ 3877 w 341691"/>
                <a:gd name="connsiteY21" fmla="*/ 145932 h 299901"/>
                <a:gd name="connsiteX22" fmla="*/ 0 w 341691"/>
                <a:gd name="connsiteY22" fmla="*/ 150363 h 299901"/>
                <a:gd name="connsiteX23" fmla="*/ 3877 w 341691"/>
                <a:gd name="connsiteY23" fmla="*/ 154794 h 299901"/>
                <a:gd name="connsiteX24" fmla="*/ 46523 w 341691"/>
                <a:gd name="connsiteY24" fmla="*/ 154794 h 299901"/>
                <a:gd name="connsiteX25" fmla="*/ 46523 w 341691"/>
                <a:gd name="connsiteY25" fmla="*/ 278301 h 299901"/>
                <a:gd name="connsiteX26" fmla="*/ 3877 w 341691"/>
                <a:gd name="connsiteY26" fmla="*/ 278301 h 299901"/>
                <a:gd name="connsiteX27" fmla="*/ 0 w 341691"/>
                <a:gd name="connsiteY27" fmla="*/ 282732 h 299901"/>
                <a:gd name="connsiteX28" fmla="*/ 3877 w 341691"/>
                <a:gd name="connsiteY28" fmla="*/ 286055 h 299901"/>
                <a:gd name="connsiteX29" fmla="*/ 46523 w 341691"/>
                <a:gd name="connsiteY29" fmla="*/ 286055 h 299901"/>
                <a:gd name="connsiteX30" fmla="*/ 46523 w 341691"/>
                <a:gd name="connsiteY30" fmla="*/ 295471 h 299901"/>
                <a:gd name="connsiteX31" fmla="*/ 50954 w 341691"/>
                <a:gd name="connsiteY31" fmla="*/ 299901 h 299901"/>
                <a:gd name="connsiteX32" fmla="*/ 120738 w 341691"/>
                <a:gd name="connsiteY32" fmla="*/ 299901 h 299901"/>
                <a:gd name="connsiteX33" fmla="*/ 125169 w 341691"/>
                <a:gd name="connsiteY33" fmla="*/ 295471 h 299901"/>
                <a:gd name="connsiteX34" fmla="*/ 125169 w 341691"/>
                <a:gd name="connsiteY34" fmla="*/ 283286 h 299901"/>
                <a:gd name="connsiteX35" fmla="*/ 135692 w 341691"/>
                <a:gd name="connsiteY35" fmla="*/ 283286 h 299901"/>
                <a:gd name="connsiteX36" fmla="*/ 153415 w 341691"/>
                <a:gd name="connsiteY36" fmla="*/ 292701 h 299901"/>
                <a:gd name="connsiteX37" fmla="*/ 300185 w 341691"/>
                <a:gd name="connsiteY37" fmla="*/ 292701 h 299901"/>
                <a:gd name="connsiteX38" fmla="*/ 300738 w 341691"/>
                <a:gd name="connsiteY38" fmla="*/ 292701 h 299901"/>
                <a:gd name="connsiteX39" fmla="*/ 321231 w 341691"/>
                <a:gd name="connsiteY39" fmla="*/ 279409 h 299901"/>
                <a:gd name="connsiteX40" fmla="*/ 321785 w 341691"/>
                <a:gd name="connsiteY40" fmla="*/ 255594 h 299901"/>
                <a:gd name="connsiteX41" fmla="*/ 330092 w 341691"/>
                <a:gd name="connsiteY41" fmla="*/ 217378 h 299901"/>
                <a:gd name="connsiteX42" fmla="*/ 334523 w 341691"/>
                <a:gd name="connsiteY42" fmla="*/ 173071 h 299901"/>
                <a:gd name="connsiteX43" fmla="*/ 340615 w 341691"/>
                <a:gd name="connsiteY43" fmla="*/ 142055 h 299901"/>
                <a:gd name="connsiteX44" fmla="*/ 116308 w 341691"/>
                <a:gd name="connsiteY44" fmla="*/ 291594 h 299901"/>
                <a:gd name="connsiteX45" fmla="*/ 54831 w 341691"/>
                <a:gd name="connsiteY45" fmla="*/ 291594 h 299901"/>
                <a:gd name="connsiteX46" fmla="*/ 54831 w 341691"/>
                <a:gd name="connsiteY46" fmla="*/ 137071 h 299901"/>
                <a:gd name="connsiteX47" fmla="*/ 116308 w 341691"/>
                <a:gd name="connsiteY47" fmla="*/ 137071 h 299901"/>
                <a:gd name="connsiteX48" fmla="*/ 116308 w 341691"/>
                <a:gd name="connsiteY48" fmla="*/ 291594 h 299901"/>
                <a:gd name="connsiteX49" fmla="*/ 326769 w 341691"/>
                <a:gd name="connsiteY49" fmla="*/ 169748 h 299901"/>
                <a:gd name="connsiteX50" fmla="*/ 269723 w 341691"/>
                <a:gd name="connsiteY50" fmla="*/ 169748 h 299901"/>
                <a:gd name="connsiteX51" fmla="*/ 265292 w 341691"/>
                <a:gd name="connsiteY51" fmla="*/ 174178 h 299901"/>
                <a:gd name="connsiteX52" fmla="*/ 269723 w 341691"/>
                <a:gd name="connsiteY52" fmla="*/ 178609 h 299901"/>
                <a:gd name="connsiteX53" fmla="*/ 327323 w 341691"/>
                <a:gd name="connsiteY53" fmla="*/ 178609 h 299901"/>
                <a:gd name="connsiteX54" fmla="*/ 323446 w 341691"/>
                <a:gd name="connsiteY54" fmla="*/ 212948 h 299901"/>
                <a:gd name="connsiteX55" fmla="*/ 269723 w 341691"/>
                <a:gd name="connsiteY55" fmla="*/ 212948 h 299901"/>
                <a:gd name="connsiteX56" fmla="*/ 265292 w 341691"/>
                <a:gd name="connsiteY56" fmla="*/ 217378 h 299901"/>
                <a:gd name="connsiteX57" fmla="*/ 269723 w 341691"/>
                <a:gd name="connsiteY57" fmla="*/ 221809 h 299901"/>
                <a:gd name="connsiteX58" fmla="*/ 321785 w 341691"/>
                <a:gd name="connsiteY58" fmla="*/ 221809 h 299901"/>
                <a:gd name="connsiteX59" fmla="*/ 315138 w 341691"/>
                <a:gd name="connsiteY59" fmla="*/ 251717 h 299901"/>
                <a:gd name="connsiteX60" fmla="*/ 269723 w 341691"/>
                <a:gd name="connsiteY60" fmla="*/ 251717 h 299901"/>
                <a:gd name="connsiteX61" fmla="*/ 265292 w 341691"/>
                <a:gd name="connsiteY61" fmla="*/ 256148 h 299901"/>
                <a:gd name="connsiteX62" fmla="*/ 269723 w 341691"/>
                <a:gd name="connsiteY62" fmla="*/ 260578 h 299901"/>
                <a:gd name="connsiteX63" fmla="*/ 313477 w 341691"/>
                <a:gd name="connsiteY63" fmla="*/ 260578 h 299901"/>
                <a:gd name="connsiteX64" fmla="*/ 313477 w 341691"/>
                <a:gd name="connsiteY64" fmla="*/ 277748 h 299901"/>
                <a:gd name="connsiteX65" fmla="*/ 299631 w 341691"/>
                <a:gd name="connsiteY65" fmla="*/ 286609 h 299901"/>
                <a:gd name="connsiteX66" fmla="*/ 153969 w 341691"/>
                <a:gd name="connsiteY66" fmla="*/ 286609 h 299901"/>
                <a:gd name="connsiteX67" fmla="*/ 142338 w 341691"/>
                <a:gd name="connsiteY67" fmla="*/ 280517 h 299901"/>
                <a:gd name="connsiteX68" fmla="*/ 138462 w 341691"/>
                <a:gd name="connsiteY68" fmla="*/ 277194 h 299901"/>
                <a:gd name="connsiteX69" fmla="*/ 125169 w 341691"/>
                <a:gd name="connsiteY69" fmla="*/ 277194 h 299901"/>
                <a:gd name="connsiteX70" fmla="*/ 125169 w 341691"/>
                <a:gd name="connsiteY70" fmla="*/ 157009 h 299901"/>
                <a:gd name="connsiteX71" fmla="*/ 139015 w 341691"/>
                <a:gd name="connsiteY71" fmla="*/ 157009 h 299901"/>
                <a:gd name="connsiteX72" fmla="*/ 158954 w 341691"/>
                <a:gd name="connsiteY72" fmla="*/ 145378 h 299901"/>
                <a:gd name="connsiteX73" fmla="*/ 178338 w 341691"/>
                <a:gd name="connsiteY73" fmla="*/ 117132 h 299901"/>
                <a:gd name="connsiteX74" fmla="*/ 205477 w 341691"/>
                <a:gd name="connsiteY74" fmla="*/ 83901 h 299901"/>
                <a:gd name="connsiteX75" fmla="*/ 238708 w 341691"/>
                <a:gd name="connsiteY75" fmla="*/ 39594 h 299901"/>
                <a:gd name="connsiteX76" fmla="*/ 238708 w 341691"/>
                <a:gd name="connsiteY76" fmla="*/ 38486 h 299901"/>
                <a:gd name="connsiteX77" fmla="*/ 250892 w 341691"/>
                <a:gd name="connsiteY77" fmla="*/ 9132 h 299901"/>
                <a:gd name="connsiteX78" fmla="*/ 263077 w 341691"/>
                <a:gd name="connsiteY78" fmla="*/ 10794 h 299901"/>
                <a:gd name="connsiteX79" fmla="*/ 261969 w 341691"/>
                <a:gd name="connsiteY79" fmla="*/ 84455 h 299901"/>
                <a:gd name="connsiteX80" fmla="*/ 247015 w 341691"/>
                <a:gd name="connsiteY80" fmla="*/ 113809 h 299901"/>
                <a:gd name="connsiteX81" fmla="*/ 254215 w 341691"/>
                <a:gd name="connsiteY81" fmla="*/ 122671 h 299901"/>
                <a:gd name="connsiteX82" fmla="*/ 255877 w 341691"/>
                <a:gd name="connsiteY82" fmla="*/ 123224 h 299901"/>
                <a:gd name="connsiteX83" fmla="*/ 299077 w 341691"/>
                <a:gd name="connsiteY83" fmla="*/ 123224 h 299901"/>
                <a:gd name="connsiteX84" fmla="*/ 321231 w 341691"/>
                <a:gd name="connsiteY84" fmla="*/ 128763 h 299901"/>
                <a:gd name="connsiteX85" fmla="*/ 333415 w 341691"/>
                <a:gd name="connsiteY85" fmla="*/ 143717 h 299901"/>
                <a:gd name="connsiteX86" fmla="*/ 326769 w 341691"/>
                <a:gd name="connsiteY86" fmla="*/ 169748 h 299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341691" h="299901">
                  <a:moveTo>
                    <a:pt x="340615" y="142055"/>
                  </a:moveTo>
                  <a:cubicBezTo>
                    <a:pt x="338400" y="133748"/>
                    <a:pt x="333415" y="127101"/>
                    <a:pt x="324554" y="122117"/>
                  </a:cubicBezTo>
                  <a:cubicBezTo>
                    <a:pt x="317354" y="117686"/>
                    <a:pt x="307938" y="115471"/>
                    <a:pt x="298523" y="115471"/>
                  </a:cubicBezTo>
                  <a:lnTo>
                    <a:pt x="256431" y="115471"/>
                  </a:lnTo>
                  <a:cubicBezTo>
                    <a:pt x="254769" y="114363"/>
                    <a:pt x="254769" y="113809"/>
                    <a:pt x="254769" y="112701"/>
                  </a:cubicBezTo>
                  <a:cubicBezTo>
                    <a:pt x="253662" y="107163"/>
                    <a:pt x="261969" y="96086"/>
                    <a:pt x="268062" y="89994"/>
                  </a:cubicBezTo>
                  <a:cubicBezTo>
                    <a:pt x="268615" y="89440"/>
                    <a:pt x="268615" y="89440"/>
                    <a:pt x="268615" y="88886"/>
                  </a:cubicBezTo>
                  <a:cubicBezTo>
                    <a:pt x="298523" y="31286"/>
                    <a:pt x="268615" y="5809"/>
                    <a:pt x="267508" y="4701"/>
                  </a:cubicBezTo>
                  <a:cubicBezTo>
                    <a:pt x="267508" y="4701"/>
                    <a:pt x="266954" y="4701"/>
                    <a:pt x="266954" y="4148"/>
                  </a:cubicBezTo>
                  <a:cubicBezTo>
                    <a:pt x="259200" y="-283"/>
                    <a:pt x="252554" y="-1391"/>
                    <a:pt x="246462" y="1932"/>
                  </a:cubicBezTo>
                  <a:cubicBezTo>
                    <a:pt x="233169" y="9132"/>
                    <a:pt x="230400" y="32394"/>
                    <a:pt x="229846" y="37378"/>
                  </a:cubicBezTo>
                  <a:cubicBezTo>
                    <a:pt x="224862" y="50671"/>
                    <a:pt x="209908" y="66732"/>
                    <a:pt x="198831" y="77809"/>
                  </a:cubicBezTo>
                  <a:cubicBezTo>
                    <a:pt x="188862" y="88332"/>
                    <a:pt x="178892" y="99963"/>
                    <a:pt x="170585" y="112701"/>
                  </a:cubicBezTo>
                  <a:cubicBezTo>
                    <a:pt x="161169" y="127101"/>
                    <a:pt x="154523" y="136517"/>
                    <a:pt x="151754" y="140394"/>
                  </a:cubicBezTo>
                  <a:cubicBezTo>
                    <a:pt x="145662" y="148148"/>
                    <a:pt x="138462" y="148701"/>
                    <a:pt x="138462" y="148701"/>
                  </a:cubicBezTo>
                  <a:lnTo>
                    <a:pt x="124615" y="148701"/>
                  </a:lnTo>
                  <a:lnTo>
                    <a:pt x="124615" y="132640"/>
                  </a:lnTo>
                  <a:cubicBezTo>
                    <a:pt x="124615" y="130424"/>
                    <a:pt x="122954" y="128209"/>
                    <a:pt x="120185" y="128209"/>
                  </a:cubicBezTo>
                  <a:lnTo>
                    <a:pt x="50400" y="128209"/>
                  </a:lnTo>
                  <a:cubicBezTo>
                    <a:pt x="48185" y="128209"/>
                    <a:pt x="45969" y="129871"/>
                    <a:pt x="45969" y="132640"/>
                  </a:cubicBezTo>
                  <a:lnTo>
                    <a:pt x="45969" y="145932"/>
                  </a:lnTo>
                  <a:lnTo>
                    <a:pt x="3877" y="145932"/>
                  </a:lnTo>
                  <a:cubicBezTo>
                    <a:pt x="1662" y="145932"/>
                    <a:pt x="0" y="147594"/>
                    <a:pt x="0" y="150363"/>
                  </a:cubicBezTo>
                  <a:cubicBezTo>
                    <a:pt x="0" y="153132"/>
                    <a:pt x="1662" y="154794"/>
                    <a:pt x="3877" y="154794"/>
                  </a:cubicBezTo>
                  <a:lnTo>
                    <a:pt x="46523" y="154794"/>
                  </a:lnTo>
                  <a:lnTo>
                    <a:pt x="46523" y="278301"/>
                  </a:lnTo>
                  <a:lnTo>
                    <a:pt x="3877" y="278301"/>
                  </a:lnTo>
                  <a:cubicBezTo>
                    <a:pt x="1662" y="278301"/>
                    <a:pt x="0" y="279963"/>
                    <a:pt x="0" y="282732"/>
                  </a:cubicBezTo>
                  <a:cubicBezTo>
                    <a:pt x="0" y="285501"/>
                    <a:pt x="1108" y="286055"/>
                    <a:pt x="3877" y="286055"/>
                  </a:cubicBezTo>
                  <a:lnTo>
                    <a:pt x="46523" y="286055"/>
                  </a:lnTo>
                  <a:lnTo>
                    <a:pt x="46523" y="295471"/>
                  </a:lnTo>
                  <a:cubicBezTo>
                    <a:pt x="46523" y="297686"/>
                    <a:pt x="48185" y="299901"/>
                    <a:pt x="50954" y="299901"/>
                  </a:cubicBezTo>
                  <a:lnTo>
                    <a:pt x="120738" y="299901"/>
                  </a:lnTo>
                  <a:cubicBezTo>
                    <a:pt x="122954" y="299901"/>
                    <a:pt x="125169" y="298240"/>
                    <a:pt x="125169" y="295471"/>
                  </a:cubicBezTo>
                  <a:lnTo>
                    <a:pt x="125169" y="283286"/>
                  </a:lnTo>
                  <a:lnTo>
                    <a:pt x="135692" y="283286"/>
                  </a:lnTo>
                  <a:cubicBezTo>
                    <a:pt x="139015" y="289932"/>
                    <a:pt x="147877" y="292148"/>
                    <a:pt x="153415" y="292701"/>
                  </a:cubicBezTo>
                  <a:lnTo>
                    <a:pt x="300185" y="292701"/>
                  </a:lnTo>
                  <a:cubicBezTo>
                    <a:pt x="300185" y="292701"/>
                    <a:pt x="300738" y="292701"/>
                    <a:pt x="300738" y="292701"/>
                  </a:cubicBezTo>
                  <a:cubicBezTo>
                    <a:pt x="310708" y="291040"/>
                    <a:pt x="317354" y="286609"/>
                    <a:pt x="321231" y="279409"/>
                  </a:cubicBezTo>
                  <a:cubicBezTo>
                    <a:pt x="325662" y="271101"/>
                    <a:pt x="323446" y="261132"/>
                    <a:pt x="321785" y="255594"/>
                  </a:cubicBezTo>
                  <a:cubicBezTo>
                    <a:pt x="335077" y="245625"/>
                    <a:pt x="333415" y="227901"/>
                    <a:pt x="330092" y="217378"/>
                  </a:cubicBezTo>
                  <a:cubicBezTo>
                    <a:pt x="346154" y="203532"/>
                    <a:pt x="341169" y="183594"/>
                    <a:pt x="334523" y="173071"/>
                  </a:cubicBezTo>
                  <a:cubicBezTo>
                    <a:pt x="340615" y="161994"/>
                    <a:pt x="343385" y="151471"/>
                    <a:pt x="340615" y="142055"/>
                  </a:cubicBezTo>
                  <a:close/>
                  <a:moveTo>
                    <a:pt x="116308" y="291594"/>
                  </a:moveTo>
                  <a:lnTo>
                    <a:pt x="54831" y="291594"/>
                  </a:lnTo>
                  <a:lnTo>
                    <a:pt x="54831" y="137071"/>
                  </a:lnTo>
                  <a:lnTo>
                    <a:pt x="116308" y="137071"/>
                  </a:lnTo>
                  <a:lnTo>
                    <a:pt x="116308" y="291594"/>
                  </a:lnTo>
                  <a:close/>
                  <a:moveTo>
                    <a:pt x="326769" y="169748"/>
                  </a:moveTo>
                  <a:lnTo>
                    <a:pt x="269723" y="169748"/>
                  </a:lnTo>
                  <a:cubicBezTo>
                    <a:pt x="267508" y="169748"/>
                    <a:pt x="265292" y="171409"/>
                    <a:pt x="265292" y="174178"/>
                  </a:cubicBezTo>
                  <a:cubicBezTo>
                    <a:pt x="265292" y="176948"/>
                    <a:pt x="266954" y="178609"/>
                    <a:pt x="269723" y="178609"/>
                  </a:cubicBezTo>
                  <a:lnTo>
                    <a:pt x="327323" y="178609"/>
                  </a:lnTo>
                  <a:cubicBezTo>
                    <a:pt x="330646" y="184148"/>
                    <a:pt x="338954" y="201317"/>
                    <a:pt x="323446" y="212948"/>
                  </a:cubicBezTo>
                  <a:lnTo>
                    <a:pt x="269723" y="212948"/>
                  </a:lnTo>
                  <a:cubicBezTo>
                    <a:pt x="267508" y="212948"/>
                    <a:pt x="265292" y="214609"/>
                    <a:pt x="265292" y="217378"/>
                  </a:cubicBezTo>
                  <a:cubicBezTo>
                    <a:pt x="265292" y="220148"/>
                    <a:pt x="266954" y="221809"/>
                    <a:pt x="269723" y="221809"/>
                  </a:cubicBezTo>
                  <a:lnTo>
                    <a:pt x="321785" y="221809"/>
                  </a:lnTo>
                  <a:cubicBezTo>
                    <a:pt x="323446" y="227901"/>
                    <a:pt x="327323" y="243963"/>
                    <a:pt x="315138" y="251717"/>
                  </a:cubicBezTo>
                  <a:lnTo>
                    <a:pt x="269723" y="251717"/>
                  </a:lnTo>
                  <a:cubicBezTo>
                    <a:pt x="267508" y="251717"/>
                    <a:pt x="265292" y="253378"/>
                    <a:pt x="265292" y="256148"/>
                  </a:cubicBezTo>
                  <a:cubicBezTo>
                    <a:pt x="265292" y="258917"/>
                    <a:pt x="266954" y="260578"/>
                    <a:pt x="269723" y="260578"/>
                  </a:cubicBezTo>
                  <a:lnTo>
                    <a:pt x="313477" y="260578"/>
                  </a:lnTo>
                  <a:cubicBezTo>
                    <a:pt x="314585" y="264455"/>
                    <a:pt x="316246" y="271655"/>
                    <a:pt x="313477" y="277748"/>
                  </a:cubicBezTo>
                  <a:cubicBezTo>
                    <a:pt x="311262" y="282178"/>
                    <a:pt x="306277" y="284948"/>
                    <a:pt x="299631" y="286609"/>
                  </a:cubicBezTo>
                  <a:lnTo>
                    <a:pt x="153969" y="286609"/>
                  </a:lnTo>
                  <a:cubicBezTo>
                    <a:pt x="151754" y="286609"/>
                    <a:pt x="143446" y="284948"/>
                    <a:pt x="142338" y="280517"/>
                  </a:cubicBezTo>
                  <a:cubicBezTo>
                    <a:pt x="141785" y="278301"/>
                    <a:pt x="140123" y="277194"/>
                    <a:pt x="138462" y="277194"/>
                  </a:cubicBezTo>
                  <a:lnTo>
                    <a:pt x="125169" y="277194"/>
                  </a:lnTo>
                  <a:lnTo>
                    <a:pt x="125169" y="157009"/>
                  </a:lnTo>
                  <a:lnTo>
                    <a:pt x="139015" y="157009"/>
                  </a:lnTo>
                  <a:cubicBezTo>
                    <a:pt x="139569" y="157009"/>
                    <a:pt x="150646" y="157009"/>
                    <a:pt x="158954" y="145378"/>
                  </a:cubicBezTo>
                  <a:cubicBezTo>
                    <a:pt x="161723" y="141501"/>
                    <a:pt x="168369" y="132086"/>
                    <a:pt x="178338" y="117132"/>
                  </a:cubicBezTo>
                  <a:cubicBezTo>
                    <a:pt x="186646" y="104948"/>
                    <a:pt x="195508" y="93871"/>
                    <a:pt x="205477" y="83901"/>
                  </a:cubicBezTo>
                  <a:cubicBezTo>
                    <a:pt x="217662" y="71717"/>
                    <a:pt x="233169" y="54548"/>
                    <a:pt x="238708" y="39594"/>
                  </a:cubicBezTo>
                  <a:cubicBezTo>
                    <a:pt x="238708" y="39040"/>
                    <a:pt x="238708" y="39040"/>
                    <a:pt x="238708" y="38486"/>
                  </a:cubicBezTo>
                  <a:cubicBezTo>
                    <a:pt x="239262" y="31840"/>
                    <a:pt x="242031" y="13563"/>
                    <a:pt x="250892" y="9132"/>
                  </a:cubicBezTo>
                  <a:cubicBezTo>
                    <a:pt x="254215" y="7471"/>
                    <a:pt x="258092" y="8024"/>
                    <a:pt x="263077" y="10794"/>
                  </a:cubicBezTo>
                  <a:cubicBezTo>
                    <a:pt x="265292" y="13009"/>
                    <a:pt x="287446" y="34609"/>
                    <a:pt x="261969" y="84455"/>
                  </a:cubicBezTo>
                  <a:cubicBezTo>
                    <a:pt x="258646" y="87778"/>
                    <a:pt x="244800" y="102732"/>
                    <a:pt x="247015" y="113809"/>
                  </a:cubicBezTo>
                  <a:cubicBezTo>
                    <a:pt x="247569" y="116578"/>
                    <a:pt x="249231" y="120455"/>
                    <a:pt x="254215" y="122671"/>
                  </a:cubicBezTo>
                  <a:cubicBezTo>
                    <a:pt x="254769" y="122671"/>
                    <a:pt x="255323" y="123224"/>
                    <a:pt x="255877" y="123224"/>
                  </a:cubicBezTo>
                  <a:lnTo>
                    <a:pt x="299077" y="123224"/>
                  </a:lnTo>
                  <a:cubicBezTo>
                    <a:pt x="307385" y="123224"/>
                    <a:pt x="315138" y="124886"/>
                    <a:pt x="321231" y="128763"/>
                  </a:cubicBezTo>
                  <a:cubicBezTo>
                    <a:pt x="327877" y="132640"/>
                    <a:pt x="331754" y="137625"/>
                    <a:pt x="333415" y="143717"/>
                  </a:cubicBezTo>
                  <a:cubicBezTo>
                    <a:pt x="334523" y="151471"/>
                    <a:pt x="332308" y="159778"/>
                    <a:pt x="326769" y="169748"/>
                  </a:cubicBezTo>
                  <a:close/>
                </a:path>
              </a:pathLst>
            </a:custGeom>
            <a:grpFill/>
            <a:ln w="54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FF778310-D992-CD55-329B-DF30B61D2CD3}"/>
                </a:ext>
              </a:extLst>
            </p:cNvPr>
            <p:cNvSpPr/>
            <p:nvPr/>
          </p:nvSpPr>
          <p:spPr>
            <a:xfrm>
              <a:off x="6552556" y="5957263"/>
              <a:ext cx="32123" cy="32123"/>
            </a:xfrm>
            <a:custGeom>
              <a:avLst/>
              <a:gdLst>
                <a:gd name="connsiteX0" fmla="*/ 16062 w 32123"/>
                <a:gd name="connsiteY0" fmla="*/ 0 h 32123"/>
                <a:gd name="connsiteX1" fmla="*/ 0 w 32123"/>
                <a:gd name="connsiteY1" fmla="*/ 16062 h 32123"/>
                <a:gd name="connsiteX2" fmla="*/ 16062 w 32123"/>
                <a:gd name="connsiteY2" fmla="*/ 32123 h 32123"/>
                <a:gd name="connsiteX3" fmla="*/ 32123 w 32123"/>
                <a:gd name="connsiteY3" fmla="*/ 16062 h 32123"/>
                <a:gd name="connsiteX4" fmla="*/ 16062 w 32123"/>
                <a:gd name="connsiteY4" fmla="*/ 0 h 32123"/>
                <a:gd name="connsiteX5" fmla="*/ 16062 w 32123"/>
                <a:gd name="connsiteY5" fmla="*/ 23262 h 32123"/>
                <a:gd name="connsiteX6" fmla="*/ 8308 w 32123"/>
                <a:gd name="connsiteY6" fmla="*/ 15508 h 32123"/>
                <a:gd name="connsiteX7" fmla="*/ 16062 w 32123"/>
                <a:gd name="connsiteY7" fmla="*/ 7754 h 32123"/>
                <a:gd name="connsiteX8" fmla="*/ 23815 w 32123"/>
                <a:gd name="connsiteY8" fmla="*/ 15508 h 32123"/>
                <a:gd name="connsiteX9" fmla="*/ 16062 w 32123"/>
                <a:gd name="connsiteY9" fmla="*/ 23262 h 32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123" h="32123">
                  <a:moveTo>
                    <a:pt x="16062" y="0"/>
                  </a:moveTo>
                  <a:cubicBezTo>
                    <a:pt x="7200" y="0"/>
                    <a:pt x="0" y="7200"/>
                    <a:pt x="0" y="16062"/>
                  </a:cubicBezTo>
                  <a:cubicBezTo>
                    <a:pt x="0" y="24923"/>
                    <a:pt x="7200" y="32123"/>
                    <a:pt x="16062" y="32123"/>
                  </a:cubicBezTo>
                  <a:cubicBezTo>
                    <a:pt x="24923" y="32123"/>
                    <a:pt x="32123" y="24923"/>
                    <a:pt x="32123" y="16062"/>
                  </a:cubicBezTo>
                  <a:cubicBezTo>
                    <a:pt x="32123" y="7200"/>
                    <a:pt x="24923" y="0"/>
                    <a:pt x="16062" y="0"/>
                  </a:cubicBezTo>
                  <a:close/>
                  <a:moveTo>
                    <a:pt x="16062" y="23262"/>
                  </a:moveTo>
                  <a:cubicBezTo>
                    <a:pt x="12185" y="23262"/>
                    <a:pt x="8308" y="19938"/>
                    <a:pt x="8308" y="15508"/>
                  </a:cubicBezTo>
                  <a:cubicBezTo>
                    <a:pt x="8308" y="11077"/>
                    <a:pt x="11631" y="7754"/>
                    <a:pt x="16062" y="7754"/>
                  </a:cubicBezTo>
                  <a:cubicBezTo>
                    <a:pt x="20492" y="7754"/>
                    <a:pt x="23815" y="11077"/>
                    <a:pt x="23815" y="15508"/>
                  </a:cubicBezTo>
                  <a:cubicBezTo>
                    <a:pt x="23815" y="19938"/>
                    <a:pt x="20492" y="23262"/>
                    <a:pt x="16062" y="23262"/>
                  </a:cubicBezTo>
                  <a:close/>
                </a:path>
              </a:pathLst>
            </a:custGeom>
            <a:grpFill/>
            <a:ln w="54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</p:grpSp>
      <p:sp>
        <p:nvSpPr>
          <p:cNvPr id="106" name="图形 14">
            <a:extLst>
              <a:ext uri="{FF2B5EF4-FFF2-40B4-BE49-F238E27FC236}">
                <a16:creationId xmlns:a16="http://schemas.microsoft.com/office/drawing/2014/main" id="{67F76B40-2B9C-548F-74B5-8F4BC26487C0}"/>
              </a:ext>
            </a:extLst>
          </p:cNvPr>
          <p:cNvSpPr/>
          <p:nvPr/>
        </p:nvSpPr>
        <p:spPr>
          <a:xfrm>
            <a:off x="8356536" y="2458586"/>
            <a:ext cx="281760" cy="353142"/>
          </a:xfrm>
          <a:custGeom>
            <a:avLst/>
            <a:gdLst>
              <a:gd name="connsiteX0" fmla="*/ 281760 w 281760"/>
              <a:gd name="connsiteY0" fmla="*/ 140916 h 353142"/>
              <a:gd name="connsiteX1" fmla="*/ 140916 w 281760"/>
              <a:gd name="connsiteY1" fmla="*/ 0 h 353142"/>
              <a:gd name="connsiteX2" fmla="*/ 0 w 281760"/>
              <a:gd name="connsiteY2" fmla="*/ 140844 h 353142"/>
              <a:gd name="connsiteX3" fmla="*/ 49851 w 281760"/>
              <a:gd name="connsiteY3" fmla="*/ 248402 h 353142"/>
              <a:gd name="connsiteX4" fmla="*/ 49851 w 281760"/>
              <a:gd name="connsiteY4" fmla="*/ 347831 h 353142"/>
              <a:gd name="connsiteX5" fmla="*/ 55339 w 281760"/>
              <a:gd name="connsiteY5" fmla="*/ 353141 h 353142"/>
              <a:gd name="connsiteX6" fmla="*/ 58166 w 281760"/>
              <a:gd name="connsiteY6" fmla="*/ 352288 h 353142"/>
              <a:gd name="connsiteX7" fmla="*/ 98006 w 281760"/>
              <a:gd name="connsiteY7" fmla="*/ 325682 h 353142"/>
              <a:gd name="connsiteX8" fmla="*/ 137846 w 281760"/>
              <a:gd name="connsiteY8" fmla="*/ 352253 h 353142"/>
              <a:gd name="connsiteX9" fmla="*/ 143794 w 281760"/>
              <a:gd name="connsiteY9" fmla="*/ 352253 h 353142"/>
              <a:gd name="connsiteX10" fmla="*/ 183566 w 281760"/>
              <a:gd name="connsiteY10" fmla="*/ 325682 h 353142"/>
              <a:gd name="connsiteX11" fmla="*/ 223423 w 281760"/>
              <a:gd name="connsiteY11" fmla="*/ 352253 h 353142"/>
              <a:gd name="connsiteX12" fmla="*/ 230870 w 281760"/>
              <a:gd name="connsiteY12" fmla="*/ 350671 h 353142"/>
              <a:gd name="connsiteX13" fmla="*/ 231737 w 281760"/>
              <a:gd name="connsiteY13" fmla="*/ 347796 h 353142"/>
              <a:gd name="connsiteX14" fmla="*/ 231737 w 281760"/>
              <a:gd name="connsiteY14" fmla="*/ 248368 h 353142"/>
              <a:gd name="connsiteX15" fmla="*/ 281760 w 281760"/>
              <a:gd name="connsiteY15" fmla="*/ 140916 h 353142"/>
              <a:gd name="connsiteX16" fmla="*/ 221109 w 281760"/>
              <a:gd name="connsiteY16" fmla="*/ 337853 h 353142"/>
              <a:gd name="connsiteX17" fmla="*/ 186600 w 281760"/>
              <a:gd name="connsiteY17" fmla="*/ 314865 h 353142"/>
              <a:gd name="connsiteX18" fmla="*/ 180669 w 281760"/>
              <a:gd name="connsiteY18" fmla="*/ 314865 h 353142"/>
              <a:gd name="connsiteX19" fmla="*/ 140829 w 281760"/>
              <a:gd name="connsiteY19" fmla="*/ 341419 h 353142"/>
              <a:gd name="connsiteX20" fmla="*/ 100972 w 281760"/>
              <a:gd name="connsiteY20" fmla="*/ 314865 h 353142"/>
              <a:gd name="connsiteX21" fmla="*/ 95040 w 281760"/>
              <a:gd name="connsiteY21" fmla="*/ 314865 h 353142"/>
              <a:gd name="connsiteX22" fmla="*/ 60549 w 281760"/>
              <a:gd name="connsiteY22" fmla="*/ 337853 h 353142"/>
              <a:gd name="connsiteX23" fmla="*/ 60549 w 281760"/>
              <a:gd name="connsiteY23" fmla="*/ 256596 h 353142"/>
              <a:gd name="connsiteX24" fmla="*/ 221109 w 281760"/>
              <a:gd name="connsiteY24" fmla="*/ 256596 h 353142"/>
              <a:gd name="connsiteX25" fmla="*/ 140829 w 281760"/>
              <a:gd name="connsiteY25" fmla="*/ 271133 h 353142"/>
              <a:gd name="connsiteX26" fmla="*/ 10543 w 281760"/>
              <a:gd name="connsiteY26" fmla="*/ 140848 h 353142"/>
              <a:gd name="connsiteX27" fmla="*/ 270995 w 281760"/>
              <a:gd name="connsiteY27" fmla="*/ 140916 h 353142"/>
              <a:gd name="connsiteX28" fmla="*/ 140829 w 281760"/>
              <a:gd name="connsiteY28" fmla="*/ 271133 h 353142"/>
              <a:gd name="connsiteX29" fmla="*/ 231240 w 281760"/>
              <a:gd name="connsiteY29" fmla="*/ 140848 h 353142"/>
              <a:gd name="connsiteX30" fmla="*/ 238680 w 281760"/>
              <a:gd name="connsiteY30" fmla="*/ 121682 h 353142"/>
              <a:gd name="connsiteX31" fmla="*/ 237343 w 281760"/>
              <a:gd name="connsiteY31" fmla="*/ 115853 h 353142"/>
              <a:gd name="connsiteX32" fmla="*/ 222309 w 281760"/>
              <a:gd name="connsiteY32" fmla="*/ 101745 h 353142"/>
              <a:gd name="connsiteX33" fmla="*/ 220595 w 281760"/>
              <a:gd name="connsiteY33" fmla="*/ 81173 h 353142"/>
              <a:gd name="connsiteX34" fmla="*/ 216857 w 281760"/>
              <a:gd name="connsiteY34" fmla="*/ 76476 h 353142"/>
              <a:gd name="connsiteX35" fmla="*/ 197280 w 281760"/>
              <a:gd name="connsiteY35" fmla="*/ 70356 h 353142"/>
              <a:gd name="connsiteX36" fmla="*/ 186892 w 281760"/>
              <a:gd name="connsiteY36" fmla="*/ 52562 h 353142"/>
              <a:gd name="connsiteX37" fmla="*/ 181509 w 281760"/>
              <a:gd name="connsiteY37" fmla="*/ 49973 h 353142"/>
              <a:gd name="connsiteX38" fmla="*/ 161109 w 281760"/>
              <a:gd name="connsiteY38" fmla="*/ 52939 h 353142"/>
              <a:gd name="connsiteX39" fmla="*/ 140932 w 281760"/>
              <a:gd name="connsiteY39" fmla="*/ 40493 h 353142"/>
              <a:gd name="connsiteX40" fmla="*/ 120754 w 281760"/>
              <a:gd name="connsiteY40" fmla="*/ 52939 h 353142"/>
              <a:gd name="connsiteX41" fmla="*/ 100354 w 281760"/>
              <a:gd name="connsiteY41" fmla="*/ 49973 h 353142"/>
              <a:gd name="connsiteX42" fmla="*/ 94954 w 281760"/>
              <a:gd name="connsiteY42" fmla="*/ 52562 h 353142"/>
              <a:gd name="connsiteX43" fmla="*/ 84566 w 281760"/>
              <a:gd name="connsiteY43" fmla="*/ 70356 h 353142"/>
              <a:gd name="connsiteX44" fmla="*/ 64903 w 281760"/>
              <a:gd name="connsiteY44" fmla="*/ 76528 h 353142"/>
              <a:gd name="connsiteX45" fmla="*/ 61166 w 281760"/>
              <a:gd name="connsiteY45" fmla="*/ 81208 h 353142"/>
              <a:gd name="connsiteX46" fmla="*/ 59451 w 281760"/>
              <a:gd name="connsiteY46" fmla="*/ 101779 h 353142"/>
              <a:gd name="connsiteX47" fmla="*/ 44417 w 281760"/>
              <a:gd name="connsiteY47" fmla="*/ 115888 h 353142"/>
              <a:gd name="connsiteX48" fmla="*/ 43097 w 281760"/>
              <a:gd name="connsiteY48" fmla="*/ 121716 h 353142"/>
              <a:gd name="connsiteX49" fmla="*/ 50520 w 281760"/>
              <a:gd name="connsiteY49" fmla="*/ 140951 h 353142"/>
              <a:gd name="connsiteX50" fmla="*/ 43166 w 281760"/>
              <a:gd name="connsiteY50" fmla="*/ 160133 h 353142"/>
              <a:gd name="connsiteX51" fmla="*/ 44486 w 281760"/>
              <a:gd name="connsiteY51" fmla="*/ 165962 h 353142"/>
              <a:gd name="connsiteX52" fmla="*/ 59520 w 281760"/>
              <a:gd name="connsiteY52" fmla="*/ 180053 h 353142"/>
              <a:gd name="connsiteX53" fmla="*/ 61234 w 281760"/>
              <a:gd name="connsiteY53" fmla="*/ 200625 h 353142"/>
              <a:gd name="connsiteX54" fmla="*/ 64972 w 281760"/>
              <a:gd name="connsiteY54" fmla="*/ 205288 h 353142"/>
              <a:gd name="connsiteX55" fmla="*/ 84634 w 281760"/>
              <a:gd name="connsiteY55" fmla="*/ 211476 h 353142"/>
              <a:gd name="connsiteX56" fmla="*/ 95023 w 281760"/>
              <a:gd name="connsiteY56" fmla="*/ 229271 h 353142"/>
              <a:gd name="connsiteX57" fmla="*/ 100423 w 281760"/>
              <a:gd name="connsiteY57" fmla="*/ 231859 h 353142"/>
              <a:gd name="connsiteX58" fmla="*/ 120806 w 281760"/>
              <a:gd name="connsiteY58" fmla="*/ 228893 h 353142"/>
              <a:gd name="connsiteX59" fmla="*/ 141086 w 281760"/>
              <a:gd name="connsiteY59" fmla="*/ 241339 h 353142"/>
              <a:gd name="connsiteX60" fmla="*/ 161160 w 281760"/>
              <a:gd name="connsiteY60" fmla="*/ 228893 h 353142"/>
              <a:gd name="connsiteX61" fmla="*/ 181560 w 281760"/>
              <a:gd name="connsiteY61" fmla="*/ 231859 h 353142"/>
              <a:gd name="connsiteX62" fmla="*/ 186943 w 281760"/>
              <a:gd name="connsiteY62" fmla="*/ 229271 h 353142"/>
              <a:gd name="connsiteX63" fmla="*/ 197332 w 281760"/>
              <a:gd name="connsiteY63" fmla="*/ 211476 h 353142"/>
              <a:gd name="connsiteX64" fmla="*/ 216995 w 281760"/>
              <a:gd name="connsiteY64" fmla="*/ 205288 h 353142"/>
              <a:gd name="connsiteX65" fmla="*/ 220732 w 281760"/>
              <a:gd name="connsiteY65" fmla="*/ 200608 h 353142"/>
              <a:gd name="connsiteX66" fmla="*/ 222446 w 281760"/>
              <a:gd name="connsiteY66" fmla="*/ 180036 h 353142"/>
              <a:gd name="connsiteX67" fmla="*/ 237480 w 281760"/>
              <a:gd name="connsiteY67" fmla="*/ 165945 h 353142"/>
              <a:gd name="connsiteX68" fmla="*/ 238817 w 281760"/>
              <a:gd name="connsiteY68" fmla="*/ 160116 h 353142"/>
              <a:gd name="connsiteX69" fmla="*/ 220526 w 281760"/>
              <a:gd name="connsiteY69" fmla="*/ 142768 h 353142"/>
              <a:gd name="connsiteX70" fmla="*/ 227383 w 281760"/>
              <a:gd name="connsiteY70" fmla="*/ 160545 h 353142"/>
              <a:gd name="connsiteX71" fmla="*/ 213463 w 281760"/>
              <a:gd name="connsiteY71" fmla="*/ 173591 h 353142"/>
              <a:gd name="connsiteX72" fmla="*/ 210275 w 281760"/>
              <a:gd name="connsiteY72" fmla="*/ 196082 h 353142"/>
              <a:gd name="connsiteX73" fmla="*/ 192069 w 281760"/>
              <a:gd name="connsiteY73" fmla="*/ 201791 h 353142"/>
              <a:gd name="connsiteX74" fmla="*/ 179434 w 281760"/>
              <a:gd name="connsiteY74" fmla="*/ 220648 h 353142"/>
              <a:gd name="connsiteX75" fmla="*/ 156806 w 281760"/>
              <a:gd name="connsiteY75" fmla="*/ 218762 h 353142"/>
              <a:gd name="connsiteX76" fmla="*/ 140897 w 281760"/>
              <a:gd name="connsiteY76" fmla="*/ 229476 h 353142"/>
              <a:gd name="connsiteX77" fmla="*/ 122040 w 281760"/>
              <a:gd name="connsiteY77" fmla="*/ 217836 h 353142"/>
              <a:gd name="connsiteX78" fmla="*/ 121269 w 281760"/>
              <a:gd name="connsiteY78" fmla="*/ 217836 h 353142"/>
              <a:gd name="connsiteX79" fmla="*/ 102412 w 281760"/>
              <a:gd name="connsiteY79" fmla="*/ 220579 h 353142"/>
              <a:gd name="connsiteX80" fmla="*/ 89777 w 281760"/>
              <a:gd name="connsiteY80" fmla="*/ 201722 h 353142"/>
              <a:gd name="connsiteX81" fmla="*/ 71589 w 281760"/>
              <a:gd name="connsiteY81" fmla="*/ 196013 h 353142"/>
              <a:gd name="connsiteX82" fmla="*/ 68383 w 281760"/>
              <a:gd name="connsiteY82" fmla="*/ 173522 h 353142"/>
              <a:gd name="connsiteX83" fmla="*/ 54480 w 281760"/>
              <a:gd name="connsiteY83" fmla="*/ 160476 h 353142"/>
              <a:gd name="connsiteX84" fmla="*/ 61337 w 281760"/>
              <a:gd name="connsiteY84" fmla="*/ 138842 h 353142"/>
              <a:gd name="connsiteX85" fmla="*/ 54480 w 281760"/>
              <a:gd name="connsiteY85" fmla="*/ 121065 h 353142"/>
              <a:gd name="connsiteX86" fmla="*/ 70063 w 281760"/>
              <a:gd name="connsiteY86" fmla="*/ 104539 h 353142"/>
              <a:gd name="connsiteX87" fmla="*/ 71554 w 281760"/>
              <a:gd name="connsiteY87" fmla="*/ 85682 h 353142"/>
              <a:gd name="connsiteX88" fmla="*/ 89743 w 281760"/>
              <a:gd name="connsiteY88" fmla="*/ 79973 h 353142"/>
              <a:gd name="connsiteX89" fmla="*/ 102377 w 281760"/>
              <a:gd name="connsiteY89" fmla="*/ 61116 h 353142"/>
              <a:gd name="connsiteX90" fmla="*/ 125006 w 281760"/>
              <a:gd name="connsiteY90" fmla="*/ 63002 h 353142"/>
              <a:gd name="connsiteX91" fmla="*/ 140914 w 281760"/>
              <a:gd name="connsiteY91" fmla="*/ 52271 h 353142"/>
              <a:gd name="connsiteX92" fmla="*/ 160577 w 281760"/>
              <a:gd name="connsiteY92" fmla="*/ 63859 h 353142"/>
              <a:gd name="connsiteX93" fmla="*/ 179434 w 281760"/>
              <a:gd name="connsiteY93" fmla="*/ 61116 h 353142"/>
              <a:gd name="connsiteX94" fmla="*/ 192069 w 281760"/>
              <a:gd name="connsiteY94" fmla="*/ 79973 h 353142"/>
              <a:gd name="connsiteX95" fmla="*/ 210292 w 281760"/>
              <a:gd name="connsiteY95" fmla="*/ 85682 h 353142"/>
              <a:gd name="connsiteX96" fmla="*/ 213480 w 281760"/>
              <a:gd name="connsiteY96" fmla="*/ 108173 h 353142"/>
              <a:gd name="connsiteX97" fmla="*/ 227400 w 281760"/>
              <a:gd name="connsiteY97" fmla="*/ 121219 h 353142"/>
              <a:gd name="connsiteX98" fmla="*/ 220526 w 281760"/>
              <a:gd name="connsiteY98" fmla="*/ 142836 h 353142"/>
              <a:gd name="connsiteX99" fmla="*/ 146177 w 281760"/>
              <a:gd name="connsiteY99" fmla="*/ 103339 h 353142"/>
              <a:gd name="connsiteX100" fmla="*/ 146177 w 281760"/>
              <a:gd name="connsiteY100" fmla="*/ 178271 h 353142"/>
              <a:gd name="connsiteX101" fmla="*/ 155092 w 281760"/>
              <a:gd name="connsiteY101" fmla="*/ 178271 h 353142"/>
              <a:gd name="connsiteX102" fmla="*/ 160145 w 281760"/>
              <a:gd name="connsiteY102" fmla="*/ 183931 h 353142"/>
              <a:gd name="connsiteX103" fmla="*/ 155092 w 281760"/>
              <a:gd name="connsiteY103" fmla="*/ 188985 h 353142"/>
              <a:gd name="connsiteX104" fmla="*/ 126549 w 281760"/>
              <a:gd name="connsiteY104" fmla="*/ 188985 h 353142"/>
              <a:gd name="connsiteX105" fmla="*/ 121200 w 281760"/>
              <a:gd name="connsiteY105" fmla="*/ 183619 h 353142"/>
              <a:gd name="connsiteX106" fmla="*/ 135463 w 281760"/>
              <a:gd name="connsiteY106" fmla="*/ 178271 h 353142"/>
              <a:gd name="connsiteX107" fmla="*/ 135463 w 281760"/>
              <a:gd name="connsiteY107" fmla="*/ 103442 h 353142"/>
              <a:gd name="connsiteX108" fmla="*/ 126549 w 281760"/>
              <a:gd name="connsiteY108" fmla="*/ 103442 h 353142"/>
              <a:gd name="connsiteX109" fmla="*/ 121495 w 281760"/>
              <a:gd name="connsiteY109" fmla="*/ 97782 h 353142"/>
              <a:gd name="connsiteX110" fmla="*/ 126549 w 281760"/>
              <a:gd name="connsiteY110" fmla="*/ 92728 h 353142"/>
              <a:gd name="connsiteX111" fmla="*/ 155092 w 281760"/>
              <a:gd name="connsiteY111" fmla="*/ 92728 h 353142"/>
              <a:gd name="connsiteX112" fmla="*/ 160145 w 281760"/>
              <a:gd name="connsiteY112" fmla="*/ 98388 h 353142"/>
              <a:gd name="connsiteX113" fmla="*/ 155092 w 281760"/>
              <a:gd name="connsiteY113" fmla="*/ 103442 h 353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</a:cxnLst>
            <a:rect l="l" t="t" r="r" b="b"/>
            <a:pathLst>
              <a:path w="281760" h="353142">
                <a:moveTo>
                  <a:pt x="281760" y="140916"/>
                </a:moveTo>
                <a:cubicBezTo>
                  <a:pt x="281781" y="63110"/>
                  <a:pt x="218723" y="20"/>
                  <a:pt x="140916" y="0"/>
                </a:cubicBezTo>
                <a:cubicBezTo>
                  <a:pt x="63110" y="-20"/>
                  <a:pt x="20" y="63038"/>
                  <a:pt x="0" y="140844"/>
                </a:cubicBezTo>
                <a:cubicBezTo>
                  <a:pt x="-11" y="182284"/>
                  <a:pt x="18224" y="221627"/>
                  <a:pt x="49851" y="248402"/>
                </a:cubicBezTo>
                <a:cubicBezTo>
                  <a:pt x="49680" y="248402"/>
                  <a:pt x="49851" y="347745"/>
                  <a:pt x="49851" y="347831"/>
                </a:cubicBezTo>
                <a:cubicBezTo>
                  <a:pt x="49900" y="350812"/>
                  <a:pt x="52357" y="353189"/>
                  <a:pt x="55339" y="353141"/>
                </a:cubicBezTo>
                <a:cubicBezTo>
                  <a:pt x="56342" y="353124"/>
                  <a:pt x="57321" y="352829"/>
                  <a:pt x="58166" y="352288"/>
                </a:cubicBezTo>
                <a:lnTo>
                  <a:pt x="98006" y="325682"/>
                </a:lnTo>
                <a:lnTo>
                  <a:pt x="137846" y="352253"/>
                </a:lnTo>
                <a:cubicBezTo>
                  <a:pt x="139653" y="353435"/>
                  <a:pt x="141988" y="353435"/>
                  <a:pt x="143794" y="352253"/>
                </a:cubicBezTo>
                <a:lnTo>
                  <a:pt x="183566" y="325682"/>
                </a:lnTo>
                <a:lnTo>
                  <a:pt x="223423" y="352253"/>
                </a:lnTo>
                <a:cubicBezTo>
                  <a:pt x="225916" y="353872"/>
                  <a:pt x="229250" y="353164"/>
                  <a:pt x="230870" y="350671"/>
                </a:cubicBezTo>
                <a:cubicBezTo>
                  <a:pt x="231425" y="349814"/>
                  <a:pt x="231727" y="348818"/>
                  <a:pt x="231737" y="347796"/>
                </a:cubicBezTo>
                <a:lnTo>
                  <a:pt x="231737" y="248368"/>
                </a:lnTo>
                <a:cubicBezTo>
                  <a:pt x="263435" y="221675"/>
                  <a:pt x="281740" y="182356"/>
                  <a:pt x="281760" y="140916"/>
                </a:cubicBezTo>
                <a:close/>
                <a:moveTo>
                  <a:pt x="221109" y="337853"/>
                </a:moveTo>
                <a:lnTo>
                  <a:pt x="186600" y="314865"/>
                </a:lnTo>
                <a:cubicBezTo>
                  <a:pt x="184810" y="313649"/>
                  <a:pt x="182458" y="313649"/>
                  <a:pt x="180669" y="314865"/>
                </a:cubicBezTo>
                <a:lnTo>
                  <a:pt x="140829" y="341419"/>
                </a:lnTo>
                <a:lnTo>
                  <a:pt x="100972" y="314865"/>
                </a:lnTo>
                <a:cubicBezTo>
                  <a:pt x="99181" y="313649"/>
                  <a:pt x="96831" y="313649"/>
                  <a:pt x="95040" y="314865"/>
                </a:cubicBezTo>
                <a:lnTo>
                  <a:pt x="60549" y="337853"/>
                </a:lnTo>
                <a:lnTo>
                  <a:pt x="60549" y="256596"/>
                </a:lnTo>
                <a:cubicBezTo>
                  <a:pt x="108907" y="289838"/>
                  <a:pt x="172750" y="289838"/>
                  <a:pt x="221109" y="256596"/>
                </a:cubicBezTo>
                <a:close/>
                <a:moveTo>
                  <a:pt x="140829" y="271133"/>
                </a:moveTo>
                <a:cubicBezTo>
                  <a:pt x="68874" y="271133"/>
                  <a:pt x="10543" y="212803"/>
                  <a:pt x="10543" y="140848"/>
                </a:cubicBezTo>
                <a:cubicBezTo>
                  <a:pt x="17606" y="-31815"/>
                  <a:pt x="264137" y="-31764"/>
                  <a:pt x="270995" y="140916"/>
                </a:cubicBezTo>
                <a:cubicBezTo>
                  <a:pt x="270957" y="212798"/>
                  <a:pt x="212711" y="271067"/>
                  <a:pt x="140829" y="271133"/>
                </a:cubicBezTo>
                <a:close/>
                <a:moveTo>
                  <a:pt x="231240" y="140848"/>
                </a:moveTo>
                <a:lnTo>
                  <a:pt x="238680" y="121682"/>
                </a:lnTo>
                <a:cubicBezTo>
                  <a:pt x="239464" y="119648"/>
                  <a:pt x="238934" y="117342"/>
                  <a:pt x="237343" y="115853"/>
                </a:cubicBezTo>
                <a:lnTo>
                  <a:pt x="222309" y="101745"/>
                </a:lnTo>
                <a:lnTo>
                  <a:pt x="220595" y="81173"/>
                </a:lnTo>
                <a:cubicBezTo>
                  <a:pt x="220432" y="78989"/>
                  <a:pt x="218951" y="77125"/>
                  <a:pt x="216857" y="76476"/>
                </a:cubicBezTo>
                <a:lnTo>
                  <a:pt x="197280" y="70356"/>
                </a:lnTo>
                <a:lnTo>
                  <a:pt x="186892" y="52562"/>
                </a:lnTo>
                <a:cubicBezTo>
                  <a:pt x="185812" y="50662"/>
                  <a:pt x="183667" y="49631"/>
                  <a:pt x="181509" y="49973"/>
                </a:cubicBezTo>
                <a:lnTo>
                  <a:pt x="161109" y="52939"/>
                </a:lnTo>
                <a:cubicBezTo>
                  <a:pt x="159000" y="51945"/>
                  <a:pt x="143212" y="39739"/>
                  <a:pt x="140932" y="40493"/>
                </a:cubicBezTo>
                <a:cubicBezTo>
                  <a:pt x="138789" y="39722"/>
                  <a:pt x="122726" y="51996"/>
                  <a:pt x="120754" y="52939"/>
                </a:cubicBezTo>
                <a:lnTo>
                  <a:pt x="100354" y="49973"/>
                </a:lnTo>
                <a:cubicBezTo>
                  <a:pt x="98196" y="49658"/>
                  <a:pt x="96061" y="50682"/>
                  <a:pt x="94954" y="52562"/>
                </a:cubicBezTo>
                <a:lnTo>
                  <a:pt x="84566" y="70356"/>
                </a:lnTo>
                <a:lnTo>
                  <a:pt x="64903" y="76528"/>
                </a:lnTo>
                <a:cubicBezTo>
                  <a:pt x="62821" y="77183"/>
                  <a:pt x="61344" y="79033"/>
                  <a:pt x="61166" y="81208"/>
                </a:cubicBezTo>
                <a:lnTo>
                  <a:pt x="59451" y="101779"/>
                </a:lnTo>
                <a:lnTo>
                  <a:pt x="44417" y="115888"/>
                </a:lnTo>
                <a:cubicBezTo>
                  <a:pt x="42827" y="117378"/>
                  <a:pt x="42305" y="119686"/>
                  <a:pt x="43097" y="121716"/>
                </a:cubicBezTo>
                <a:lnTo>
                  <a:pt x="50520" y="140951"/>
                </a:lnTo>
                <a:lnTo>
                  <a:pt x="43166" y="160133"/>
                </a:lnTo>
                <a:cubicBezTo>
                  <a:pt x="42373" y="162163"/>
                  <a:pt x="42896" y="164472"/>
                  <a:pt x="44486" y="165962"/>
                </a:cubicBezTo>
                <a:lnTo>
                  <a:pt x="59520" y="180053"/>
                </a:lnTo>
                <a:lnTo>
                  <a:pt x="61234" y="200625"/>
                </a:lnTo>
                <a:cubicBezTo>
                  <a:pt x="61405" y="202799"/>
                  <a:pt x="62887" y="204647"/>
                  <a:pt x="64972" y="205288"/>
                </a:cubicBezTo>
                <a:lnTo>
                  <a:pt x="84634" y="211476"/>
                </a:lnTo>
                <a:lnTo>
                  <a:pt x="95023" y="229271"/>
                </a:lnTo>
                <a:cubicBezTo>
                  <a:pt x="96116" y="231165"/>
                  <a:pt x="98261" y="232193"/>
                  <a:pt x="100423" y="231859"/>
                </a:cubicBezTo>
                <a:lnTo>
                  <a:pt x="120806" y="228893"/>
                </a:lnTo>
                <a:cubicBezTo>
                  <a:pt x="122983" y="229922"/>
                  <a:pt x="138703" y="242128"/>
                  <a:pt x="141086" y="241339"/>
                </a:cubicBezTo>
                <a:cubicBezTo>
                  <a:pt x="143177" y="242128"/>
                  <a:pt x="159223" y="229785"/>
                  <a:pt x="161160" y="228893"/>
                </a:cubicBezTo>
                <a:lnTo>
                  <a:pt x="181560" y="231859"/>
                </a:lnTo>
                <a:cubicBezTo>
                  <a:pt x="183717" y="232192"/>
                  <a:pt x="185856" y="231163"/>
                  <a:pt x="186943" y="229271"/>
                </a:cubicBezTo>
                <a:lnTo>
                  <a:pt x="197332" y="211476"/>
                </a:lnTo>
                <a:lnTo>
                  <a:pt x="216995" y="205288"/>
                </a:lnTo>
                <a:cubicBezTo>
                  <a:pt x="219088" y="204650"/>
                  <a:pt x="220572" y="202790"/>
                  <a:pt x="220732" y="200608"/>
                </a:cubicBezTo>
                <a:lnTo>
                  <a:pt x="222446" y="180036"/>
                </a:lnTo>
                <a:lnTo>
                  <a:pt x="237480" y="165945"/>
                </a:lnTo>
                <a:cubicBezTo>
                  <a:pt x="239071" y="164456"/>
                  <a:pt x="239601" y="162150"/>
                  <a:pt x="238817" y="160116"/>
                </a:cubicBezTo>
                <a:close/>
                <a:moveTo>
                  <a:pt x="220526" y="142768"/>
                </a:moveTo>
                <a:lnTo>
                  <a:pt x="227383" y="160545"/>
                </a:lnTo>
                <a:lnTo>
                  <a:pt x="213463" y="173591"/>
                </a:lnTo>
                <a:cubicBezTo>
                  <a:pt x="210635" y="175185"/>
                  <a:pt x="210960" y="193356"/>
                  <a:pt x="210275" y="196082"/>
                </a:cubicBezTo>
                <a:lnTo>
                  <a:pt x="192069" y="201791"/>
                </a:lnTo>
                <a:cubicBezTo>
                  <a:pt x="188829" y="202013"/>
                  <a:pt x="181252" y="218505"/>
                  <a:pt x="179434" y="220648"/>
                </a:cubicBezTo>
                <a:cubicBezTo>
                  <a:pt x="176520" y="220648"/>
                  <a:pt x="159069" y="216362"/>
                  <a:pt x="156806" y="218762"/>
                </a:cubicBezTo>
                <a:lnTo>
                  <a:pt x="140897" y="229476"/>
                </a:lnTo>
                <a:cubicBezTo>
                  <a:pt x="138823" y="228499"/>
                  <a:pt x="124252" y="217185"/>
                  <a:pt x="122040" y="217836"/>
                </a:cubicBezTo>
                <a:cubicBezTo>
                  <a:pt x="121783" y="217819"/>
                  <a:pt x="121526" y="217819"/>
                  <a:pt x="121269" y="217836"/>
                </a:cubicBezTo>
                <a:lnTo>
                  <a:pt x="102412" y="220579"/>
                </a:lnTo>
                <a:cubicBezTo>
                  <a:pt x="100543" y="218333"/>
                  <a:pt x="93069" y="201979"/>
                  <a:pt x="89777" y="201722"/>
                </a:cubicBezTo>
                <a:lnTo>
                  <a:pt x="71589" y="196013"/>
                </a:lnTo>
                <a:cubicBezTo>
                  <a:pt x="70869" y="193185"/>
                  <a:pt x="71246" y="175202"/>
                  <a:pt x="68383" y="173522"/>
                </a:cubicBezTo>
                <a:lnTo>
                  <a:pt x="54480" y="160476"/>
                </a:lnTo>
                <a:cubicBezTo>
                  <a:pt x="55063" y="157613"/>
                  <a:pt x="63189" y="141619"/>
                  <a:pt x="61337" y="138842"/>
                </a:cubicBezTo>
                <a:lnTo>
                  <a:pt x="54480" y="121065"/>
                </a:lnTo>
                <a:cubicBezTo>
                  <a:pt x="56194" y="118733"/>
                  <a:pt x="70526" y="107813"/>
                  <a:pt x="70063" y="104539"/>
                </a:cubicBezTo>
                <a:lnTo>
                  <a:pt x="71554" y="85682"/>
                </a:lnTo>
                <a:lnTo>
                  <a:pt x="89743" y="79973"/>
                </a:lnTo>
                <a:cubicBezTo>
                  <a:pt x="92983" y="79751"/>
                  <a:pt x="100577" y="63259"/>
                  <a:pt x="102377" y="61116"/>
                </a:cubicBezTo>
                <a:cubicBezTo>
                  <a:pt x="105292" y="61116"/>
                  <a:pt x="122760" y="65419"/>
                  <a:pt x="125006" y="63002"/>
                </a:cubicBezTo>
                <a:lnTo>
                  <a:pt x="140914" y="52271"/>
                </a:lnTo>
                <a:cubicBezTo>
                  <a:pt x="143572" y="53471"/>
                  <a:pt x="157509" y="65059"/>
                  <a:pt x="160577" y="63859"/>
                </a:cubicBezTo>
                <a:lnTo>
                  <a:pt x="179434" y="61116"/>
                </a:lnTo>
                <a:cubicBezTo>
                  <a:pt x="181303" y="63362"/>
                  <a:pt x="188794" y="79716"/>
                  <a:pt x="192069" y="79973"/>
                </a:cubicBezTo>
                <a:lnTo>
                  <a:pt x="210292" y="85682"/>
                </a:lnTo>
                <a:cubicBezTo>
                  <a:pt x="210995" y="88511"/>
                  <a:pt x="210635" y="106493"/>
                  <a:pt x="213480" y="108173"/>
                </a:cubicBezTo>
                <a:lnTo>
                  <a:pt x="227400" y="121219"/>
                </a:lnTo>
                <a:cubicBezTo>
                  <a:pt x="226817" y="124031"/>
                  <a:pt x="218675" y="140111"/>
                  <a:pt x="220526" y="142836"/>
                </a:cubicBezTo>
                <a:close/>
                <a:moveTo>
                  <a:pt x="146177" y="103339"/>
                </a:moveTo>
                <a:lnTo>
                  <a:pt x="146177" y="178271"/>
                </a:lnTo>
                <a:lnTo>
                  <a:pt x="155092" y="178271"/>
                </a:lnTo>
                <a:cubicBezTo>
                  <a:pt x="158050" y="178439"/>
                  <a:pt x="160313" y="180972"/>
                  <a:pt x="160145" y="183931"/>
                </a:cubicBezTo>
                <a:cubicBezTo>
                  <a:pt x="159991" y="186655"/>
                  <a:pt x="157816" y="188831"/>
                  <a:pt x="155092" y="188985"/>
                </a:cubicBezTo>
                <a:lnTo>
                  <a:pt x="126549" y="188985"/>
                </a:lnTo>
                <a:cubicBezTo>
                  <a:pt x="123592" y="188975"/>
                  <a:pt x="121200" y="186576"/>
                  <a:pt x="121200" y="183619"/>
                </a:cubicBezTo>
                <a:cubicBezTo>
                  <a:pt x="121200" y="176419"/>
                  <a:pt x="130989" y="178476"/>
                  <a:pt x="135463" y="178271"/>
                </a:cubicBezTo>
                <a:lnTo>
                  <a:pt x="135463" y="103442"/>
                </a:lnTo>
                <a:lnTo>
                  <a:pt x="126549" y="103442"/>
                </a:lnTo>
                <a:cubicBezTo>
                  <a:pt x="123590" y="103274"/>
                  <a:pt x="121327" y="100740"/>
                  <a:pt x="121495" y="97782"/>
                </a:cubicBezTo>
                <a:cubicBezTo>
                  <a:pt x="121649" y="95057"/>
                  <a:pt x="123824" y="92882"/>
                  <a:pt x="126549" y="92728"/>
                </a:cubicBezTo>
                <a:lnTo>
                  <a:pt x="155092" y="92728"/>
                </a:lnTo>
                <a:cubicBezTo>
                  <a:pt x="158050" y="92895"/>
                  <a:pt x="160313" y="95429"/>
                  <a:pt x="160145" y="98388"/>
                </a:cubicBezTo>
                <a:cubicBezTo>
                  <a:pt x="159991" y="101113"/>
                  <a:pt x="157816" y="103288"/>
                  <a:pt x="155092" y="103442"/>
                </a:cubicBezTo>
                <a:close/>
              </a:path>
            </a:pathLst>
          </a:custGeom>
          <a:solidFill>
            <a:schemeClr val="bg1"/>
          </a:solidFill>
          <a:ln w="1666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07" name="图形 472">
            <a:extLst>
              <a:ext uri="{FF2B5EF4-FFF2-40B4-BE49-F238E27FC236}">
                <a16:creationId xmlns:a16="http://schemas.microsoft.com/office/drawing/2014/main" id="{69C18BAD-1C94-E0B6-A544-79CC9D2C9287}"/>
              </a:ext>
            </a:extLst>
          </p:cNvPr>
          <p:cNvSpPr/>
          <p:nvPr/>
        </p:nvSpPr>
        <p:spPr>
          <a:xfrm>
            <a:off x="3538305" y="4717140"/>
            <a:ext cx="354013" cy="355351"/>
          </a:xfrm>
          <a:custGeom>
            <a:avLst/>
            <a:gdLst>
              <a:gd name="connsiteX0" fmla="*/ 353569 w 354013"/>
              <a:gd name="connsiteY0" fmla="*/ 347784 h 355351"/>
              <a:gd name="connsiteX1" fmla="*/ 289192 w 354013"/>
              <a:gd name="connsiteY1" fmla="*/ 204755 h 355351"/>
              <a:gd name="connsiteX2" fmla="*/ 281977 w 354013"/>
              <a:gd name="connsiteY2" fmla="*/ 202391 h 355351"/>
              <a:gd name="connsiteX3" fmla="*/ 279409 w 354013"/>
              <a:gd name="connsiteY3" fmla="*/ 209153 h 355351"/>
              <a:gd name="connsiteX4" fmla="*/ 338888 w 354013"/>
              <a:gd name="connsiteY4" fmla="*/ 341320 h 355351"/>
              <a:gd name="connsiteX5" fmla="*/ 239042 w 354013"/>
              <a:gd name="connsiteY5" fmla="*/ 310094 h 355351"/>
              <a:gd name="connsiteX6" fmla="*/ 226928 w 354013"/>
              <a:gd name="connsiteY6" fmla="*/ 229673 h 355351"/>
              <a:gd name="connsiteX7" fmla="*/ 281006 w 354013"/>
              <a:gd name="connsiteY7" fmla="*/ 105332 h 355351"/>
              <a:gd name="connsiteX8" fmla="*/ 178234 w 354013"/>
              <a:gd name="connsiteY8" fmla="*/ 8 h 355351"/>
              <a:gd name="connsiteX9" fmla="*/ 72910 w 354013"/>
              <a:gd name="connsiteY9" fmla="*/ 102780 h 355351"/>
              <a:gd name="connsiteX10" fmla="*/ 72910 w 354013"/>
              <a:gd name="connsiteY10" fmla="*/ 105332 h 355351"/>
              <a:gd name="connsiteX11" fmla="*/ 131496 w 354013"/>
              <a:gd name="connsiteY11" fmla="*/ 235480 h 355351"/>
              <a:gd name="connsiteX12" fmla="*/ 115468 w 354013"/>
              <a:gd name="connsiteY12" fmla="*/ 342635 h 355351"/>
              <a:gd name="connsiteX13" fmla="*/ 12571 w 354013"/>
              <a:gd name="connsiteY13" fmla="*/ 304036 h 355351"/>
              <a:gd name="connsiteX14" fmla="*/ 66555 w 354013"/>
              <a:gd name="connsiteY14" fmla="*/ 184109 h 355351"/>
              <a:gd name="connsiteX15" fmla="*/ 63534 w 354013"/>
              <a:gd name="connsiteY15" fmla="*/ 177144 h 355351"/>
              <a:gd name="connsiteX16" fmla="*/ 56773 w 354013"/>
              <a:gd name="connsiteY16" fmla="*/ 179711 h 355351"/>
              <a:gd name="connsiteX17" fmla="*/ 441 w 354013"/>
              <a:gd name="connsiteY17" fmla="*/ 304929 h 355351"/>
              <a:gd name="connsiteX18" fmla="*/ 441 w 354013"/>
              <a:gd name="connsiteY18" fmla="*/ 309202 h 355351"/>
              <a:gd name="connsiteX19" fmla="*/ 3571 w 354013"/>
              <a:gd name="connsiteY19" fmla="*/ 312160 h 355351"/>
              <a:gd name="connsiteX20" fmla="*/ 117895 w 354013"/>
              <a:gd name="connsiteY20" fmla="*/ 355016 h 355351"/>
              <a:gd name="connsiteX21" fmla="*/ 121385 w 354013"/>
              <a:gd name="connsiteY21" fmla="*/ 355109 h 355351"/>
              <a:gd name="connsiteX22" fmla="*/ 234237 w 354013"/>
              <a:gd name="connsiteY22" fmla="*/ 319845 h 355351"/>
              <a:gd name="connsiteX23" fmla="*/ 347089 w 354013"/>
              <a:gd name="connsiteY23" fmla="*/ 355109 h 355351"/>
              <a:gd name="connsiteX24" fmla="*/ 353794 w 354013"/>
              <a:gd name="connsiteY24" fmla="*/ 351453 h 355351"/>
              <a:gd name="connsiteX25" fmla="*/ 353569 w 354013"/>
              <a:gd name="connsiteY25" fmla="*/ 347784 h 355351"/>
              <a:gd name="connsiteX26" fmla="*/ 83695 w 354013"/>
              <a:gd name="connsiteY26" fmla="*/ 105332 h 355351"/>
              <a:gd name="connsiteX27" fmla="*/ 270331 w 354013"/>
              <a:gd name="connsiteY27" fmla="*/ 105332 h 355351"/>
              <a:gd name="connsiteX28" fmla="*/ 177013 w 354013"/>
              <a:gd name="connsiteY28" fmla="*/ 270885 h 355351"/>
              <a:gd name="connsiteX29" fmla="*/ 83695 w 354013"/>
              <a:gd name="connsiteY29" fmla="*/ 105332 h 355351"/>
              <a:gd name="connsiteX30" fmla="*/ 126362 w 354013"/>
              <a:gd name="connsiteY30" fmla="*/ 342306 h 355351"/>
              <a:gd name="connsiteX31" fmla="*/ 140684 w 354013"/>
              <a:gd name="connsiteY31" fmla="*/ 246828 h 355351"/>
              <a:gd name="connsiteX32" fmla="*/ 177013 w 354013"/>
              <a:gd name="connsiteY32" fmla="*/ 283845 h 355351"/>
              <a:gd name="connsiteX33" fmla="*/ 217865 w 354013"/>
              <a:gd name="connsiteY33" fmla="*/ 241287 h 355351"/>
              <a:gd name="connsiteX34" fmla="*/ 228242 w 354013"/>
              <a:gd name="connsiteY34" fmla="*/ 310485 h 355351"/>
              <a:gd name="connsiteX35" fmla="*/ 243175 w 354013"/>
              <a:gd name="connsiteY35" fmla="*/ 106255 h 355351"/>
              <a:gd name="connsiteX36" fmla="*/ 175987 w 354013"/>
              <a:gd name="connsiteY36" fmla="*/ 41104 h 355351"/>
              <a:gd name="connsiteX37" fmla="*/ 110835 w 354013"/>
              <a:gd name="connsiteY37" fmla="*/ 106255 h 355351"/>
              <a:gd name="connsiteX38" fmla="*/ 178023 w 354013"/>
              <a:gd name="connsiteY38" fmla="*/ 171407 h 355351"/>
              <a:gd name="connsiteX39" fmla="*/ 243175 w 354013"/>
              <a:gd name="connsiteY39" fmla="*/ 106255 h 355351"/>
              <a:gd name="connsiteX40" fmla="*/ 153441 w 354013"/>
              <a:gd name="connsiteY40" fmla="*/ 116414 h 355351"/>
              <a:gd name="connsiteX41" fmla="*/ 145930 w 354013"/>
              <a:gd name="connsiteY41" fmla="*/ 117522 h 355351"/>
              <a:gd name="connsiteX42" fmla="*/ 145928 w 354013"/>
              <a:gd name="connsiteY42" fmla="*/ 117525 h 355351"/>
              <a:gd name="connsiteX43" fmla="*/ 139448 w 354013"/>
              <a:gd name="connsiteY43" fmla="*/ 146842 h 355351"/>
              <a:gd name="connsiteX44" fmla="*/ 136325 w 354013"/>
              <a:gd name="connsiteY44" fmla="*/ 68588 h 355351"/>
              <a:gd name="connsiteX45" fmla="*/ 214578 w 354013"/>
              <a:gd name="connsiteY45" fmla="*/ 65466 h 355351"/>
              <a:gd name="connsiteX46" fmla="*/ 217701 w 354013"/>
              <a:gd name="connsiteY46" fmla="*/ 143719 h 355351"/>
              <a:gd name="connsiteX47" fmla="*/ 214578 w 354013"/>
              <a:gd name="connsiteY47" fmla="*/ 146842 h 355351"/>
              <a:gd name="connsiteX48" fmla="*/ 208145 w 354013"/>
              <a:gd name="connsiteY48" fmla="*/ 117525 h 355351"/>
              <a:gd name="connsiteX49" fmla="*/ 200614 w 354013"/>
              <a:gd name="connsiteY49" fmla="*/ 116561 h 355351"/>
              <a:gd name="connsiteX50" fmla="*/ 199505 w 354013"/>
              <a:gd name="connsiteY50" fmla="*/ 123895 h 355351"/>
              <a:gd name="connsiteX51" fmla="*/ 203888 w 354013"/>
              <a:gd name="connsiteY51" fmla="*/ 154715 h 355351"/>
              <a:gd name="connsiteX52" fmla="*/ 150232 w 354013"/>
              <a:gd name="connsiteY52" fmla="*/ 154668 h 355351"/>
              <a:gd name="connsiteX53" fmla="*/ 150232 w 354013"/>
              <a:gd name="connsiteY53" fmla="*/ 137607 h 355351"/>
              <a:gd name="connsiteX54" fmla="*/ 154615 w 354013"/>
              <a:gd name="connsiteY54" fmla="*/ 123895 h 355351"/>
              <a:gd name="connsiteX55" fmla="*/ 153469 w 354013"/>
              <a:gd name="connsiteY55" fmla="*/ 116435 h 355351"/>
              <a:gd name="connsiteX56" fmla="*/ 153441 w 354013"/>
              <a:gd name="connsiteY56" fmla="*/ 116414 h 355351"/>
              <a:gd name="connsiteX57" fmla="*/ 177013 w 354013"/>
              <a:gd name="connsiteY57" fmla="*/ 118934 h 355351"/>
              <a:gd name="connsiteX58" fmla="*/ 199661 w 354013"/>
              <a:gd name="connsiteY58" fmla="*/ 95079 h 355351"/>
              <a:gd name="connsiteX59" fmla="*/ 177013 w 354013"/>
              <a:gd name="connsiteY59" fmla="*/ 72431 h 355351"/>
              <a:gd name="connsiteX60" fmla="*/ 154365 w 354013"/>
              <a:gd name="connsiteY60" fmla="*/ 96286 h 355351"/>
              <a:gd name="connsiteX61" fmla="*/ 177013 w 354013"/>
              <a:gd name="connsiteY61" fmla="*/ 118934 h 355351"/>
              <a:gd name="connsiteX62" fmla="*/ 177013 w 354013"/>
              <a:gd name="connsiteY62" fmla="*/ 83169 h 355351"/>
              <a:gd name="connsiteX63" fmla="*/ 189535 w 354013"/>
              <a:gd name="connsiteY63" fmla="*/ 95690 h 355351"/>
              <a:gd name="connsiteX64" fmla="*/ 177013 w 354013"/>
              <a:gd name="connsiteY64" fmla="*/ 108212 h 355351"/>
              <a:gd name="connsiteX65" fmla="*/ 164491 w 354013"/>
              <a:gd name="connsiteY65" fmla="*/ 95690 h 355351"/>
              <a:gd name="connsiteX66" fmla="*/ 177013 w 354013"/>
              <a:gd name="connsiteY66" fmla="*/ 83169 h 355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354013" h="355351">
                <a:moveTo>
                  <a:pt x="353569" y="347784"/>
                </a:moveTo>
                <a:lnTo>
                  <a:pt x="289192" y="204755"/>
                </a:lnTo>
                <a:cubicBezTo>
                  <a:pt x="287852" y="202110"/>
                  <a:pt x="284622" y="201051"/>
                  <a:pt x="281977" y="202391"/>
                </a:cubicBezTo>
                <a:cubicBezTo>
                  <a:pt x="279503" y="203644"/>
                  <a:pt x="278391" y="206574"/>
                  <a:pt x="279409" y="209153"/>
                </a:cubicBezTo>
                <a:lnTo>
                  <a:pt x="338888" y="341320"/>
                </a:lnTo>
                <a:lnTo>
                  <a:pt x="239042" y="310094"/>
                </a:lnTo>
                <a:lnTo>
                  <a:pt x="226928" y="229673"/>
                </a:lnTo>
                <a:cubicBezTo>
                  <a:pt x="253255" y="194988"/>
                  <a:pt x="281006" y="148282"/>
                  <a:pt x="281006" y="105332"/>
                </a:cubicBezTo>
                <a:cubicBezTo>
                  <a:pt x="281711" y="47868"/>
                  <a:pt x="235698" y="713"/>
                  <a:pt x="178234" y="8"/>
                </a:cubicBezTo>
                <a:cubicBezTo>
                  <a:pt x="120770" y="-697"/>
                  <a:pt x="73615" y="45316"/>
                  <a:pt x="72910" y="102780"/>
                </a:cubicBezTo>
                <a:cubicBezTo>
                  <a:pt x="72900" y="103630"/>
                  <a:pt x="72900" y="104481"/>
                  <a:pt x="72910" y="105332"/>
                </a:cubicBezTo>
                <a:cubicBezTo>
                  <a:pt x="72910" y="150723"/>
                  <a:pt x="103917" y="200325"/>
                  <a:pt x="131496" y="235480"/>
                </a:cubicBezTo>
                <a:lnTo>
                  <a:pt x="115468" y="342635"/>
                </a:lnTo>
                <a:lnTo>
                  <a:pt x="12571" y="304036"/>
                </a:lnTo>
                <a:lnTo>
                  <a:pt x="66555" y="184109"/>
                </a:lnTo>
                <a:cubicBezTo>
                  <a:pt x="67645" y="181352"/>
                  <a:pt x="66292" y="178233"/>
                  <a:pt x="63534" y="177144"/>
                </a:cubicBezTo>
                <a:cubicBezTo>
                  <a:pt x="60956" y="176125"/>
                  <a:pt x="58026" y="177238"/>
                  <a:pt x="56773" y="179711"/>
                </a:cubicBezTo>
                <a:lnTo>
                  <a:pt x="441" y="304929"/>
                </a:lnTo>
                <a:cubicBezTo>
                  <a:pt x="-147" y="306292"/>
                  <a:pt x="-147" y="307838"/>
                  <a:pt x="441" y="309202"/>
                </a:cubicBezTo>
                <a:cubicBezTo>
                  <a:pt x="1036" y="310574"/>
                  <a:pt x="2167" y="311643"/>
                  <a:pt x="3571" y="312160"/>
                </a:cubicBezTo>
                <a:lnTo>
                  <a:pt x="117895" y="355016"/>
                </a:lnTo>
                <a:cubicBezTo>
                  <a:pt x="119016" y="355429"/>
                  <a:pt x="120243" y="355462"/>
                  <a:pt x="121385" y="355109"/>
                </a:cubicBezTo>
                <a:lnTo>
                  <a:pt x="234237" y="319845"/>
                </a:lnTo>
                <a:lnTo>
                  <a:pt x="347089" y="355109"/>
                </a:lnTo>
                <a:cubicBezTo>
                  <a:pt x="349950" y="355951"/>
                  <a:pt x="352952" y="354314"/>
                  <a:pt x="353794" y="351453"/>
                </a:cubicBezTo>
                <a:cubicBezTo>
                  <a:pt x="354150" y="350242"/>
                  <a:pt x="354071" y="348943"/>
                  <a:pt x="353569" y="347784"/>
                </a:cubicBezTo>
                <a:close/>
                <a:moveTo>
                  <a:pt x="83695" y="105332"/>
                </a:moveTo>
                <a:cubicBezTo>
                  <a:pt x="88077" y="-18195"/>
                  <a:pt x="265964" y="-18148"/>
                  <a:pt x="270331" y="105332"/>
                </a:cubicBezTo>
                <a:cubicBezTo>
                  <a:pt x="270331" y="172167"/>
                  <a:pt x="194794" y="252822"/>
                  <a:pt x="177013" y="270885"/>
                </a:cubicBezTo>
                <a:cubicBezTo>
                  <a:pt x="159216" y="252822"/>
                  <a:pt x="83695" y="172214"/>
                  <a:pt x="83695" y="105332"/>
                </a:cubicBezTo>
                <a:close/>
                <a:moveTo>
                  <a:pt x="126362" y="342306"/>
                </a:moveTo>
                <a:lnTo>
                  <a:pt x="140684" y="246828"/>
                </a:lnTo>
                <a:cubicBezTo>
                  <a:pt x="161267" y="269836"/>
                  <a:pt x="169484" y="281435"/>
                  <a:pt x="177013" y="283845"/>
                </a:cubicBezTo>
                <a:cubicBezTo>
                  <a:pt x="184933" y="281106"/>
                  <a:pt x="195107" y="267567"/>
                  <a:pt x="217865" y="241287"/>
                </a:cubicBezTo>
                <a:lnTo>
                  <a:pt x="228242" y="310485"/>
                </a:lnTo>
                <a:close/>
                <a:moveTo>
                  <a:pt x="243175" y="106255"/>
                </a:moveTo>
                <a:cubicBezTo>
                  <a:pt x="242612" y="69711"/>
                  <a:pt x="212532" y="40542"/>
                  <a:pt x="175987" y="41104"/>
                </a:cubicBezTo>
                <a:cubicBezTo>
                  <a:pt x="140235" y="41654"/>
                  <a:pt x="111385" y="70503"/>
                  <a:pt x="110835" y="106255"/>
                </a:cubicBezTo>
                <a:cubicBezTo>
                  <a:pt x="111397" y="142800"/>
                  <a:pt x="141478" y="171969"/>
                  <a:pt x="178023" y="171407"/>
                </a:cubicBezTo>
                <a:cubicBezTo>
                  <a:pt x="213775" y="170857"/>
                  <a:pt x="242625" y="142008"/>
                  <a:pt x="243175" y="106255"/>
                </a:cubicBezTo>
                <a:close/>
                <a:moveTo>
                  <a:pt x="153441" y="116414"/>
                </a:moveTo>
                <a:cubicBezTo>
                  <a:pt x="151060" y="114646"/>
                  <a:pt x="147698" y="115142"/>
                  <a:pt x="145930" y="117522"/>
                </a:cubicBezTo>
                <a:cubicBezTo>
                  <a:pt x="145929" y="117523"/>
                  <a:pt x="145928" y="117524"/>
                  <a:pt x="145928" y="117525"/>
                </a:cubicBezTo>
                <a:cubicBezTo>
                  <a:pt x="140395" y="126234"/>
                  <a:pt x="138101" y="136612"/>
                  <a:pt x="139448" y="146842"/>
                </a:cubicBezTo>
                <a:cubicBezTo>
                  <a:pt x="116976" y="126095"/>
                  <a:pt x="115578" y="91060"/>
                  <a:pt x="136325" y="68588"/>
                </a:cubicBezTo>
                <a:cubicBezTo>
                  <a:pt x="157072" y="46117"/>
                  <a:pt x="192107" y="44719"/>
                  <a:pt x="214578" y="65466"/>
                </a:cubicBezTo>
                <a:cubicBezTo>
                  <a:pt x="237049" y="86212"/>
                  <a:pt x="238447" y="121247"/>
                  <a:pt x="217701" y="143719"/>
                </a:cubicBezTo>
                <a:cubicBezTo>
                  <a:pt x="216702" y="144801"/>
                  <a:pt x="215660" y="145843"/>
                  <a:pt x="214578" y="146842"/>
                </a:cubicBezTo>
                <a:cubicBezTo>
                  <a:pt x="215951" y="136617"/>
                  <a:pt x="213673" y="126235"/>
                  <a:pt x="208145" y="117525"/>
                </a:cubicBezTo>
                <a:cubicBezTo>
                  <a:pt x="206332" y="115179"/>
                  <a:pt x="202960" y="114747"/>
                  <a:pt x="200614" y="116561"/>
                </a:cubicBezTo>
                <a:cubicBezTo>
                  <a:pt x="198343" y="118316"/>
                  <a:pt x="197855" y="121547"/>
                  <a:pt x="199505" y="123895"/>
                </a:cubicBezTo>
                <a:cubicBezTo>
                  <a:pt x="205766" y="130970"/>
                  <a:pt x="203559" y="146028"/>
                  <a:pt x="203888" y="154715"/>
                </a:cubicBezTo>
                <a:cubicBezTo>
                  <a:pt x="187176" y="163893"/>
                  <a:pt x="166928" y="163875"/>
                  <a:pt x="150232" y="154668"/>
                </a:cubicBezTo>
                <a:lnTo>
                  <a:pt x="150232" y="137607"/>
                </a:lnTo>
                <a:cubicBezTo>
                  <a:pt x="150200" y="132687"/>
                  <a:pt x="151735" y="127885"/>
                  <a:pt x="154615" y="123895"/>
                </a:cubicBezTo>
                <a:cubicBezTo>
                  <a:pt x="156359" y="121519"/>
                  <a:pt x="155846" y="118179"/>
                  <a:pt x="153469" y="116435"/>
                </a:cubicBezTo>
                <a:cubicBezTo>
                  <a:pt x="153460" y="116428"/>
                  <a:pt x="153450" y="116421"/>
                  <a:pt x="153441" y="116414"/>
                </a:cubicBezTo>
                <a:close/>
                <a:moveTo>
                  <a:pt x="177013" y="118934"/>
                </a:moveTo>
                <a:cubicBezTo>
                  <a:pt x="189854" y="118601"/>
                  <a:pt x="199994" y="107920"/>
                  <a:pt x="199661" y="95079"/>
                </a:cubicBezTo>
                <a:cubicBezTo>
                  <a:pt x="199340" y="82706"/>
                  <a:pt x="189386" y="72752"/>
                  <a:pt x="177013" y="72431"/>
                </a:cubicBezTo>
                <a:cubicBezTo>
                  <a:pt x="164171" y="72764"/>
                  <a:pt x="154032" y="83444"/>
                  <a:pt x="154365" y="96286"/>
                </a:cubicBezTo>
                <a:cubicBezTo>
                  <a:pt x="154686" y="108658"/>
                  <a:pt x="164640" y="118613"/>
                  <a:pt x="177013" y="118934"/>
                </a:cubicBezTo>
                <a:close/>
                <a:moveTo>
                  <a:pt x="177013" y="83169"/>
                </a:moveTo>
                <a:cubicBezTo>
                  <a:pt x="183928" y="83169"/>
                  <a:pt x="189535" y="88775"/>
                  <a:pt x="189535" y="95690"/>
                </a:cubicBezTo>
                <a:cubicBezTo>
                  <a:pt x="189535" y="102606"/>
                  <a:pt x="183928" y="108212"/>
                  <a:pt x="177013" y="108212"/>
                </a:cubicBezTo>
                <a:cubicBezTo>
                  <a:pt x="170097" y="108212"/>
                  <a:pt x="164491" y="102606"/>
                  <a:pt x="164491" y="95690"/>
                </a:cubicBezTo>
                <a:cubicBezTo>
                  <a:pt x="164491" y="88775"/>
                  <a:pt x="170097" y="83169"/>
                  <a:pt x="177013" y="83169"/>
                </a:cubicBezTo>
                <a:close/>
              </a:path>
            </a:pathLst>
          </a:custGeom>
          <a:solidFill>
            <a:schemeClr val="bg1"/>
          </a:solidFill>
          <a:ln w="1532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08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DE177150-CE21-76A1-CD0E-67F2FF87F277}"/>
              </a:ext>
            </a:extLst>
          </p:cNvPr>
          <p:cNvSpPr/>
          <p:nvPr/>
        </p:nvSpPr>
        <p:spPr>
          <a:xfrm>
            <a:off x="3121418" y="3560953"/>
            <a:ext cx="353457" cy="353458"/>
          </a:xfrm>
          <a:custGeom>
            <a:avLst/>
            <a:gdLst>
              <a:gd name="connsiteX0" fmla="*/ 242264 w 353457"/>
              <a:gd name="connsiteY0" fmla="*/ 259420 h 353458"/>
              <a:gd name="connsiteX1" fmla="*/ 204277 w 353457"/>
              <a:gd name="connsiteY1" fmla="*/ 252862 h 353458"/>
              <a:gd name="connsiteX2" fmla="*/ 181158 w 353457"/>
              <a:gd name="connsiteY2" fmla="*/ 222324 h 353458"/>
              <a:gd name="connsiteX3" fmla="*/ 197891 w 353457"/>
              <a:gd name="connsiteY3" fmla="*/ 203667 h 353458"/>
              <a:gd name="connsiteX4" fmla="*/ 289471 w 353457"/>
              <a:gd name="connsiteY4" fmla="*/ 155671 h 353458"/>
              <a:gd name="connsiteX5" fmla="*/ 241476 w 353457"/>
              <a:gd name="connsiteY5" fmla="*/ 64091 h 353458"/>
              <a:gd name="connsiteX6" fmla="*/ 166680 w 353457"/>
              <a:gd name="connsiteY6" fmla="*/ 83521 h 353458"/>
              <a:gd name="connsiteX7" fmla="*/ 103430 w 353457"/>
              <a:gd name="connsiteY7" fmla="*/ 222371 h 353458"/>
              <a:gd name="connsiteX8" fmla="*/ 80327 w 353457"/>
              <a:gd name="connsiteY8" fmla="*/ 252862 h 353458"/>
              <a:gd name="connsiteX9" fmla="*/ 42261 w 353457"/>
              <a:gd name="connsiteY9" fmla="*/ 259420 h 353458"/>
              <a:gd name="connsiteX10" fmla="*/ 0 w 353457"/>
              <a:gd name="connsiteY10" fmla="*/ 309679 h 353458"/>
              <a:gd name="connsiteX11" fmla="*/ 0 w 353457"/>
              <a:gd name="connsiteY11" fmla="*/ 348105 h 353458"/>
              <a:gd name="connsiteX12" fmla="*/ 5353 w 353457"/>
              <a:gd name="connsiteY12" fmla="*/ 353458 h 353458"/>
              <a:gd name="connsiteX13" fmla="*/ 10706 w 353457"/>
              <a:gd name="connsiteY13" fmla="*/ 348105 h 353458"/>
              <a:gd name="connsiteX14" fmla="*/ 10706 w 353457"/>
              <a:gd name="connsiteY14" fmla="*/ 309679 h 353458"/>
              <a:gd name="connsiteX15" fmla="*/ 44139 w 353457"/>
              <a:gd name="connsiteY15" fmla="*/ 269985 h 353458"/>
              <a:gd name="connsiteX16" fmla="*/ 77291 w 353457"/>
              <a:gd name="connsiteY16" fmla="*/ 264256 h 353458"/>
              <a:gd name="connsiteX17" fmla="*/ 104447 w 353457"/>
              <a:gd name="connsiteY17" fmla="*/ 304044 h 353458"/>
              <a:gd name="connsiteX18" fmla="*/ 108188 w 353457"/>
              <a:gd name="connsiteY18" fmla="*/ 306345 h 353458"/>
              <a:gd name="connsiteX19" fmla="*/ 112398 w 353457"/>
              <a:gd name="connsiteY19" fmla="*/ 305062 h 353458"/>
              <a:gd name="connsiteX20" fmla="*/ 136972 w 353457"/>
              <a:gd name="connsiteY20" fmla="*/ 283540 h 353458"/>
              <a:gd name="connsiteX21" fmla="*/ 136972 w 353457"/>
              <a:gd name="connsiteY21" fmla="*/ 348105 h 353458"/>
              <a:gd name="connsiteX22" fmla="*/ 142325 w 353457"/>
              <a:gd name="connsiteY22" fmla="*/ 353458 h 353458"/>
              <a:gd name="connsiteX23" fmla="*/ 147678 w 353457"/>
              <a:gd name="connsiteY23" fmla="*/ 348105 h 353458"/>
              <a:gd name="connsiteX24" fmla="*/ 147678 w 353457"/>
              <a:gd name="connsiteY24" fmla="*/ 283540 h 353458"/>
              <a:gd name="connsiteX25" fmla="*/ 172174 w 353457"/>
              <a:gd name="connsiteY25" fmla="*/ 305046 h 353458"/>
              <a:gd name="connsiteX26" fmla="*/ 179730 w 353457"/>
              <a:gd name="connsiteY26" fmla="*/ 304574 h 353458"/>
              <a:gd name="connsiteX27" fmla="*/ 180141 w 353457"/>
              <a:gd name="connsiteY27" fmla="*/ 304044 h 353458"/>
              <a:gd name="connsiteX28" fmla="*/ 207282 w 353457"/>
              <a:gd name="connsiteY28" fmla="*/ 264256 h 353458"/>
              <a:gd name="connsiteX29" fmla="*/ 240433 w 353457"/>
              <a:gd name="connsiteY29" fmla="*/ 269985 h 353458"/>
              <a:gd name="connsiteX30" fmla="*/ 273913 w 353457"/>
              <a:gd name="connsiteY30" fmla="*/ 309679 h 353458"/>
              <a:gd name="connsiteX31" fmla="*/ 273913 w 353457"/>
              <a:gd name="connsiteY31" fmla="*/ 348105 h 353458"/>
              <a:gd name="connsiteX32" fmla="*/ 279266 w 353457"/>
              <a:gd name="connsiteY32" fmla="*/ 353458 h 353458"/>
              <a:gd name="connsiteX33" fmla="*/ 284619 w 353457"/>
              <a:gd name="connsiteY33" fmla="*/ 348105 h 353458"/>
              <a:gd name="connsiteX34" fmla="*/ 284619 w 353457"/>
              <a:gd name="connsiteY34" fmla="*/ 309679 h 353458"/>
              <a:gd name="connsiteX35" fmla="*/ 242264 w 353457"/>
              <a:gd name="connsiteY35" fmla="*/ 259420 h 353458"/>
              <a:gd name="connsiteX36" fmla="*/ 219569 w 353457"/>
              <a:gd name="connsiteY36" fmla="*/ 71406 h 353458"/>
              <a:gd name="connsiteX37" fmla="*/ 203244 w 353457"/>
              <a:gd name="connsiteY37" fmla="*/ 194119 h 353458"/>
              <a:gd name="connsiteX38" fmla="*/ 177449 w 353457"/>
              <a:gd name="connsiteY38" fmla="*/ 87935 h 353458"/>
              <a:gd name="connsiteX39" fmla="*/ 219569 w 353457"/>
              <a:gd name="connsiteY39" fmla="*/ 71406 h 353458"/>
              <a:gd name="connsiteX40" fmla="*/ 82659 w 353457"/>
              <a:gd name="connsiteY40" fmla="*/ 151968 h 353458"/>
              <a:gd name="connsiteX41" fmla="*/ 86964 w 353457"/>
              <a:gd name="connsiteY41" fmla="*/ 126408 h 353458"/>
              <a:gd name="connsiteX42" fmla="*/ 181221 w 353457"/>
              <a:gd name="connsiteY42" fmla="*/ 131275 h 353458"/>
              <a:gd name="connsiteX43" fmla="*/ 184395 w 353457"/>
              <a:gd name="connsiteY43" fmla="*/ 124378 h 353458"/>
              <a:gd name="connsiteX44" fmla="*/ 178091 w 353457"/>
              <a:gd name="connsiteY44" fmla="*/ 121023 h 353458"/>
              <a:gd name="connsiteX45" fmla="*/ 91659 w 353457"/>
              <a:gd name="connsiteY45" fmla="*/ 116719 h 353458"/>
              <a:gd name="connsiteX46" fmla="*/ 201991 w 353457"/>
              <a:gd name="connsiteY46" fmla="*/ 151968 h 353458"/>
              <a:gd name="connsiteX47" fmla="*/ 82659 w 353457"/>
              <a:gd name="connsiteY47" fmla="*/ 151968 h 353458"/>
              <a:gd name="connsiteX48" fmla="*/ 109878 w 353457"/>
              <a:gd name="connsiteY48" fmla="*/ 293025 h 353458"/>
              <a:gd name="connsiteX49" fmla="*/ 88498 w 353457"/>
              <a:gd name="connsiteY49" fmla="*/ 261721 h 353458"/>
              <a:gd name="connsiteX50" fmla="*/ 102866 w 353457"/>
              <a:gd name="connsiteY50" fmla="*/ 251813 h 353458"/>
              <a:gd name="connsiteX51" fmla="*/ 133544 w 353457"/>
              <a:gd name="connsiteY51" fmla="*/ 272349 h 353458"/>
              <a:gd name="connsiteX52" fmla="*/ 142325 w 353457"/>
              <a:gd name="connsiteY52" fmla="*/ 265274 h 353458"/>
              <a:gd name="connsiteX53" fmla="*/ 108689 w 353457"/>
              <a:gd name="connsiteY53" fmla="*/ 242766 h 353458"/>
              <a:gd name="connsiteX54" fmla="*/ 112884 w 353457"/>
              <a:gd name="connsiteY54" fmla="*/ 228679 h 353458"/>
              <a:gd name="connsiteX55" fmla="*/ 171704 w 353457"/>
              <a:gd name="connsiteY55" fmla="*/ 228679 h 353458"/>
              <a:gd name="connsiteX56" fmla="*/ 175899 w 353457"/>
              <a:gd name="connsiteY56" fmla="*/ 242766 h 353458"/>
              <a:gd name="connsiteX57" fmla="*/ 174710 w 353457"/>
              <a:gd name="connsiteY57" fmla="*/ 293025 h 353458"/>
              <a:gd name="connsiteX58" fmla="*/ 151091 w 353457"/>
              <a:gd name="connsiteY58" fmla="*/ 272349 h 353458"/>
              <a:gd name="connsiteX59" fmla="*/ 181722 w 353457"/>
              <a:gd name="connsiteY59" fmla="*/ 251813 h 353458"/>
              <a:gd name="connsiteX60" fmla="*/ 196106 w 353457"/>
              <a:gd name="connsiteY60" fmla="*/ 261721 h 353458"/>
              <a:gd name="connsiteX61" fmla="*/ 353458 w 353457"/>
              <a:gd name="connsiteY61" fmla="*/ 124248 h 353458"/>
              <a:gd name="connsiteX62" fmla="*/ 353458 w 353457"/>
              <a:gd name="connsiteY62" fmla="*/ 143515 h 353458"/>
              <a:gd name="connsiteX63" fmla="*/ 341687 w 353457"/>
              <a:gd name="connsiteY63" fmla="*/ 155302 h 353458"/>
              <a:gd name="connsiteX64" fmla="*/ 328899 w 353457"/>
              <a:gd name="connsiteY64" fmla="*/ 155302 h 353458"/>
              <a:gd name="connsiteX65" fmla="*/ 324955 w 353457"/>
              <a:gd name="connsiteY65" fmla="*/ 169999 h 353458"/>
              <a:gd name="connsiteX66" fmla="*/ 336037 w 353457"/>
              <a:gd name="connsiteY66" fmla="*/ 176385 h 353458"/>
              <a:gd name="connsiteX67" fmla="*/ 330699 w 353457"/>
              <a:gd name="connsiteY67" fmla="*/ 209255 h 353458"/>
              <a:gd name="connsiteX68" fmla="*/ 314609 w 353457"/>
              <a:gd name="connsiteY68" fmla="*/ 213559 h 353458"/>
              <a:gd name="connsiteX69" fmla="*/ 303511 w 353457"/>
              <a:gd name="connsiteY69" fmla="*/ 207157 h 353458"/>
              <a:gd name="connsiteX70" fmla="*/ 292774 w 353457"/>
              <a:gd name="connsiteY70" fmla="*/ 217895 h 353458"/>
              <a:gd name="connsiteX71" fmla="*/ 299176 w 353457"/>
              <a:gd name="connsiteY71" fmla="*/ 228992 h 353458"/>
              <a:gd name="connsiteX72" fmla="*/ 278171 w 353457"/>
              <a:gd name="connsiteY72" fmla="*/ 254740 h 353458"/>
              <a:gd name="connsiteX73" fmla="*/ 262080 w 353457"/>
              <a:gd name="connsiteY73" fmla="*/ 250420 h 353458"/>
              <a:gd name="connsiteX74" fmla="*/ 255678 w 353457"/>
              <a:gd name="connsiteY74" fmla="*/ 239338 h 353458"/>
              <a:gd name="connsiteX75" fmla="*/ 230338 w 353457"/>
              <a:gd name="connsiteY75" fmla="*/ 239604 h 353458"/>
              <a:gd name="connsiteX76" fmla="*/ 234830 w 353457"/>
              <a:gd name="connsiteY76" fmla="*/ 233500 h 353458"/>
              <a:gd name="connsiteX77" fmla="*/ 256117 w 353457"/>
              <a:gd name="connsiteY77" fmla="*/ 227771 h 353458"/>
              <a:gd name="connsiteX78" fmla="*/ 262706 w 353457"/>
              <a:gd name="connsiteY78" fmla="*/ 230088 h 353458"/>
              <a:gd name="connsiteX79" fmla="*/ 271346 w 353457"/>
              <a:gd name="connsiteY79" fmla="*/ 245067 h 353458"/>
              <a:gd name="connsiteX80" fmla="*/ 272818 w 353457"/>
              <a:gd name="connsiteY80" fmla="*/ 245458 h 353458"/>
              <a:gd name="connsiteX81" fmla="*/ 289518 w 353457"/>
              <a:gd name="connsiteY81" fmla="*/ 235816 h 353458"/>
              <a:gd name="connsiteX82" fmla="*/ 289910 w 353457"/>
              <a:gd name="connsiteY82" fmla="*/ 234361 h 353458"/>
              <a:gd name="connsiteX83" fmla="*/ 281254 w 353457"/>
              <a:gd name="connsiteY83" fmla="*/ 219366 h 353458"/>
              <a:gd name="connsiteX84" fmla="*/ 282538 w 353457"/>
              <a:gd name="connsiteY84" fmla="*/ 212510 h 353458"/>
              <a:gd name="connsiteX85" fmla="*/ 298190 w 353457"/>
              <a:gd name="connsiteY85" fmla="*/ 196858 h 353458"/>
              <a:gd name="connsiteX86" fmla="*/ 305045 w 353457"/>
              <a:gd name="connsiteY86" fmla="*/ 195575 h 353458"/>
              <a:gd name="connsiteX87" fmla="*/ 320040 w 353457"/>
              <a:gd name="connsiteY87" fmla="*/ 204230 h 353458"/>
              <a:gd name="connsiteX88" fmla="*/ 321511 w 353457"/>
              <a:gd name="connsiteY88" fmla="*/ 203839 h 353458"/>
              <a:gd name="connsiteX89" fmla="*/ 331153 w 353457"/>
              <a:gd name="connsiteY89" fmla="*/ 187154 h 353458"/>
              <a:gd name="connsiteX90" fmla="*/ 330762 w 353457"/>
              <a:gd name="connsiteY90" fmla="*/ 185682 h 353458"/>
              <a:gd name="connsiteX91" fmla="*/ 315783 w 353457"/>
              <a:gd name="connsiteY91" fmla="*/ 177042 h 353458"/>
              <a:gd name="connsiteX92" fmla="*/ 313466 w 353457"/>
              <a:gd name="connsiteY92" fmla="*/ 170453 h 353458"/>
              <a:gd name="connsiteX93" fmla="*/ 319195 w 353457"/>
              <a:gd name="connsiteY93" fmla="*/ 149166 h 353458"/>
              <a:gd name="connsiteX94" fmla="*/ 324485 w 353457"/>
              <a:gd name="connsiteY94" fmla="*/ 144611 h 353458"/>
              <a:gd name="connsiteX95" fmla="*/ 341703 w 353457"/>
              <a:gd name="connsiteY95" fmla="*/ 144611 h 353458"/>
              <a:gd name="connsiteX96" fmla="*/ 342767 w 353457"/>
              <a:gd name="connsiteY96" fmla="*/ 143547 h 353458"/>
              <a:gd name="connsiteX97" fmla="*/ 342767 w 353457"/>
              <a:gd name="connsiteY97" fmla="*/ 143531 h 353458"/>
              <a:gd name="connsiteX98" fmla="*/ 342767 w 353457"/>
              <a:gd name="connsiteY98" fmla="*/ 124248 h 353458"/>
              <a:gd name="connsiteX99" fmla="*/ 341703 w 353457"/>
              <a:gd name="connsiteY99" fmla="*/ 123183 h 353458"/>
              <a:gd name="connsiteX100" fmla="*/ 324485 w 353457"/>
              <a:gd name="connsiteY100" fmla="*/ 123183 h 353458"/>
              <a:gd name="connsiteX101" fmla="*/ 319195 w 353457"/>
              <a:gd name="connsiteY101" fmla="*/ 118628 h 353458"/>
              <a:gd name="connsiteX102" fmla="*/ 313466 w 353457"/>
              <a:gd name="connsiteY102" fmla="*/ 97342 h 353458"/>
              <a:gd name="connsiteX103" fmla="*/ 315783 w 353457"/>
              <a:gd name="connsiteY103" fmla="*/ 90768 h 353458"/>
              <a:gd name="connsiteX104" fmla="*/ 330762 w 353457"/>
              <a:gd name="connsiteY104" fmla="*/ 82112 h 353458"/>
              <a:gd name="connsiteX105" fmla="*/ 331153 w 353457"/>
              <a:gd name="connsiteY105" fmla="*/ 80641 h 353458"/>
              <a:gd name="connsiteX106" fmla="*/ 321511 w 353457"/>
              <a:gd name="connsiteY106" fmla="*/ 63955 h 353458"/>
              <a:gd name="connsiteX107" fmla="*/ 320061 w 353457"/>
              <a:gd name="connsiteY107" fmla="*/ 63552 h 353458"/>
              <a:gd name="connsiteX108" fmla="*/ 320040 w 353457"/>
              <a:gd name="connsiteY108" fmla="*/ 63564 h 353458"/>
              <a:gd name="connsiteX109" fmla="*/ 305045 w 353457"/>
              <a:gd name="connsiteY109" fmla="*/ 72220 h 353458"/>
              <a:gd name="connsiteX110" fmla="*/ 298190 w 353457"/>
              <a:gd name="connsiteY110" fmla="*/ 70921 h 353458"/>
              <a:gd name="connsiteX111" fmla="*/ 282538 w 353457"/>
              <a:gd name="connsiteY111" fmla="*/ 55268 h 353458"/>
              <a:gd name="connsiteX112" fmla="*/ 281254 w 353457"/>
              <a:gd name="connsiteY112" fmla="*/ 48428 h 353458"/>
              <a:gd name="connsiteX113" fmla="*/ 289910 w 353457"/>
              <a:gd name="connsiteY113" fmla="*/ 33434 h 353458"/>
              <a:gd name="connsiteX114" fmla="*/ 289576 w 353457"/>
              <a:gd name="connsiteY114" fmla="*/ 32011 h 353458"/>
              <a:gd name="connsiteX115" fmla="*/ 289518 w 353457"/>
              <a:gd name="connsiteY115" fmla="*/ 31978 h 353458"/>
              <a:gd name="connsiteX116" fmla="*/ 272818 w 353457"/>
              <a:gd name="connsiteY116" fmla="*/ 22399 h 353458"/>
              <a:gd name="connsiteX117" fmla="*/ 271375 w 353457"/>
              <a:gd name="connsiteY117" fmla="*/ 22741 h 353458"/>
              <a:gd name="connsiteX118" fmla="*/ 271346 w 353457"/>
              <a:gd name="connsiteY118" fmla="*/ 22790 h 353458"/>
              <a:gd name="connsiteX119" fmla="*/ 262706 w 353457"/>
              <a:gd name="connsiteY119" fmla="*/ 37769 h 353458"/>
              <a:gd name="connsiteX120" fmla="*/ 256117 w 353457"/>
              <a:gd name="connsiteY120" fmla="*/ 40070 h 353458"/>
              <a:gd name="connsiteX121" fmla="*/ 234783 w 353457"/>
              <a:gd name="connsiteY121" fmla="*/ 34357 h 353458"/>
              <a:gd name="connsiteX122" fmla="*/ 230244 w 353457"/>
              <a:gd name="connsiteY122" fmla="*/ 29067 h 353458"/>
              <a:gd name="connsiteX123" fmla="*/ 230244 w 353457"/>
              <a:gd name="connsiteY123" fmla="*/ 11787 h 353458"/>
              <a:gd name="connsiteX124" fmla="*/ 229164 w 353457"/>
              <a:gd name="connsiteY124" fmla="*/ 10707 h 353458"/>
              <a:gd name="connsiteX125" fmla="*/ 209943 w 353457"/>
              <a:gd name="connsiteY125" fmla="*/ 10707 h 353458"/>
              <a:gd name="connsiteX126" fmla="*/ 208863 w 353457"/>
              <a:gd name="connsiteY126" fmla="*/ 11787 h 353458"/>
              <a:gd name="connsiteX127" fmla="*/ 208863 w 353457"/>
              <a:gd name="connsiteY127" fmla="*/ 29004 h 353458"/>
              <a:gd name="connsiteX128" fmla="*/ 204308 w 353457"/>
              <a:gd name="connsiteY128" fmla="*/ 34295 h 353458"/>
              <a:gd name="connsiteX129" fmla="*/ 183037 w 353457"/>
              <a:gd name="connsiteY129" fmla="*/ 40008 h 353458"/>
              <a:gd name="connsiteX130" fmla="*/ 176447 w 353457"/>
              <a:gd name="connsiteY130" fmla="*/ 37707 h 353458"/>
              <a:gd name="connsiteX131" fmla="*/ 167807 w 353457"/>
              <a:gd name="connsiteY131" fmla="*/ 22728 h 353458"/>
              <a:gd name="connsiteX132" fmla="*/ 166357 w 353457"/>
              <a:gd name="connsiteY132" fmla="*/ 22324 h 353458"/>
              <a:gd name="connsiteX133" fmla="*/ 166336 w 353457"/>
              <a:gd name="connsiteY133" fmla="*/ 22336 h 353458"/>
              <a:gd name="connsiteX134" fmla="*/ 149635 w 353457"/>
              <a:gd name="connsiteY134" fmla="*/ 32041 h 353458"/>
              <a:gd name="connsiteX135" fmla="*/ 149205 w 353457"/>
              <a:gd name="connsiteY135" fmla="*/ 33414 h 353458"/>
              <a:gd name="connsiteX136" fmla="*/ 149244 w 353457"/>
              <a:gd name="connsiteY136" fmla="*/ 33481 h 353458"/>
              <a:gd name="connsiteX137" fmla="*/ 157899 w 353457"/>
              <a:gd name="connsiteY137" fmla="*/ 48491 h 353458"/>
              <a:gd name="connsiteX138" fmla="*/ 156616 w 353457"/>
              <a:gd name="connsiteY138" fmla="*/ 55331 h 353458"/>
              <a:gd name="connsiteX139" fmla="*/ 140964 w 353457"/>
              <a:gd name="connsiteY139" fmla="*/ 70983 h 353458"/>
              <a:gd name="connsiteX140" fmla="*/ 134124 w 353457"/>
              <a:gd name="connsiteY140" fmla="*/ 72282 h 353458"/>
              <a:gd name="connsiteX141" fmla="*/ 119129 w 353457"/>
              <a:gd name="connsiteY141" fmla="*/ 63627 h 353458"/>
              <a:gd name="connsiteX142" fmla="*/ 117686 w 353457"/>
              <a:gd name="connsiteY142" fmla="*/ 63969 h 353458"/>
              <a:gd name="connsiteX143" fmla="*/ 117658 w 353457"/>
              <a:gd name="connsiteY143" fmla="*/ 64018 h 353458"/>
              <a:gd name="connsiteX144" fmla="*/ 114089 w 353457"/>
              <a:gd name="connsiteY144" fmla="*/ 70201 h 353458"/>
              <a:gd name="connsiteX145" fmla="*/ 106764 w 353457"/>
              <a:gd name="connsiteY145" fmla="*/ 72173 h 353458"/>
              <a:gd name="connsiteX146" fmla="*/ 108329 w 353457"/>
              <a:gd name="connsiteY146" fmla="*/ 58665 h 353458"/>
              <a:gd name="connsiteX147" fmla="*/ 124419 w 353457"/>
              <a:gd name="connsiteY147" fmla="*/ 54329 h 353458"/>
              <a:gd name="connsiteX148" fmla="*/ 135517 w 353457"/>
              <a:gd name="connsiteY148" fmla="*/ 60747 h 353458"/>
              <a:gd name="connsiteX149" fmla="*/ 146254 w 353457"/>
              <a:gd name="connsiteY149" fmla="*/ 50009 h 353458"/>
              <a:gd name="connsiteX150" fmla="*/ 139852 w 353457"/>
              <a:gd name="connsiteY150" fmla="*/ 38912 h 353458"/>
              <a:gd name="connsiteX151" fmla="*/ 160858 w 353457"/>
              <a:gd name="connsiteY151" fmla="*/ 13180 h 353458"/>
              <a:gd name="connsiteX152" fmla="*/ 176948 w 353457"/>
              <a:gd name="connsiteY152" fmla="*/ 17484 h 353458"/>
              <a:gd name="connsiteX153" fmla="*/ 183350 w 353457"/>
              <a:gd name="connsiteY153" fmla="*/ 28566 h 353458"/>
              <a:gd name="connsiteX154" fmla="*/ 198031 w 353457"/>
              <a:gd name="connsiteY154" fmla="*/ 24622 h 353458"/>
              <a:gd name="connsiteX155" fmla="*/ 198031 w 353457"/>
              <a:gd name="connsiteY155" fmla="*/ 11787 h 353458"/>
              <a:gd name="connsiteX156" fmla="*/ 209817 w 353457"/>
              <a:gd name="connsiteY156" fmla="*/ 0 h 353458"/>
              <a:gd name="connsiteX157" fmla="*/ 209943 w 353457"/>
              <a:gd name="connsiteY157" fmla="*/ 1 h 353458"/>
              <a:gd name="connsiteX158" fmla="*/ 229211 w 353457"/>
              <a:gd name="connsiteY158" fmla="*/ 1 h 353458"/>
              <a:gd name="connsiteX159" fmla="*/ 241044 w 353457"/>
              <a:gd name="connsiteY159" fmla="*/ 11771 h 353458"/>
              <a:gd name="connsiteX160" fmla="*/ 241044 w 353457"/>
              <a:gd name="connsiteY160" fmla="*/ 11787 h 353458"/>
              <a:gd name="connsiteX161" fmla="*/ 241044 w 353457"/>
              <a:gd name="connsiteY161" fmla="*/ 24559 h 353458"/>
              <a:gd name="connsiteX162" fmla="*/ 255725 w 353457"/>
              <a:gd name="connsiteY162" fmla="*/ 28503 h 353458"/>
              <a:gd name="connsiteX163" fmla="*/ 262127 w 353457"/>
              <a:gd name="connsiteY163" fmla="*/ 17422 h 353458"/>
              <a:gd name="connsiteX164" fmla="*/ 294918 w 353457"/>
              <a:gd name="connsiteY164" fmla="*/ 22759 h 353458"/>
              <a:gd name="connsiteX165" fmla="*/ 299223 w 353457"/>
              <a:gd name="connsiteY165" fmla="*/ 38849 h 353458"/>
              <a:gd name="connsiteX166" fmla="*/ 292821 w 353457"/>
              <a:gd name="connsiteY166" fmla="*/ 49947 h 353458"/>
              <a:gd name="connsiteX167" fmla="*/ 303558 w 353457"/>
              <a:gd name="connsiteY167" fmla="*/ 60684 h 353458"/>
              <a:gd name="connsiteX168" fmla="*/ 314656 w 353457"/>
              <a:gd name="connsiteY168" fmla="*/ 54282 h 353458"/>
              <a:gd name="connsiteX169" fmla="*/ 340388 w 353457"/>
              <a:gd name="connsiteY169" fmla="*/ 75288 h 353458"/>
              <a:gd name="connsiteX170" fmla="*/ 336084 w 353457"/>
              <a:gd name="connsiteY170" fmla="*/ 91394 h 353458"/>
              <a:gd name="connsiteX171" fmla="*/ 325002 w 353457"/>
              <a:gd name="connsiteY171" fmla="*/ 97780 h 353458"/>
              <a:gd name="connsiteX172" fmla="*/ 328946 w 353457"/>
              <a:gd name="connsiteY172" fmla="*/ 112462 h 353458"/>
              <a:gd name="connsiteX173" fmla="*/ 341734 w 353457"/>
              <a:gd name="connsiteY173" fmla="*/ 112462 h 353458"/>
              <a:gd name="connsiteX174" fmla="*/ 353458 w 353457"/>
              <a:gd name="connsiteY174" fmla="*/ 124248 h 353458"/>
              <a:gd name="connsiteX175" fmla="*/ 61983 w 353457"/>
              <a:gd name="connsiteY175" fmla="*/ 314609 h 353458"/>
              <a:gd name="connsiteX176" fmla="*/ 61983 w 353457"/>
              <a:gd name="connsiteY176" fmla="*/ 348105 h 353458"/>
              <a:gd name="connsiteX177" fmla="*/ 56630 w 353457"/>
              <a:gd name="connsiteY177" fmla="*/ 353458 h 353458"/>
              <a:gd name="connsiteX178" fmla="*/ 51277 w 353457"/>
              <a:gd name="connsiteY178" fmla="*/ 348105 h 353458"/>
              <a:gd name="connsiteX179" fmla="*/ 51277 w 353457"/>
              <a:gd name="connsiteY179" fmla="*/ 314609 h 353458"/>
              <a:gd name="connsiteX180" fmla="*/ 56630 w 353457"/>
              <a:gd name="connsiteY180" fmla="*/ 309256 h 353458"/>
              <a:gd name="connsiteX181" fmla="*/ 61983 w 353457"/>
              <a:gd name="connsiteY181" fmla="*/ 314609 h 353458"/>
              <a:gd name="connsiteX182" fmla="*/ 233374 w 353457"/>
              <a:gd name="connsiteY182" fmla="*/ 314609 h 353458"/>
              <a:gd name="connsiteX183" fmla="*/ 233374 w 353457"/>
              <a:gd name="connsiteY183" fmla="*/ 348105 h 353458"/>
              <a:gd name="connsiteX184" fmla="*/ 228021 w 353457"/>
              <a:gd name="connsiteY184" fmla="*/ 353458 h 353458"/>
              <a:gd name="connsiteX185" fmla="*/ 222668 w 353457"/>
              <a:gd name="connsiteY185" fmla="*/ 348105 h 353458"/>
              <a:gd name="connsiteX186" fmla="*/ 222668 w 353457"/>
              <a:gd name="connsiteY186" fmla="*/ 314609 h 353458"/>
              <a:gd name="connsiteX187" fmla="*/ 228021 w 353457"/>
              <a:gd name="connsiteY187" fmla="*/ 309256 h 353458"/>
              <a:gd name="connsiteX188" fmla="*/ 233374 w 353457"/>
              <a:gd name="connsiteY188" fmla="*/ 314609 h 353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</a:cxnLst>
            <a:rect l="l" t="t" r="r" b="b"/>
            <a:pathLst>
              <a:path w="353457" h="353458">
                <a:moveTo>
                  <a:pt x="242264" y="259420"/>
                </a:moveTo>
                <a:lnTo>
                  <a:pt x="204277" y="252862"/>
                </a:lnTo>
                <a:cubicBezTo>
                  <a:pt x="188390" y="250310"/>
                  <a:pt x="183804" y="236129"/>
                  <a:pt x="181158" y="222324"/>
                </a:cubicBezTo>
                <a:cubicBezTo>
                  <a:pt x="187701" y="217043"/>
                  <a:pt x="193351" y="210744"/>
                  <a:pt x="197891" y="203667"/>
                </a:cubicBezTo>
                <a:cubicBezTo>
                  <a:pt x="236433" y="215702"/>
                  <a:pt x="277435" y="194214"/>
                  <a:pt x="289471" y="155671"/>
                </a:cubicBezTo>
                <a:cubicBezTo>
                  <a:pt x="301507" y="117129"/>
                  <a:pt x="280018" y="76127"/>
                  <a:pt x="241476" y="64091"/>
                </a:cubicBezTo>
                <a:cubicBezTo>
                  <a:pt x="214878" y="55785"/>
                  <a:pt x="185872" y="63320"/>
                  <a:pt x="166680" y="83521"/>
                </a:cubicBezTo>
                <a:cubicBezTo>
                  <a:pt x="74927" y="56912"/>
                  <a:pt x="41322" y="169608"/>
                  <a:pt x="103430" y="222371"/>
                </a:cubicBezTo>
                <a:cubicBezTo>
                  <a:pt x="100753" y="236223"/>
                  <a:pt x="96198" y="250279"/>
                  <a:pt x="80327" y="252862"/>
                </a:cubicBezTo>
                <a:lnTo>
                  <a:pt x="42261" y="259420"/>
                </a:lnTo>
                <a:cubicBezTo>
                  <a:pt x="17803" y="263626"/>
                  <a:pt x="-54" y="284862"/>
                  <a:pt x="0" y="309679"/>
                </a:cubicBezTo>
                <a:lnTo>
                  <a:pt x="0" y="348105"/>
                </a:lnTo>
                <a:cubicBezTo>
                  <a:pt x="0" y="351061"/>
                  <a:pt x="2397" y="353458"/>
                  <a:pt x="5353" y="353458"/>
                </a:cubicBezTo>
                <a:cubicBezTo>
                  <a:pt x="8310" y="353458"/>
                  <a:pt x="10706" y="351061"/>
                  <a:pt x="10706" y="348105"/>
                </a:cubicBezTo>
                <a:lnTo>
                  <a:pt x="10706" y="309679"/>
                </a:lnTo>
                <a:cubicBezTo>
                  <a:pt x="10671" y="290062"/>
                  <a:pt x="24802" y="273285"/>
                  <a:pt x="44139" y="269985"/>
                </a:cubicBezTo>
                <a:lnTo>
                  <a:pt x="77291" y="264256"/>
                </a:lnTo>
                <a:lnTo>
                  <a:pt x="104447" y="304044"/>
                </a:lnTo>
                <a:cubicBezTo>
                  <a:pt x="105305" y="305314"/>
                  <a:pt x="106668" y="306152"/>
                  <a:pt x="108188" y="306345"/>
                </a:cubicBezTo>
                <a:cubicBezTo>
                  <a:pt x="109710" y="306531"/>
                  <a:pt x="111239" y="306064"/>
                  <a:pt x="112398" y="305062"/>
                </a:cubicBezTo>
                <a:lnTo>
                  <a:pt x="136972" y="283540"/>
                </a:lnTo>
                <a:lnTo>
                  <a:pt x="136972" y="348105"/>
                </a:lnTo>
                <a:cubicBezTo>
                  <a:pt x="136972" y="351061"/>
                  <a:pt x="139369" y="353458"/>
                  <a:pt x="142325" y="353458"/>
                </a:cubicBezTo>
                <a:cubicBezTo>
                  <a:pt x="145282" y="353458"/>
                  <a:pt x="147678" y="351061"/>
                  <a:pt x="147678" y="348105"/>
                </a:cubicBezTo>
                <a:lnTo>
                  <a:pt x="147678" y="283540"/>
                </a:lnTo>
                <a:lnTo>
                  <a:pt x="172174" y="305046"/>
                </a:lnTo>
                <a:cubicBezTo>
                  <a:pt x="174391" y="307002"/>
                  <a:pt x="177774" y="306791"/>
                  <a:pt x="179730" y="304574"/>
                </a:cubicBezTo>
                <a:cubicBezTo>
                  <a:pt x="179878" y="304406"/>
                  <a:pt x="180015" y="304229"/>
                  <a:pt x="180141" y="304044"/>
                </a:cubicBezTo>
                <a:lnTo>
                  <a:pt x="207282" y="264256"/>
                </a:lnTo>
                <a:lnTo>
                  <a:pt x="240433" y="269985"/>
                </a:lnTo>
                <a:cubicBezTo>
                  <a:pt x="259793" y="273259"/>
                  <a:pt x="273951" y="290045"/>
                  <a:pt x="273913" y="309679"/>
                </a:cubicBezTo>
                <a:lnTo>
                  <a:pt x="273913" y="348105"/>
                </a:lnTo>
                <a:cubicBezTo>
                  <a:pt x="273913" y="351061"/>
                  <a:pt x="276310" y="353458"/>
                  <a:pt x="279266" y="353458"/>
                </a:cubicBezTo>
                <a:cubicBezTo>
                  <a:pt x="282223" y="353458"/>
                  <a:pt x="284619" y="351061"/>
                  <a:pt x="284619" y="348105"/>
                </a:cubicBezTo>
                <a:lnTo>
                  <a:pt x="284619" y="309679"/>
                </a:lnTo>
                <a:cubicBezTo>
                  <a:pt x="284665" y="284832"/>
                  <a:pt x="266760" y="263585"/>
                  <a:pt x="242264" y="259420"/>
                </a:cubicBezTo>
                <a:close/>
                <a:moveTo>
                  <a:pt x="219569" y="71406"/>
                </a:moveTo>
                <a:cubicBezTo>
                  <a:pt x="313341" y="76665"/>
                  <a:pt x="294871" y="213841"/>
                  <a:pt x="203244" y="194119"/>
                </a:cubicBezTo>
                <a:cubicBezTo>
                  <a:pt x="221431" y="159919"/>
                  <a:pt x="213198" y="104056"/>
                  <a:pt x="177449" y="87935"/>
                </a:cubicBezTo>
                <a:cubicBezTo>
                  <a:pt x="188913" y="77327"/>
                  <a:pt x="203951" y="71426"/>
                  <a:pt x="219569" y="71406"/>
                </a:cubicBezTo>
                <a:close/>
                <a:moveTo>
                  <a:pt x="82659" y="151968"/>
                </a:moveTo>
                <a:cubicBezTo>
                  <a:pt x="82567" y="143260"/>
                  <a:pt x="84024" y="134605"/>
                  <a:pt x="86964" y="126408"/>
                </a:cubicBezTo>
                <a:cubicBezTo>
                  <a:pt x="104870" y="138601"/>
                  <a:pt x="151670" y="142435"/>
                  <a:pt x="181221" y="131275"/>
                </a:cubicBezTo>
                <a:cubicBezTo>
                  <a:pt x="184002" y="130247"/>
                  <a:pt x="185423" y="127159"/>
                  <a:pt x="184395" y="124378"/>
                </a:cubicBezTo>
                <a:cubicBezTo>
                  <a:pt x="183449" y="121822"/>
                  <a:pt x="180739" y="120379"/>
                  <a:pt x="178091" y="121023"/>
                </a:cubicBezTo>
                <a:cubicBezTo>
                  <a:pt x="149891" y="131382"/>
                  <a:pt x="118691" y="129828"/>
                  <a:pt x="91659" y="116719"/>
                </a:cubicBezTo>
                <a:cubicBezTo>
                  <a:pt x="121774" y="68761"/>
                  <a:pt x="205920" y="89328"/>
                  <a:pt x="201991" y="151968"/>
                </a:cubicBezTo>
                <a:cubicBezTo>
                  <a:pt x="199315" y="249637"/>
                  <a:pt x="85336" y="249622"/>
                  <a:pt x="82659" y="151968"/>
                </a:cubicBezTo>
                <a:close/>
                <a:moveTo>
                  <a:pt x="109878" y="293025"/>
                </a:moveTo>
                <a:lnTo>
                  <a:pt x="88498" y="261721"/>
                </a:lnTo>
                <a:cubicBezTo>
                  <a:pt x="94027" y="259647"/>
                  <a:pt x="98962" y="256244"/>
                  <a:pt x="102866" y="251813"/>
                </a:cubicBezTo>
                <a:lnTo>
                  <a:pt x="133544" y="272349"/>
                </a:lnTo>
                <a:close/>
                <a:moveTo>
                  <a:pt x="142325" y="265274"/>
                </a:moveTo>
                <a:lnTo>
                  <a:pt x="108689" y="242766"/>
                </a:lnTo>
                <a:cubicBezTo>
                  <a:pt x="110483" y="238197"/>
                  <a:pt x="111886" y="233485"/>
                  <a:pt x="112884" y="228679"/>
                </a:cubicBezTo>
                <a:cubicBezTo>
                  <a:pt x="131118" y="239053"/>
                  <a:pt x="153470" y="239053"/>
                  <a:pt x="171704" y="228679"/>
                </a:cubicBezTo>
                <a:cubicBezTo>
                  <a:pt x="172708" y="233483"/>
                  <a:pt x="174112" y="238195"/>
                  <a:pt x="175899" y="242766"/>
                </a:cubicBezTo>
                <a:close/>
                <a:moveTo>
                  <a:pt x="174710" y="293025"/>
                </a:moveTo>
                <a:lnTo>
                  <a:pt x="151091" y="272349"/>
                </a:lnTo>
                <a:lnTo>
                  <a:pt x="181722" y="251813"/>
                </a:lnTo>
                <a:cubicBezTo>
                  <a:pt x="185635" y="256241"/>
                  <a:pt x="190574" y="259643"/>
                  <a:pt x="196106" y="261721"/>
                </a:cubicBezTo>
                <a:close/>
                <a:moveTo>
                  <a:pt x="353458" y="124248"/>
                </a:moveTo>
                <a:lnTo>
                  <a:pt x="353458" y="143515"/>
                </a:lnTo>
                <a:cubicBezTo>
                  <a:pt x="353458" y="150019"/>
                  <a:pt x="348190" y="155293"/>
                  <a:pt x="341687" y="155302"/>
                </a:cubicBezTo>
                <a:lnTo>
                  <a:pt x="328899" y="155302"/>
                </a:lnTo>
                <a:cubicBezTo>
                  <a:pt x="327930" y="160287"/>
                  <a:pt x="326612" y="165198"/>
                  <a:pt x="324955" y="169999"/>
                </a:cubicBezTo>
                <a:lnTo>
                  <a:pt x="336037" y="176385"/>
                </a:lnTo>
                <a:cubicBezTo>
                  <a:pt x="349826" y="184962"/>
                  <a:pt x="335191" y="199785"/>
                  <a:pt x="330699" y="209255"/>
                </a:cubicBezTo>
                <a:cubicBezTo>
                  <a:pt x="327430" y="214868"/>
                  <a:pt x="320244" y="216790"/>
                  <a:pt x="314609" y="213559"/>
                </a:cubicBezTo>
                <a:lnTo>
                  <a:pt x="303511" y="207157"/>
                </a:lnTo>
                <a:cubicBezTo>
                  <a:pt x="300183" y="210979"/>
                  <a:pt x="296595" y="214566"/>
                  <a:pt x="292774" y="217895"/>
                </a:cubicBezTo>
                <a:lnTo>
                  <a:pt x="299176" y="228992"/>
                </a:lnTo>
                <a:cubicBezTo>
                  <a:pt x="306845" y="243314"/>
                  <a:pt x="286748" y="248839"/>
                  <a:pt x="278171" y="254740"/>
                </a:cubicBezTo>
                <a:cubicBezTo>
                  <a:pt x="272532" y="257968"/>
                  <a:pt x="265344" y="256039"/>
                  <a:pt x="262080" y="250420"/>
                </a:cubicBezTo>
                <a:lnTo>
                  <a:pt x="255678" y="239338"/>
                </a:lnTo>
                <a:cubicBezTo>
                  <a:pt x="248713" y="240590"/>
                  <a:pt x="233249" y="249262"/>
                  <a:pt x="230338" y="239604"/>
                </a:cubicBezTo>
                <a:cubicBezTo>
                  <a:pt x="229907" y="236682"/>
                  <a:pt x="231911" y="233958"/>
                  <a:pt x="234830" y="233500"/>
                </a:cubicBezTo>
                <a:cubicBezTo>
                  <a:pt x="242116" y="232385"/>
                  <a:pt x="249255" y="230464"/>
                  <a:pt x="256117" y="227771"/>
                </a:cubicBezTo>
                <a:cubicBezTo>
                  <a:pt x="258584" y="226821"/>
                  <a:pt x="261376" y="227802"/>
                  <a:pt x="262706" y="230088"/>
                </a:cubicBezTo>
                <a:lnTo>
                  <a:pt x="271346" y="245067"/>
                </a:lnTo>
                <a:cubicBezTo>
                  <a:pt x="271651" y="245572"/>
                  <a:pt x="272302" y="245745"/>
                  <a:pt x="272818" y="245458"/>
                </a:cubicBezTo>
                <a:lnTo>
                  <a:pt x="289518" y="235816"/>
                </a:lnTo>
                <a:cubicBezTo>
                  <a:pt x="289979" y="235486"/>
                  <a:pt x="290143" y="234877"/>
                  <a:pt x="289910" y="234361"/>
                </a:cubicBezTo>
                <a:lnTo>
                  <a:pt x="281254" y="219366"/>
                </a:lnTo>
                <a:cubicBezTo>
                  <a:pt x="279923" y="217079"/>
                  <a:pt x="280469" y="214161"/>
                  <a:pt x="282538" y="212510"/>
                </a:cubicBezTo>
                <a:cubicBezTo>
                  <a:pt x="288312" y="207881"/>
                  <a:pt x="293561" y="202632"/>
                  <a:pt x="298190" y="196858"/>
                </a:cubicBezTo>
                <a:cubicBezTo>
                  <a:pt x="299844" y="194796"/>
                  <a:pt x="302757" y="194251"/>
                  <a:pt x="305045" y="195575"/>
                </a:cubicBezTo>
                <a:lnTo>
                  <a:pt x="320040" y="204230"/>
                </a:lnTo>
                <a:cubicBezTo>
                  <a:pt x="320562" y="204459"/>
                  <a:pt x="321172" y="204297"/>
                  <a:pt x="321511" y="203839"/>
                </a:cubicBezTo>
                <a:lnTo>
                  <a:pt x="331153" y="187154"/>
                </a:lnTo>
                <a:cubicBezTo>
                  <a:pt x="331382" y="186632"/>
                  <a:pt x="331220" y="186022"/>
                  <a:pt x="330762" y="185682"/>
                </a:cubicBezTo>
                <a:lnTo>
                  <a:pt x="315783" y="177042"/>
                </a:lnTo>
                <a:cubicBezTo>
                  <a:pt x="313492" y="175717"/>
                  <a:pt x="312509" y="172920"/>
                  <a:pt x="313466" y="170453"/>
                </a:cubicBezTo>
                <a:cubicBezTo>
                  <a:pt x="316155" y="163590"/>
                  <a:pt x="318076" y="156451"/>
                  <a:pt x="319195" y="149166"/>
                </a:cubicBezTo>
                <a:cubicBezTo>
                  <a:pt x="319590" y="146548"/>
                  <a:pt x="321838" y="144612"/>
                  <a:pt x="324485" y="144611"/>
                </a:cubicBezTo>
                <a:lnTo>
                  <a:pt x="341703" y="144611"/>
                </a:lnTo>
                <a:cubicBezTo>
                  <a:pt x="342291" y="144611"/>
                  <a:pt x="342767" y="144135"/>
                  <a:pt x="342767" y="143547"/>
                </a:cubicBezTo>
                <a:cubicBezTo>
                  <a:pt x="342767" y="143542"/>
                  <a:pt x="342767" y="143536"/>
                  <a:pt x="342767" y="143531"/>
                </a:cubicBezTo>
                <a:lnTo>
                  <a:pt x="342767" y="124248"/>
                </a:lnTo>
                <a:cubicBezTo>
                  <a:pt x="342767" y="123660"/>
                  <a:pt x="342291" y="123183"/>
                  <a:pt x="341703" y="123183"/>
                </a:cubicBezTo>
                <a:lnTo>
                  <a:pt x="324485" y="123183"/>
                </a:lnTo>
                <a:cubicBezTo>
                  <a:pt x="321838" y="123182"/>
                  <a:pt x="319590" y="121246"/>
                  <a:pt x="319195" y="118628"/>
                </a:cubicBezTo>
                <a:cubicBezTo>
                  <a:pt x="318071" y="111344"/>
                  <a:pt x="316150" y="104206"/>
                  <a:pt x="313466" y="97342"/>
                </a:cubicBezTo>
                <a:cubicBezTo>
                  <a:pt x="312503" y="94879"/>
                  <a:pt x="313489" y="92083"/>
                  <a:pt x="315783" y="90768"/>
                </a:cubicBezTo>
                <a:lnTo>
                  <a:pt x="330762" y="82112"/>
                </a:lnTo>
                <a:cubicBezTo>
                  <a:pt x="331267" y="81807"/>
                  <a:pt x="331440" y="81156"/>
                  <a:pt x="331153" y="80641"/>
                </a:cubicBezTo>
                <a:lnTo>
                  <a:pt x="321511" y="63955"/>
                </a:lnTo>
                <a:cubicBezTo>
                  <a:pt x="321222" y="63444"/>
                  <a:pt x="320573" y="63263"/>
                  <a:pt x="320061" y="63552"/>
                </a:cubicBezTo>
                <a:cubicBezTo>
                  <a:pt x="320054" y="63556"/>
                  <a:pt x="320047" y="63560"/>
                  <a:pt x="320040" y="63564"/>
                </a:cubicBezTo>
                <a:lnTo>
                  <a:pt x="305045" y="72220"/>
                </a:lnTo>
                <a:cubicBezTo>
                  <a:pt x="302755" y="73554"/>
                  <a:pt x="299833" y="73000"/>
                  <a:pt x="298190" y="70921"/>
                </a:cubicBezTo>
                <a:cubicBezTo>
                  <a:pt x="293556" y="65150"/>
                  <a:pt x="288308" y="59902"/>
                  <a:pt x="282538" y="55268"/>
                </a:cubicBezTo>
                <a:cubicBezTo>
                  <a:pt x="280472" y="53623"/>
                  <a:pt x="279925" y="50711"/>
                  <a:pt x="281254" y="48428"/>
                </a:cubicBezTo>
                <a:lnTo>
                  <a:pt x="289910" y="33434"/>
                </a:lnTo>
                <a:cubicBezTo>
                  <a:pt x="290210" y="32949"/>
                  <a:pt x="290061" y="32312"/>
                  <a:pt x="289576" y="32011"/>
                </a:cubicBezTo>
                <a:cubicBezTo>
                  <a:pt x="289557" y="32000"/>
                  <a:pt x="289538" y="31989"/>
                  <a:pt x="289518" y="31978"/>
                </a:cubicBezTo>
                <a:lnTo>
                  <a:pt x="272818" y="22399"/>
                </a:lnTo>
                <a:cubicBezTo>
                  <a:pt x="272324" y="22095"/>
                  <a:pt x="271678" y="22248"/>
                  <a:pt x="271375" y="22741"/>
                </a:cubicBezTo>
                <a:cubicBezTo>
                  <a:pt x="271365" y="22757"/>
                  <a:pt x="271355" y="22774"/>
                  <a:pt x="271346" y="22790"/>
                </a:cubicBezTo>
                <a:lnTo>
                  <a:pt x="262706" y="37769"/>
                </a:lnTo>
                <a:cubicBezTo>
                  <a:pt x="261371" y="40049"/>
                  <a:pt x="258580" y="41024"/>
                  <a:pt x="256117" y="40070"/>
                </a:cubicBezTo>
                <a:cubicBezTo>
                  <a:pt x="249237" y="37386"/>
                  <a:pt x="242083" y="35471"/>
                  <a:pt x="234783" y="34357"/>
                </a:cubicBezTo>
                <a:cubicBezTo>
                  <a:pt x="232171" y="33955"/>
                  <a:pt x="230244" y="31709"/>
                  <a:pt x="230244" y="29067"/>
                </a:cubicBezTo>
                <a:lnTo>
                  <a:pt x="230244" y="11787"/>
                </a:lnTo>
                <a:cubicBezTo>
                  <a:pt x="230244" y="11190"/>
                  <a:pt x="229760" y="10707"/>
                  <a:pt x="229164" y="10707"/>
                </a:cubicBezTo>
                <a:lnTo>
                  <a:pt x="209943" y="10707"/>
                </a:lnTo>
                <a:cubicBezTo>
                  <a:pt x="209346" y="10707"/>
                  <a:pt x="208863" y="11190"/>
                  <a:pt x="208863" y="11787"/>
                </a:cubicBezTo>
                <a:lnTo>
                  <a:pt x="208863" y="29004"/>
                </a:lnTo>
                <a:cubicBezTo>
                  <a:pt x="208861" y="31651"/>
                  <a:pt x="206925" y="33900"/>
                  <a:pt x="204308" y="34295"/>
                </a:cubicBezTo>
                <a:cubicBezTo>
                  <a:pt x="197029" y="35413"/>
                  <a:pt x="189896" y="37329"/>
                  <a:pt x="183037" y="40008"/>
                </a:cubicBezTo>
                <a:cubicBezTo>
                  <a:pt x="180573" y="40961"/>
                  <a:pt x="177782" y="39986"/>
                  <a:pt x="176447" y="37707"/>
                </a:cubicBezTo>
                <a:lnTo>
                  <a:pt x="167807" y="22728"/>
                </a:lnTo>
                <a:cubicBezTo>
                  <a:pt x="167518" y="22216"/>
                  <a:pt x="166869" y="22035"/>
                  <a:pt x="166357" y="22324"/>
                </a:cubicBezTo>
                <a:cubicBezTo>
                  <a:pt x="166350" y="22328"/>
                  <a:pt x="166343" y="22332"/>
                  <a:pt x="166336" y="22336"/>
                </a:cubicBezTo>
                <a:lnTo>
                  <a:pt x="149635" y="32041"/>
                </a:lnTo>
                <a:cubicBezTo>
                  <a:pt x="149137" y="32301"/>
                  <a:pt x="148945" y="32916"/>
                  <a:pt x="149205" y="33414"/>
                </a:cubicBezTo>
                <a:cubicBezTo>
                  <a:pt x="149217" y="33437"/>
                  <a:pt x="149230" y="33459"/>
                  <a:pt x="149244" y="33481"/>
                </a:cubicBezTo>
                <a:lnTo>
                  <a:pt x="157899" y="48491"/>
                </a:lnTo>
                <a:cubicBezTo>
                  <a:pt x="159228" y="50774"/>
                  <a:pt x="158682" y="53686"/>
                  <a:pt x="156616" y="55331"/>
                </a:cubicBezTo>
                <a:cubicBezTo>
                  <a:pt x="150850" y="59969"/>
                  <a:pt x="145602" y="65217"/>
                  <a:pt x="140964" y="70983"/>
                </a:cubicBezTo>
                <a:cubicBezTo>
                  <a:pt x="139326" y="73061"/>
                  <a:pt x="136409" y="73615"/>
                  <a:pt x="134124" y="72282"/>
                </a:cubicBezTo>
                <a:lnTo>
                  <a:pt x="119129" y="63627"/>
                </a:lnTo>
                <a:cubicBezTo>
                  <a:pt x="118636" y="63323"/>
                  <a:pt x="117990" y="63476"/>
                  <a:pt x="117686" y="63969"/>
                </a:cubicBezTo>
                <a:cubicBezTo>
                  <a:pt x="117676" y="63985"/>
                  <a:pt x="117667" y="64002"/>
                  <a:pt x="117658" y="64018"/>
                </a:cubicBezTo>
                <a:lnTo>
                  <a:pt x="114089" y="70201"/>
                </a:lnTo>
                <a:cubicBezTo>
                  <a:pt x="112609" y="72766"/>
                  <a:pt x="109331" y="73648"/>
                  <a:pt x="106764" y="72173"/>
                </a:cubicBezTo>
                <a:cubicBezTo>
                  <a:pt x="101082" y="68902"/>
                  <a:pt x="106200" y="62453"/>
                  <a:pt x="108329" y="58665"/>
                </a:cubicBezTo>
                <a:cubicBezTo>
                  <a:pt x="111587" y="53041"/>
                  <a:pt x="118776" y="51103"/>
                  <a:pt x="124419" y="54329"/>
                </a:cubicBezTo>
                <a:lnTo>
                  <a:pt x="135517" y="60747"/>
                </a:lnTo>
                <a:cubicBezTo>
                  <a:pt x="138849" y="56929"/>
                  <a:pt x="142436" y="53342"/>
                  <a:pt x="146254" y="50009"/>
                </a:cubicBezTo>
                <a:lnTo>
                  <a:pt x="139852" y="38912"/>
                </a:lnTo>
                <a:cubicBezTo>
                  <a:pt x="132167" y="24606"/>
                  <a:pt x="152374" y="19065"/>
                  <a:pt x="160858" y="13180"/>
                </a:cubicBezTo>
                <a:cubicBezTo>
                  <a:pt x="166490" y="9930"/>
                  <a:pt x="173690" y="11856"/>
                  <a:pt x="176948" y="17484"/>
                </a:cubicBezTo>
                <a:lnTo>
                  <a:pt x="183350" y="28566"/>
                </a:lnTo>
                <a:cubicBezTo>
                  <a:pt x="188147" y="26916"/>
                  <a:pt x="193053" y="25598"/>
                  <a:pt x="198031" y="24622"/>
                </a:cubicBezTo>
                <a:lnTo>
                  <a:pt x="198031" y="11787"/>
                </a:lnTo>
                <a:cubicBezTo>
                  <a:pt x="198031" y="5277"/>
                  <a:pt x="203308" y="0"/>
                  <a:pt x="209817" y="0"/>
                </a:cubicBezTo>
                <a:cubicBezTo>
                  <a:pt x="209859" y="0"/>
                  <a:pt x="209901" y="0"/>
                  <a:pt x="209943" y="1"/>
                </a:cubicBezTo>
                <a:lnTo>
                  <a:pt x="229211" y="1"/>
                </a:lnTo>
                <a:cubicBezTo>
                  <a:pt x="235728" y="-17"/>
                  <a:pt x="241026" y="5253"/>
                  <a:pt x="241044" y="11771"/>
                </a:cubicBezTo>
                <a:cubicBezTo>
                  <a:pt x="241044" y="11776"/>
                  <a:pt x="241044" y="11782"/>
                  <a:pt x="241044" y="11787"/>
                </a:cubicBezTo>
                <a:lnTo>
                  <a:pt x="241044" y="24559"/>
                </a:lnTo>
                <a:cubicBezTo>
                  <a:pt x="246022" y="25535"/>
                  <a:pt x="250928" y="26853"/>
                  <a:pt x="255725" y="28503"/>
                </a:cubicBezTo>
                <a:lnTo>
                  <a:pt x="262127" y="17422"/>
                </a:lnTo>
                <a:cubicBezTo>
                  <a:pt x="270736" y="3663"/>
                  <a:pt x="285496" y="18251"/>
                  <a:pt x="294918" y="22759"/>
                </a:cubicBezTo>
                <a:cubicBezTo>
                  <a:pt x="300532" y="26028"/>
                  <a:pt x="302454" y="33214"/>
                  <a:pt x="299223" y="38849"/>
                </a:cubicBezTo>
                <a:lnTo>
                  <a:pt x="292821" y="49947"/>
                </a:lnTo>
                <a:cubicBezTo>
                  <a:pt x="296639" y="53279"/>
                  <a:pt x="300226" y="56867"/>
                  <a:pt x="303558" y="60684"/>
                </a:cubicBezTo>
                <a:lnTo>
                  <a:pt x="314656" y="54282"/>
                </a:lnTo>
                <a:cubicBezTo>
                  <a:pt x="328993" y="46660"/>
                  <a:pt x="334487" y="66679"/>
                  <a:pt x="340388" y="75288"/>
                </a:cubicBezTo>
                <a:cubicBezTo>
                  <a:pt x="343639" y="80925"/>
                  <a:pt x="341713" y="88130"/>
                  <a:pt x="336084" y="91394"/>
                </a:cubicBezTo>
                <a:lnTo>
                  <a:pt x="325002" y="97780"/>
                </a:lnTo>
                <a:cubicBezTo>
                  <a:pt x="326659" y="102575"/>
                  <a:pt x="327977" y="107481"/>
                  <a:pt x="328946" y="112462"/>
                </a:cubicBezTo>
                <a:lnTo>
                  <a:pt x="341734" y="112462"/>
                </a:lnTo>
                <a:cubicBezTo>
                  <a:pt x="348219" y="112496"/>
                  <a:pt x="353458" y="117763"/>
                  <a:pt x="353458" y="124248"/>
                </a:cubicBezTo>
                <a:close/>
                <a:moveTo>
                  <a:pt x="61983" y="314609"/>
                </a:moveTo>
                <a:lnTo>
                  <a:pt x="61983" y="348105"/>
                </a:lnTo>
                <a:cubicBezTo>
                  <a:pt x="61983" y="351061"/>
                  <a:pt x="59586" y="353458"/>
                  <a:pt x="56630" y="353458"/>
                </a:cubicBezTo>
                <a:cubicBezTo>
                  <a:pt x="53673" y="353458"/>
                  <a:pt x="51277" y="351061"/>
                  <a:pt x="51277" y="348105"/>
                </a:cubicBezTo>
                <a:lnTo>
                  <a:pt x="51277" y="314609"/>
                </a:lnTo>
                <a:cubicBezTo>
                  <a:pt x="51277" y="311653"/>
                  <a:pt x="53673" y="309256"/>
                  <a:pt x="56630" y="309256"/>
                </a:cubicBezTo>
                <a:cubicBezTo>
                  <a:pt x="59586" y="309256"/>
                  <a:pt x="61983" y="311653"/>
                  <a:pt x="61983" y="314609"/>
                </a:cubicBezTo>
                <a:close/>
                <a:moveTo>
                  <a:pt x="233374" y="314609"/>
                </a:moveTo>
                <a:lnTo>
                  <a:pt x="233374" y="348105"/>
                </a:lnTo>
                <a:cubicBezTo>
                  <a:pt x="233374" y="351061"/>
                  <a:pt x="230977" y="353458"/>
                  <a:pt x="228021" y="353458"/>
                </a:cubicBezTo>
                <a:cubicBezTo>
                  <a:pt x="225065" y="353458"/>
                  <a:pt x="222668" y="351061"/>
                  <a:pt x="222668" y="348105"/>
                </a:cubicBezTo>
                <a:lnTo>
                  <a:pt x="222668" y="314609"/>
                </a:lnTo>
                <a:cubicBezTo>
                  <a:pt x="222668" y="311653"/>
                  <a:pt x="225065" y="309256"/>
                  <a:pt x="228021" y="309256"/>
                </a:cubicBezTo>
                <a:cubicBezTo>
                  <a:pt x="230977" y="309256"/>
                  <a:pt x="233374" y="311653"/>
                  <a:pt x="233374" y="314609"/>
                </a:cubicBezTo>
                <a:close/>
              </a:path>
            </a:pathLst>
          </a:custGeom>
          <a:solidFill>
            <a:schemeClr val="bg1"/>
          </a:solidFill>
          <a:ln w="1532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09" name="图形 2">
            <a:extLst>
              <a:ext uri="{FF2B5EF4-FFF2-40B4-BE49-F238E27FC236}">
                <a16:creationId xmlns:a16="http://schemas.microsoft.com/office/drawing/2014/main" id="{7A7B8E1C-A195-791B-E942-D100F10E0E31}"/>
              </a:ext>
            </a:extLst>
          </p:cNvPr>
          <p:cNvSpPr/>
          <p:nvPr/>
        </p:nvSpPr>
        <p:spPr>
          <a:xfrm>
            <a:off x="3548504" y="2449810"/>
            <a:ext cx="406471" cy="359600"/>
          </a:xfrm>
          <a:custGeom>
            <a:avLst/>
            <a:gdLst>
              <a:gd name="connsiteX0" fmla="*/ 398808 w 406471"/>
              <a:gd name="connsiteY0" fmla="*/ 255212 h 359600"/>
              <a:gd name="connsiteX1" fmla="*/ 381690 w 406471"/>
              <a:gd name="connsiteY1" fmla="*/ 252890 h 359600"/>
              <a:gd name="connsiteX2" fmla="*/ 373986 w 406471"/>
              <a:gd name="connsiteY2" fmla="*/ 233360 h 359600"/>
              <a:gd name="connsiteX3" fmla="*/ 341766 w 406471"/>
              <a:gd name="connsiteY3" fmla="*/ 237284 h 359600"/>
              <a:gd name="connsiteX4" fmla="*/ 365904 w 406471"/>
              <a:gd name="connsiteY4" fmla="*/ 145016 h 359600"/>
              <a:gd name="connsiteX5" fmla="*/ 393259 w 406471"/>
              <a:gd name="connsiteY5" fmla="*/ 119073 h 359600"/>
              <a:gd name="connsiteX6" fmla="*/ 367315 w 406471"/>
              <a:gd name="connsiteY6" fmla="*/ 91718 h 359600"/>
              <a:gd name="connsiteX7" fmla="*/ 339961 w 406471"/>
              <a:gd name="connsiteY7" fmla="*/ 117661 h 359600"/>
              <a:gd name="connsiteX8" fmla="*/ 341244 w 406471"/>
              <a:gd name="connsiteY8" fmla="*/ 126566 h 359600"/>
              <a:gd name="connsiteX9" fmla="*/ 297882 w 406471"/>
              <a:gd name="connsiteY9" fmla="*/ 153008 h 359600"/>
              <a:gd name="connsiteX10" fmla="*/ 292932 w 406471"/>
              <a:gd name="connsiteY10" fmla="*/ 52208 h 359600"/>
              <a:gd name="connsiteX11" fmla="*/ 311130 w 406471"/>
              <a:gd name="connsiteY11" fmla="*/ 19249 h 359600"/>
              <a:gd name="connsiteX12" fmla="*/ 278172 w 406471"/>
              <a:gd name="connsiteY12" fmla="*/ 1050 h 359600"/>
              <a:gd name="connsiteX13" fmla="*/ 259974 w 406471"/>
              <a:gd name="connsiteY13" fmla="*/ 34009 h 359600"/>
              <a:gd name="connsiteX14" fmla="*/ 265194 w 406471"/>
              <a:gd name="connsiteY14" fmla="*/ 43784 h 359600"/>
              <a:gd name="connsiteX15" fmla="*/ 216990 w 406471"/>
              <a:gd name="connsiteY15" fmla="*/ 108998 h 359600"/>
              <a:gd name="connsiteX16" fmla="*/ 168768 w 406471"/>
              <a:gd name="connsiteY16" fmla="*/ 43820 h 359600"/>
              <a:gd name="connsiteX17" fmla="*/ 165618 w 406471"/>
              <a:gd name="connsiteY17" fmla="*/ 6302 h 359600"/>
              <a:gd name="connsiteX18" fmla="*/ 128101 w 406471"/>
              <a:gd name="connsiteY18" fmla="*/ 9452 h 359600"/>
              <a:gd name="connsiteX19" fmla="*/ 131251 w 406471"/>
              <a:gd name="connsiteY19" fmla="*/ 46970 h 359600"/>
              <a:gd name="connsiteX20" fmla="*/ 141030 w 406471"/>
              <a:gd name="connsiteY20" fmla="*/ 52208 h 359600"/>
              <a:gd name="connsiteX21" fmla="*/ 136080 w 406471"/>
              <a:gd name="connsiteY21" fmla="*/ 153008 h 359600"/>
              <a:gd name="connsiteX22" fmla="*/ 92718 w 406471"/>
              <a:gd name="connsiteY22" fmla="*/ 126566 h 359600"/>
              <a:gd name="connsiteX23" fmla="*/ 75551 w 406471"/>
              <a:gd name="connsiteY23" fmla="*/ 93001 h 359600"/>
              <a:gd name="connsiteX24" fmla="*/ 41986 w 406471"/>
              <a:gd name="connsiteY24" fmla="*/ 110168 h 359600"/>
              <a:gd name="connsiteX25" fmla="*/ 59153 w 406471"/>
              <a:gd name="connsiteY25" fmla="*/ 143733 h 359600"/>
              <a:gd name="connsiteX26" fmla="*/ 68058 w 406471"/>
              <a:gd name="connsiteY26" fmla="*/ 145016 h 359600"/>
              <a:gd name="connsiteX27" fmla="*/ 87318 w 406471"/>
              <a:gd name="connsiteY27" fmla="*/ 218618 h 359600"/>
              <a:gd name="connsiteX28" fmla="*/ 6156 w 406471"/>
              <a:gd name="connsiteY28" fmla="*/ 218240 h 359600"/>
              <a:gd name="connsiteX29" fmla="*/ 0 w 406471"/>
              <a:gd name="connsiteY29" fmla="*/ 224396 h 359600"/>
              <a:gd name="connsiteX30" fmla="*/ 0 w 406471"/>
              <a:gd name="connsiteY30" fmla="*/ 335168 h 359600"/>
              <a:gd name="connsiteX31" fmla="*/ 6156 w 406471"/>
              <a:gd name="connsiteY31" fmla="*/ 341342 h 359600"/>
              <a:gd name="connsiteX32" fmla="*/ 56952 w 406471"/>
              <a:gd name="connsiteY32" fmla="*/ 341342 h 359600"/>
              <a:gd name="connsiteX33" fmla="*/ 391446 w 406471"/>
              <a:gd name="connsiteY33" fmla="*/ 293498 h 359600"/>
              <a:gd name="connsiteX34" fmla="*/ 398808 w 406471"/>
              <a:gd name="connsiteY34" fmla="*/ 255212 h 359600"/>
              <a:gd name="connsiteX35" fmla="*/ 51786 w 406471"/>
              <a:gd name="connsiteY35" fmla="*/ 329012 h 359600"/>
              <a:gd name="connsiteX36" fmla="*/ 12330 w 406471"/>
              <a:gd name="connsiteY36" fmla="*/ 329012 h 359600"/>
              <a:gd name="connsiteX37" fmla="*/ 12330 w 406471"/>
              <a:gd name="connsiteY37" fmla="*/ 230552 h 359600"/>
              <a:gd name="connsiteX38" fmla="*/ 51786 w 406471"/>
              <a:gd name="connsiteY38" fmla="*/ 230552 h 359600"/>
              <a:gd name="connsiteX39" fmla="*/ 366480 w 406471"/>
              <a:gd name="connsiteY39" fmla="*/ 243134 h 359600"/>
              <a:gd name="connsiteX40" fmla="*/ 369918 w 406471"/>
              <a:gd name="connsiteY40" fmla="*/ 248354 h 359600"/>
              <a:gd name="connsiteX41" fmla="*/ 332640 w 406471"/>
              <a:gd name="connsiteY41" fmla="*/ 272132 h 359600"/>
              <a:gd name="connsiteX42" fmla="*/ 337824 w 406471"/>
              <a:gd name="connsiteY42" fmla="*/ 252332 h 359600"/>
              <a:gd name="connsiteX43" fmla="*/ 366480 w 406471"/>
              <a:gd name="connsiteY43" fmla="*/ 243134 h 359600"/>
              <a:gd name="connsiteX44" fmla="*/ 366480 w 406471"/>
              <a:gd name="connsiteY44" fmla="*/ 104012 h 359600"/>
              <a:gd name="connsiteX45" fmla="*/ 380880 w 406471"/>
              <a:gd name="connsiteY45" fmla="*/ 118412 h 359600"/>
              <a:gd name="connsiteX46" fmla="*/ 366480 w 406471"/>
              <a:gd name="connsiteY46" fmla="*/ 132812 h 359600"/>
              <a:gd name="connsiteX47" fmla="*/ 352098 w 406471"/>
              <a:gd name="connsiteY47" fmla="*/ 118394 h 359600"/>
              <a:gd name="connsiteX48" fmla="*/ 366516 w 406471"/>
              <a:gd name="connsiteY48" fmla="*/ 104012 h 359600"/>
              <a:gd name="connsiteX49" fmla="*/ 285516 w 406471"/>
              <a:gd name="connsiteY49" fmla="*/ 12338 h 359600"/>
              <a:gd name="connsiteX50" fmla="*/ 299916 w 406471"/>
              <a:gd name="connsiteY50" fmla="*/ 26738 h 359600"/>
              <a:gd name="connsiteX51" fmla="*/ 285516 w 406471"/>
              <a:gd name="connsiteY51" fmla="*/ 41138 h 359600"/>
              <a:gd name="connsiteX52" fmla="*/ 271116 w 406471"/>
              <a:gd name="connsiteY52" fmla="*/ 26738 h 359600"/>
              <a:gd name="connsiteX53" fmla="*/ 285516 w 406471"/>
              <a:gd name="connsiteY53" fmla="*/ 12338 h 359600"/>
              <a:gd name="connsiteX54" fmla="*/ 134082 w 406471"/>
              <a:gd name="connsiteY54" fmla="*/ 26738 h 359600"/>
              <a:gd name="connsiteX55" fmla="*/ 148482 w 406471"/>
              <a:gd name="connsiteY55" fmla="*/ 12338 h 359600"/>
              <a:gd name="connsiteX56" fmla="*/ 162882 w 406471"/>
              <a:gd name="connsiteY56" fmla="*/ 26738 h 359600"/>
              <a:gd name="connsiteX57" fmla="*/ 148464 w 406471"/>
              <a:gd name="connsiteY57" fmla="*/ 41120 h 359600"/>
              <a:gd name="connsiteX58" fmla="*/ 134082 w 406471"/>
              <a:gd name="connsiteY58" fmla="*/ 26702 h 359600"/>
              <a:gd name="connsiteX59" fmla="*/ 67482 w 406471"/>
              <a:gd name="connsiteY59" fmla="*/ 132794 h 359600"/>
              <a:gd name="connsiteX60" fmla="*/ 53082 w 406471"/>
              <a:gd name="connsiteY60" fmla="*/ 118394 h 359600"/>
              <a:gd name="connsiteX61" fmla="*/ 67482 w 406471"/>
              <a:gd name="connsiteY61" fmla="*/ 103994 h 359600"/>
              <a:gd name="connsiteX62" fmla="*/ 81126 w 406471"/>
              <a:gd name="connsiteY62" fmla="*/ 119112 h 359600"/>
              <a:gd name="connsiteX63" fmla="*/ 67446 w 406471"/>
              <a:gd name="connsiteY63" fmla="*/ 132758 h 359600"/>
              <a:gd name="connsiteX64" fmla="*/ 80082 w 406471"/>
              <a:gd name="connsiteY64" fmla="*/ 141794 h 359600"/>
              <a:gd name="connsiteX65" fmla="*/ 86526 w 406471"/>
              <a:gd name="connsiteY65" fmla="*/ 137114 h 359600"/>
              <a:gd name="connsiteX66" fmla="*/ 138600 w 406471"/>
              <a:gd name="connsiteY66" fmla="*/ 168866 h 359600"/>
              <a:gd name="connsiteX67" fmla="*/ 147078 w 406471"/>
              <a:gd name="connsiteY67" fmla="*/ 166776 h 359600"/>
              <a:gd name="connsiteX68" fmla="*/ 147960 w 406471"/>
              <a:gd name="connsiteY68" fmla="*/ 163898 h 359600"/>
              <a:gd name="connsiteX69" fmla="*/ 153360 w 406471"/>
              <a:gd name="connsiteY69" fmla="*/ 52910 h 359600"/>
              <a:gd name="connsiteX70" fmla="*/ 158976 w 406471"/>
              <a:gd name="connsiteY70" fmla="*/ 51254 h 359600"/>
              <a:gd name="connsiteX71" fmla="*/ 212076 w 406471"/>
              <a:gd name="connsiteY71" fmla="*/ 123002 h 359600"/>
              <a:gd name="connsiteX72" fmla="*/ 220658 w 406471"/>
              <a:gd name="connsiteY72" fmla="*/ 124301 h 359600"/>
              <a:gd name="connsiteX73" fmla="*/ 221958 w 406471"/>
              <a:gd name="connsiteY73" fmla="*/ 123002 h 359600"/>
              <a:gd name="connsiteX74" fmla="*/ 275058 w 406471"/>
              <a:gd name="connsiteY74" fmla="*/ 51236 h 359600"/>
              <a:gd name="connsiteX75" fmla="*/ 280674 w 406471"/>
              <a:gd name="connsiteY75" fmla="*/ 52910 h 359600"/>
              <a:gd name="connsiteX76" fmla="*/ 286074 w 406471"/>
              <a:gd name="connsiteY76" fmla="*/ 163898 h 359600"/>
              <a:gd name="connsiteX77" fmla="*/ 292518 w 406471"/>
              <a:gd name="connsiteY77" fmla="*/ 169751 h 359600"/>
              <a:gd name="connsiteX78" fmla="*/ 295416 w 406471"/>
              <a:gd name="connsiteY78" fmla="*/ 168866 h 359600"/>
              <a:gd name="connsiteX79" fmla="*/ 347526 w 406471"/>
              <a:gd name="connsiteY79" fmla="*/ 137132 h 359600"/>
              <a:gd name="connsiteX80" fmla="*/ 353988 w 406471"/>
              <a:gd name="connsiteY80" fmla="*/ 141812 h 359600"/>
              <a:gd name="connsiteX81" fmla="*/ 318600 w 406471"/>
              <a:gd name="connsiteY81" fmla="*/ 277208 h 359600"/>
              <a:gd name="connsiteX82" fmla="*/ 285894 w 406471"/>
              <a:gd name="connsiteY82" fmla="*/ 286820 h 359600"/>
              <a:gd name="connsiteX83" fmla="*/ 268430 w 406471"/>
              <a:gd name="connsiteY83" fmla="*/ 248872 h 359600"/>
              <a:gd name="connsiteX84" fmla="*/ 258138 w 406471"/>
              <a:gd name="connsiteY84" fmla="*/ 247040 h 359600"/>
              <a:gd name="connsiteX85" fmla="*/ 100170 w 406471"/>
              <a:gd name="connsiteY85" fmla="*/ 219104 h 359600"/>
              <a:gd name="connsiteX86" fmla="*/ 384282 w 406471"/>
              <a:gd name="connsiteY86" fmla="*/ 283580 h 359600"/>
              <a:gd name="connsiteX87" fmla="*/ 64260 w 406471"/>
              <a:gd name="connsiteY87" fmla="*/ 330650 h 359600"/>
              <a:gd name="connsiteX88" fmla="*/ 64260 w 406471"/>
              <a:gd name="connsiteY88" fmla="*/ 230570 h 359600"/>
              <a:gd name="connsiteX89" fmla="*/ 174726 w 406471"/>
              <a:gd name="connsiteY89" fmla="*/ 246410 h 359600"/>
              <a:gd name="connsiteX90" fmla="*/ 258714 w 406471"/>
              <a:gd name="connsiteY90" fmla="*/ 259298 h 359600"/>
              <a:gd name="connsiteX91" fmla="*/ 275441 w 406471"/>
              <a:gd name="connsiteY91" fmla="*/ 275870 h 359600"/>
              <a:gd name="connsiteX92" fmla="*/ 274914 w 406471"/>
              <a:gd name="connsiteY92" fmla="*/ 280106 h 359600"/>
              <a:gd name="connsiteX93" fmla="*/ 263214 w 406471"/>
              <a:gd name="connsiteY93" fmla="*/ 291932 h 359600"/>
              <a:gd name="connsiteX94" fmla="*/ 170748 w 406471"/>
              <a:gd name="connsiteY94" fmla="*/ 293084 h 359600"/>
              <a:gd name="connsiteX95" fmla="*/ 163845 w 406471"/>
              <a:gd name="connsiteY95" fmla="*/ 298403 h 359600"/>
              <a:gd name="connsiteX96" fmla="*/ 169164 w 406471"/>
              <a:gd name="connsiteY96" fmla="*/ 305306 h 359600"/>
              <a:gd name="connsiteX97" fmla="*/ 363870 w 406471"/>
              <a:gd name="connsiteY97" fmla="*/ 272906 h 359600"/>
              <a:gd name="connsiteX98" fmla="*/ 391050 w 406471"/>
              <a:gd name="connsiteY98" fmla="*/ 264716 h 359600"/>
              <a:gd name="connsiteX99" fmla="*/ 384120 w 406471"/>
              <a:gd name="connsiteY99" fmla="*/ 283598 h 359600"/>
              <a:gd name="connsiteX100" fmla="*/ 26082 w 406471"/>
              <a:gd name="connsiteY100" fmla="*/ 250784 h 359600"/>
              <a:gd name="connsiteX101" fmla="*/ 32580 w 406471"/>
              <a:gd name="connsiteY101" fmla="*/ 244952 h 359600"/>
              <a:gd name="connsiteX102" fmla="*/ 38412 w 406471"/>
              <a:gd name="connsiteY102" fmla="*/ 250784 h 359600"/>
              <a:gd name="connsiteX103" fmla="*/ 32157 w 406471"/>
              <a:gd name="connsiteY103" fmla="*/ 257057 h 359600"/>
              <a:gd name="connsiteX104" fmla="*/ 25884 w 406471"/>
              <a:gd name="connsiteY104" fmla="*/ 250802 h 359600"/>
              <a:gd name="connsiteX105" fmla="*/ 212130 w 406471"/>
              <a:gd name="connsiteY105" fmla="*/ 226808 h 359600"/>
              <a:gd name="connsiteX106" fmla="*/ 220829 w 406471"/>
              <a:gd name="connsiteY106" fmla="*/ 227810 h 359600"/>
              <a:gd name="connsiteX107" fmla="*/ 221832 w 406471"/>
              <a:gd name="connsiteY107" fmla="*/ 226808 h 359600"/>
              <a:gd name="connsiteX108" fmla="*/ 250632 w 406471"/>
              <a:gd name="connsiteY108" fmla="*/ 189854 h 359600"/>
              <a:gd name="connsiteX109" fmla="*/ 250632 w 406471"/>
              <a:gd name="connsiteY109" fmla="*/ 182276 h 359600"/>
              <a:gd name="connsiteX110" fmla="*/ 221832 w 406471"/>
              <a:gd name="connsiteY110" fmla="*/ 145322 h 359600"/>
              <a:gd name="connsiteX111" fmla="*/ 212877 w 406471"/>
              <a:gd name="connsiteY111" fmla="*/ 144574 h 359600"/>
              <a:gd name="connsiteX112" fmla="*/ 212130 w 406471"/>
              <a:gd name="connsiteY112" fmla="*/ 145322 h 359600"/>
              <a:gd name="connsiteX113" fmla="*/ 183330 w 406471"/>
              <a:gd name="connsiteY113" fmla="*/ 182276 h 359600"/>
              <a:gd name="connsiteX114" fmla="*/ 183330 w 406471"/>
              <a:gd name="connsiteY114" fmla="*/ 189854 h 359600"/>
              <a:gd name="connsiteX115" fmla="*/ 216990 w 406471"/>
              <a:gd name="connsiteY115" fmla="*/ 159146 h 359600"/>
              <a:gd name="connsiteX116" fmla="*/ 237924 w 406471"/>
              <a:gd name="connsiteY116" fmla="*/ 186146 h 359600"/>
              <a:gd name="connsiteX117" fmla="*/ 216990 w 406471"/>
              <a:gd name="connsiteY117" fmla="*/ 213146 h 359600"/>
              <a:gd name="connsiteX118" fmla="*/ 196038 w 406471"/>
              <a:gd name="connsiteY118" fmla="*/ 186146 h 35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</a:cxnLst>
            <a:rect l="l" t="t" r="r" b="b"/>
            <a:pathLst>
              <a:path w="406471" h="359600">
                <a:moveTo>
                  <a:pt x="398808" y="255212"/>
                </a:moveTo>
                <a:cubicBezTo>
                  <a:pt x="393889" y="251525"/>
                  <a:pt x="387414" y="250647"/>
                  <a:pt x="381690" y="252890"/>
                </a:cubicBezTo>
                <a:cubicBezTo>
                  <a:pt x="383625" y="245398"/>
                  <a:pt x="380515" y="237512"/>
                  <a:pt x="373986" y="233360"/>
                </a:cubicBezTo>
                <a:cubicBezTo>
                  <a:pt x="367038" y="227960"/>
                  <a:pt x="357012" y="230966"/>
                  <a:pt x="341766" y="237284"/>
                </a:cubicBezTo>
                <a:lnTo>
                  <a:pt x="365904" y="145016"/>
                </a:lnTo>
                <a:cubicBezTo>
                  <a:pt x="380621" y="145405"/>
                  <a:pt x="392868" y="133790"/>
                  <a:pt x="393259" y="119073"/>
                </a:cubicBezTo>
                <a:cubicBezTo>
                  <a:pt x="393649" y="104355"/>
                  <a:pt x="382034" y="92108"/>
                  <a:pt x="367315" y="91718"/>
                </a:cubicBezTo>
                <a:cubicBezTo>
                  <a:pt x="352598" y="91328"/>
                  <a:pt x="340351" y="102943"/>
                  <a:pt x="339961" y="117661"/>
                </a:cubicBezTo>
                <a:cubicBezTo>
                  <a:pt x="339881" y="120680"/>
                  <a:pt x="340315" y="123691"/>
                  <a:pt x="341244" y="126566"/>
                </a:cubicBezTo>
                <a:lnTo>
                  <a:pt x="297882" y="153008"/>
                </a:lnTo>
                <a:lnTo>
                  <a:pt x="292932" y="52208"/>
                </a:lnTo>
                <a:cubicBezTo>
                  <a:pt x="307058" y="48132"/>
                  <a:pt x="315207" y="33376"/>
                  <a:pt x="311130" y="19249"/>
                </a:cubicBezTo>
                <a:cubicBezTo>
                  <a:pt x="307055" y="5122"/>
                  <a:pt x="292298" y="-3026"/>
                  <a:pt x="278172" y="1050"/>
                </a:cubicBezTo>
                <a:cubicBezTo>
                  <a:pt x="264046" y="5126"/>
                  <a:pt x="255897" y="19882"/>
                  <a:pt x="259974" y="34009"/>
                </a:cubicBezTo>
                <a:cubicBezTo>
                  <a:pt x="261009" y="37597"/>
                  <a:pt x="262787" y="40928"/>
                  <a:pt x="265194" y="43784"/>
                </a:cubicBezTo>
                <a:lnTo>
                  <a:pt x="216990" y="108998"/>
                </a:lnTo>
                <a:lnTo>
                  <a:pt x="168768" y="43820"/>
                </a:lnTo>
                <a:cubicBezTo>
                  <a:pt x="178258" y="32590"/>
                  <a:pt x="176848" y="15793"/>
                  <a:pt x="165618" y="6302"/>
                </a:cubicBezTo>
                <a:cubicBezTo>
                  <a:pt x="154388" y="-3188"/>
                  <a:pt x="137591" y="-1778"/>
                  <a:pt x="128101" y="9452"/>
                </a:cubicBezTo>
                <a:cubicBezTo>
                  <a:pt x="118611" y="20682"/>
                  <a:pt x="120021" y="37479"/>
                  <a:pt x="131251" y="46970"/>
                </a:cubicBezTo>
                <a:cubicBezTo>
                  <a:pt x="134106" y="49383"/>
                  <a:pt x="137439" y="51168"/>
                  <a:pt x="141030" y="52208"/>
                </a:cubicBezTo>
                <a:lnTo>
                  <a:pt x="136080" y="153008"/>
                </a:lnTo>
                <a:lnTo>
                  <a:pt x="92718" y="126566"/>
                </a:lnTo>
                <a:cubicBezTo>
                  <a:pt x="97246" y="112556"/>
                  <a:pt x="89560" y="97529"/>
                  <a:pt x="75551" y="93001"/>
                </a:cubicBezTo>
                <a:cubicBezTo>
                  <a:pt x="61541" y="88473"/>
                  <a:pt x="46514" y="96159"/>
                  <a:pt x="41986" y="110168"/>
                </a:cubicBezTo>
                <a:cubicBezTo>
                  <a:pt x="37458" y="124177"/>
                  <a:pt x="45144" y="139205"/>
                  <a:pt x="59153" y="143733"/>
                </a:cubicBezTo>
                <a:cubicBezTo>
                  <a:pt x="62027" y="144662"/>
                  <a:pt x="65039" y="145095"/>
                  <a:pt x="68058" y="145016"/>
                </a:cubicBezTo>
                <a:lnTo>
                  <a:pt x="87318" y="218618"/>
                </a:lnTo>
                <a:cubicBezTo>
                  <a:pt x="69174" y="217808"/>
                  <a:pt x="25434" y="218456"/>
                  <a:pt x="6156" y="218240"/>
                </a:cubicBezTo>
                <a:cubicBezTo>
                  <a:pt x="2756" y="218240"/>
                  <a:pt x="0" y="220995"/>
                  <a:pt x="0" y="224396"/>
                </a:cubicBezTo>
                <a:lnTo>
                  <a:pt x="0" y="335168"/>
                </a:lnTo>
                <a:cubicBezTo>
                  <a:pt x="0" y="338570"/>
                  <a:pt x="2753" y="341333"/>
                  <a:pt x="6156" y="341342"/>
                </a:cubicBezTo>
                <a:lnTo>
                  <a:pt x="56952" y="341342"/>
                </a:lnTo>
                <a:cubicBezTo>
                  <a:pt x="134766" y="368648"/>
                  <a:pt x="297414" y="374408"/>
                  <a:pt x="391446" y="293498"/>
                </a:cubicBezTo>
                <a:cubicBezTo>
                  <a:pt x="397926" y="289808"/>
                  <a:pt x="417006" y="269486"/>
                  <a:pt x="398808" y="255212"/>
                </a:cubicBezTo>
                <a:close/>
                <a:moveTo>
                  <a:pt x="51786" y="329012"/>
                </a:moveTo>
                <a:lnTo>
                  <a:pt x="12330" y="329012"/>
                </a:lnTo>
                <a:lnTo>
                  <a:pt x="12330" y="230552"/>
                </a:lnTo>
                <a:lnTo>
                  <a:pt x="51786" y="230552"/>
                </a:lnTo>
                <a:close/>
                <a:moveTo>
                  <a:pt x="366480" y="243134"/>
                </a:moveTo>
                <a:cubicBezTo>
                  <a:pt x="369810" y="245672"/>
                  <a:pt x="369882" y="247688"/>
                  <a:pt x="369918" y="248354"/>
                </a:cubicBezTo>
                <a:cubicBezTo>
                  <a:pt x="367218" y="263708"/>
                  <a:pt x="346842" y="265022"/>
                  <a:pt x="332640" y="272132"/>
                </a:cubicBezTo>
                <a:lnTo>
                  <a:pt x="337824" y="252332"/>
                </a:lnTo>
                <a:cubicBezTo>
                  <a:pt x="348984" y="247544"/>
                  <a:pt x="363600" y="241334"/>
                  <a:pt x="366480" y="243134"/>
                </a:cubicBezTo>
                <a:close/>
                <a:moveTo>
                  <a:pt x="366480" y="104012"/>
                </a:moveTo>
                <a:cubicBezTo>
                  <a:pt x="374432" y="104012"/>
                  <a:pt x="380880" y="110459"/>
                  <a:pt x="380880" y="118412"/>
                </a:cubicBezTo>
                <a:cubicBezTo>
                  <a:pt x="380880" y="126364"/>
                  <a:pt x="374432" y="132812"/>
                  <a:pt x="366480" y="132812"/>
                </a:cubicBezTo>
                <a:cubicBezTo>
                  <a:pt x="358528" y="132802"/>
                  <a:pt x="352087" y="126346"/>
                  <a:pt x="352098" y="118394"/>
                </a:cubicBezTo>
                <a:cubicBezTo>
                  <a:pt x="352109" y="110441"/>
                  <a:pt x="358564" y="104002"/>
                  <a:pt x="366516" y="104012"/>
                </a:cubicBezTo>
                <a:close/>
                <a:moveTo>
                  <a:pt x="285516" y="12338"/>
                </a:moveTo>
                <a:cubicBezTo>
                  <a:pt x="293468" y="12338"/>
                  <a:pt x="299916" y="18785"/>
                  <a:pt x="299916" y="26738"/>
                </a:cubicBezTo>
                <a:cubicBezTo>
                  <a:pt x="299916" y="34690"/>
                  <a:pt x="293468" y="41138"/>
                  <a:pt x="285516" y="41138"/>
                </a:cubicBezTo>
                <a:cubicBezTo>
                  <a:pt x="277564" y="41138"/>
                  <a:pt x="271116" y="34690"/>
                  <a:pt x="271116" y="26738"/>
                </a:cubicBezTo>
                <a:cubicBezTo>
                  <a:pt x="271116" y="18785"/>
                  <a:pt x="277564" y="12338"/>
                  <a:pt x="285516" y="12338"/>
                </a:cubicBezTo>
                <a:close/>
                <a:moveTo>
                  <a:pt x="134082" y="26738"/>
                </a:moveTo>
                <a:cubicBezTo>
                  <a:pt x="134082" y="18785"/>
                  <a:pt x="140529" y="12338"/>
                  <a:pt x="148482" y="12338"/>
                </a:cubicBezTo>
                <a:cubicBezTo>
                  <a:pt x="156435" y="12338"/>
                  <a:pt x="162882" y="18785"/>
                  <a:pt x="162882" y="26738"/>
                </a:cubicBezTo>
                <a:cubicBezTo>
                  <a:pt x="162872" y="34690"/>
                  <a:pt x="156417" y="41129"/>
                  <a:pt x="148464" y="41120"/>
                </a:cubicBezTo>
                <a:cubicBezTo>
                  <a:pt x="140511" y="41110"/>
                  <a:pt x="134072" y="34654"/>
                  <a:pt x="134082" y="26702"/>
                </a:cubicBezTo>
                <a:close/>
                <a:moveTo>
                  <a:pt x="67482" y="132794"/>
                </a:moveTo>
                <a:cubicBezTo>
                  <a:pt x="59529" y="132794"/>
                  <a:pt x="53082" y="126346"/>
                  <a:pt x="53082" y="118394"/>
                </a:cubicBezTo>
                <a:cubicBezTo>
                  <a:pt x="53082" y="110441"/>
                  <a:pt x="59529" y="103994"/>
                  <a:pt x="67482" y="103994"/>
                </a:cubicBezTo>
                <a:cubicBezTo>
                  <a:pt x="75425" y="104401"/>
                  <a:pt x="81533" y="111170"/>
                  <a:pt x="81126" y="119112"/>
                </a:cubicBezTo>
                <a:cubicBezTo>
                  <a:pt x="80747" y="126499"/>
                  <a:pt x="74834" y="132397"/>
                  <a:pt x="67446" y="132758"/>
                </a:cubicBezTo>
                <a:close/>
                <a:moveTo>
                  <a:pt x="80082" y="141794"/>
                </a:moveTo>
                <a:cubicBezTo>
                  <a:pt x="82448" y="140558"/>
                  <a:pt x="84619" y="138981"/>
                  <a:pt x="86526" y="137114"/>
                </a:cubicBezTo>
                <a:lnTo>
                  <a:pt x="138600" y="168866"/>
                </a:lnTo>
                <a:cubicBezTo>
                  <a:pt x="141518" y="170630"/>
                  <a:pt x="145314" y="169694"/>
                  <a:pt x="147078" y="166776"/>
                </a:cubicBezTo>
                <a:cubicBezTo>
                  <a:pt x="147605" y="165904"/>
                  <a:pt x="147908" y="164915"/>
                  <a:pt x="147960" y="163898"/>
                </a:cubicBezTo>
                <a:lnTo>
                  <a:pt x="153360" y="52910"/>
                </a:lnTo>
                <a:cubicBezTo>
                  <a:pt x="155287" y="52563"/>
                  <a:pt x="157170" y="52008"/>
                  <a:pt x="158976" y="51254"/>
                </a:cubicBezTo>
                <a:lnTo>
                  <a:pt x="212076" y="123002"/>
                </a:lnTo>
                <a:cubicBezTo>
                  <a:pt x="214087" y="125730"/>
                  <a:pt x="217930" y="126312"/>
                  <a:pt x="220658" y="124301"/>
                </a:cubicBezTo>
                <a:cubicBezTo>
                  <a:pt x="221155" y="123935"/>
                  <a:pt x="221593" y="123497"/>
                  <a:pt x="221958" y="123002"/>
                </a:cubicBezTo>
                <a:lnTo>
                  <a:pt x="275058" y="51236"/>
                </a:lnTo>
                <a:cubicBezTo>
                  <a:pt x="276863" y="51996"/>
                  <a:pt x="278746" y="52557"/>
                  <a:pt x="280674" y="52910"/>
                </a:cubicBezTo>
                <a:lnTo>
                  <a:pt x="286074" y="163898"/>
                </a:lnTo>
                <a:cubicBezTo>
                  <a:pt x="286238" y="167293"/>
                  <a:pt x="289121" y="169914"/>
                  <a:pt x="292518" y="169751"/>
                </a:cubicBezTo>
                <a:cubicBezTo>
                  <a:pt x="293542" y="169702"/>
                  <a:pt x="294539" y="169398"/>
                  <a:pt x="295416" y="168866"/>
                </a:cubicBezTo>
                <a:lnTo>
                  <a:pt x="347526" y="137132"/>
                </a:lnTo>
                <a:cubicBezTo>
                  <a:pt x="349443" y="138995"/>
                  <a:pt x="351619" y="140572"/>
                  <a:pt x="353988" y="141812"/>
                </a:cubicBezTo>
                <a:lnTo>
                  <a:pt x="318600" y="277208"/>
                </a:lnTo>
                <a:cubicBezTo>
                  <a:pt x="308880" y="280502"/>
                  <a:pt x="298044" y="283778"/>
                  <a:pt x="285894" y="286820"/>
                </a:cubicBezTo>
                <a:cubicBezTo>
                  <a:pt x="291551" y="271518"/>
                  <a:pt x="283732" y="254529"/>
                  <a:pt x="268430" y="248872"/>
                </a:cubicBezTo>
                <a:cubicBezTo>
                  <a:pt x="265136" y="247653"/>
                  <a:pt x="261650" y="247034"/>
                  <a:pt x="258138" y="247040"/>
                </a:cubicBezTo>
                <a:cubicBezTo>
                  <a:pt x="145566" y="248678"/>
                  <a:pt x="213138" y="223532"/>
                  <a:pt x="100170" y="219104"/>
                </a:cubicBezTo>
                <a:close/>
                <a:moveTo>
                  <a:pt x="384282" y="283580"/>
                </a:moveTo>
                <a:cubicBezTo>
                  <a:pt x="258282" y="383408"/>
                  <a:pt x="92430" y="339200"/>
                  <a:pt x="64260" y="330650"/>
                </a:cubicBezTo>
                <a:lnTo>
                  <a:pt x="64260" y="230570"/>
                </a:lnTo>
                <a:cubicBezTo>
                  <a:pt x="148356" y="230948"/>
                  <a:pt x="162360" y="239156"/>
                  <a:pt x="174726" y="246410"/>
                </a:cubicBezTo>
                <a:cubicBezTo>
                  <a:pt x="187434" y="253880"/>
                  <a:pt x="198432" y="260360"/>
                  <a:pt x="258714" y="259298"/>
                </a:cubicBezTo>
                <a:cubicBezTo>
                  <a:pt x="267910" y="259254"/>
                  <a:pt x="275398" y="266674"/>
                  <a:pt x="275441" y="275870"/>
                </a:cubicBezTo>
                <a:cubicBezTo>
                  <a:pt x="275449" y="277299"/>
                  <a:pt x="275270" y="278721"/>
                  <a:pt x="274914" y="280106"/>
                </a:cubicBezTo>
                <a:cubicBezTo>
                  <a:pt x="274914" y="281906"/>
                  <a:pt x="273996" y="287918"/>
                  <a:pt x="263214" y="291932"/>
                </a:cubicBezTo>
                <a:cubicBezTo>
                  <a:pt x="251712" y="296432"/>
                  <a:pt x="226296" y="300284"/>
                  <a:pt x="170748" y="293084"/>
                </a:cubicBezTo>
                <a:cubicBezTo>
                  <a:pt x="167373" y="292646"/>
                  <a:pt x="164282" y="295028"/>
                  <a:pt x="163845" y="298403"/>
                </a:cubicBezTo>
                <a:cubicBezTo>
                  <a:pt x="163408" y="301778"/>
                  <a:pt x="165789" y="304868"/>
                  <a:pt x="169164" y="305306"/>
                </a:cubicBezTo>
                <a:cubicBezTo>
                  <a:pt x="232884" y="319706"/>
                  <a:pt x="320526" y="293282"/>
                  <a:pt x="363870" y="272906"/>
                </a:cubicBezTo>
                <a:cubicBezTo>
                  <a:pt x="376470" y="267506"/>
                  <a:pt x="388386" y="262502"/>
                  <a:pt x="391050" y="264716"/>
                </a:cubicBezTo>
                <a:cubicBezTo>
                  <a:pt x="399744" y="271304"/>
                  <a:pt x="388278" y="280250"/>
                  <a:pt x="384120" y="283598"/>
                </a:cubicBezTo>
                <a:close/>
                <a:moveTo>
                  <a:pt x="26082" y="250784"/>
                </a:moveTo>
                <a:cubicBezTo>
                  <a:pt x="26266" y="247378"/>
                  <a:pt x="29175" y="244768"/>
                  <a:pt x="32580" y="244952"/>
                </a:cubicBezTo>
                <a:cubicBezTo>
                  <a:pt x="35728" y="245123"/>
                  <a:pt x="38242" y="247635"/>
                  <a:pt x="38412" y="250784"/>
                </a:cubicBezTo>
                <a:cubicBezTo>
                  <a:pt x="38417" y="254243"/>
                  <a:pt x="35617" y="257051"/>
                  <a:pt x="32157" y="257057"/>
                </a:cubicBezTo>
                <a:cubicBezTo>
                  <a:pt x="28698" y="257062"/>
                  <a:pt x="25889" y="254261"/>
                  <a:pt x="25884" y="250802"/>
                </a:cubicBezTo>
                <a:close/>
                <a:moveTo>
                  <a:pt x="212130" y="226808"/>
                </a:moveTo>
                <a:cubicBezTo>
                  <a:pt x="214256" y="229486"/>
                  <a:pt x="218149" y="229936"/>
                  <a:pt x="220829" y="227810"/>
                </a:cubicBezTo>
                <a:cubicBezTo>
                  <a:pt x="221200" y="227515"/>
                  <a:pt x="221537" y="227178"/>
                  <a:pt x="221832" y="226808"/>
                </a:cubicBezTo>
                <a:lnTo>
                  <a:pt x="250632" y="189854"/>
                </a:lnTo>
                <a:cubicBezTo>
                  <a:pt x="252358" y="187622"/>
                  <a:pt x="252358" y="184508"/>
                  <a:pt x="250632" y="182276"/>
                </a:cubicBezTo>
                <a:lnTo>
                  <a:pt x="221832" y="145322"/>
                </a:lnTo>
                <a:cubicBezTo>
                  <a:pt x="219566" y="142642"/>
                  <a:pt x="215557" y="142308"/>
                  <a:pt x="212877" y="144574"/>
                </a:cubicBezTo>
                <a:cubicBezTo>
                  <a:pt x="212607" y="144802"/>
                  <a:pt x="212359" y="145052"/>
                  <a:pt x="212130" y="145322"/>
                </a:cubicBezTo>
                <a:lnTo>
                  <a:pt x="183330" y="182276"/>
                </a:lnTo>
                <a:cubicBezTo>
                  <a:pt x="181604" y="184508"/>
                  <a:pt x="181604" y="187622"/>
                  <a:pt x="183330" y="189854"/>
                </a:cubicBezTo>
                <a:close/>
                <a:moveTo>
                  <a:pt x="216990" y="159146"/>
                </a:moveTo>
                <a:lnTo>
                  <a:pt x="237924" y="186146"/>
                </a:lnTo>
                <a:lnTo>
                  <a:pt x="216990" y="213146"/>
                </a:lnTo>
                <a:lnTo>
                  <a:pt x="196038" y="186146"/>
                </a:lnTo>
                <a:close/>
              </a:path>
            </a:pathLst>
          </a:custGeom>
          <a:solidFill>
            <a:schemeClr val="bg1"/>
          </a:solidFill>
          <a:ln w="1780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A97678D5-5B51-9241-7C2D-6C30BADD531D}"/>
              </a:ext>
            </a:extLst>
          </p:cNvPr>
          <p:cNvSpPr txBox="1"/>
          <p:nvPr/>
        </p:nvSpPr>
        <p:spPr>
          <a:xfrm flipH="1">
            <a:off x="1226597" y="1712000"/>
            <a:ext cx="1912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spc="200" dirty="0">
                <a:gradFill>
                  <a:gsLst>
                    <a:gs pos="100000">
                      <a:schemeClr val="accent3"/>
                    </a:gs>
                    <a:gs pos="0">
                      <a:schemeClr val="accent2"/>
                    </a:gs>
                  </a:gsLst>
                  <a:lin ang="2700000" scaled="1"/>
                </a:gradFill>
                <a:latin typeface="+mj-ea"/>
                <a:ea typeface="+mj-ea"/>
              </a:rPr>
              <a:t>搜索陈西</a:t>
            </a:r>
          </a:p>
        </p:txBody>
      </p:sp>
      <p:sp>
        <p:nvSpPr>
          <p:cNvPr id="111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873EA32C-0C5D-B878-6EFB-DB69EC0E2436}"/>
              </a:ext>
            </a:extLst>
          </p:cNvPr>
          <p:cNvSpPr txBox="1"/>
          <p:nvPr/>
        </p:nvSpPr>
        <p:spPr>
          <a:xfrm flipH="1">
            <a:off x="391934" y="2202863"/>
            <a:ext cx="2747555" cy="37388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>
              <a:lnSpc>
                <a:spcPct val="145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</a:t>
            </a:r>
          </a:p>
        </p:txBody>
      </p:sp>
      <p:sp>
        <p:nvSpPr>
          <p:cNvPr id="112" name="文本框 111">
            <a:extLst>
              <a:ext uri="{FF2B5EF4-FFF2-40B4-BE49-F238E27FC236}">
                <a16:creationId xmlns:a16="http://schemas.microsoft.com/office/drawing/2014/main" id="{A356DB09-1091-3949-4B31-3D7E79BDC411}"/>
              </a:ext>
            </a:extLst>
          </p:cNvPr>
          <p:cNvSpPr txBox="1"/>
          <p:nvPr/>
        </p:nvSpPr>
        <p:spPr>
          <a:xfrm flipH="1">
            <a:off x="873464" y="3397929"/>
            <a:ext cx="1912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800" spc="200" dirty="0">
                <a:gradFill>
                  <a:gsLst>
                    <a:gs pos="100000">
                      <a:schemeClr val="accent3"/>
                    </a:gs>
                    <a:gs pos="0">
                      <a:schemeClr val="accent2"/>
                    </a:gs>
                  </a:gsLst>
                  <a:lin ang="2700000" scaled="1"/>
                </a:gradFill>
                <a:latin typeface="+mj-ea"/>
                <a:ea typeface="+mj-ea"/>
              </a:rPr>
              <a:t>PPT</a:t>
            </a:r>
            <a:r>
              <a:rPr lang="zh-CN" altLang="en-US" sz="2800" spc="200" dirty="0">
                <a:gradFill>
                  <a:gsLst>
                    <a:gs pos="100000">
                      <a:schemeClr val="accent3"/>
                    </a:gs>
                    <a:gs pos="0">
                      <a:schemeClr val="accent2"/>
                    </a:gs>
                  </a:gsLst>
                  <a:lin ang="2700000" scaled="1"/>
                </a:gradFill>
                <a:latin typeface="+mj-ea"/>
                <a:ea typeface="+mj-ea"/>
              </a:rPr>
              <a:t>定制</a:t>
            </a:r>
          </a:p>
        </p:txBody>
      </p:sp>
      <p:sp>
        <p:nvSpPr>
          <p:cNvPr id="113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D7F9602E-4D8F-6AF7-B9B1-4EBABBB3B6E0}"/>
              </a:ext>
            </a:extLst>
          </p:cNvPr>
          <p:cNvSpPr txBox="1"/>
          <p:nvPr/>
        </p:nvSpPr>
        <p:spPr>
          <a:xfrm flipH="1">
            <a:off x="38801" y="3888792"/>
            <a:ext cx="2747555" cy="37388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>
              <a:lnSpc>
                <a:spcPct val="145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  <a:endParaRPr lang="zh-CN" altLang="en-US" sz="1400" dirty="0">
              <a:solidFill>
                <a:schemeClr val="accent4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  <p:sp>
        <p:nvSpPr>
          <p:cNvPr id="114" name="文本框 113">
            <a:extLst>
              <a:ext uri="{FF2B5EF4-FFF2-40B4-BE49-F238E27FC236}">
                <a16:creationId xmlns:a16="http://schemas.microsoft.com/office/drawing/2014/main" id="{9011A5EE-7D02-B19B-F489-6BBEA10629D9}"/>
              </a:ext>
            </a:extLst>
          </p:cNvPr>
          <p:cNvSpPr txBox="1"/>
          <p:nvPr/>
        </p:nvSpPr>
        <p:spPr>
          <a:xfrm flipH="1">
            <a:off x="1226597" y="4975296"/>
            <a:ext cx="1912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spc="200" dirty="0">
                <a:gradFill>
                  <a:gsLst>
                    <a:gs pos="100000">
                      <a:schemeClr val="accent3"/>
                    </a:gs>
                    <a:gs pos="0">
                      <a:schemeClr val="accent2"/>
                    </a:gs>
                  </a:gsLst>
                  <a:lin ang="2700000" scaled="1"/>
                </a:gradFill>
                <a:latin typeface="+mj-ea"/>
                <a:ea typeface="+mj-ea"/>
              </a:rPr>
              <a:t>品质设计</a:t>
            </a:r>
          </a:p>
        </p:txBody>
      </p:sp>
      <p:sp>
        <p:nvSpPr>
          <p:cNvPr id="115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DFB249DA-7D64-F944-7177-892CC142AEEF}"/>
              </a:ext>
            </a:extLst>
          </p:cNvPr>
          <p:cNvSpPr txBox="1"/>
          <p:nvPr/>
        </p:nvSpPr>
        <p:spPr>
          <a:xfrm flipH="1">
            <a:off x="391934" y="5466159"/>
            <a:ext cx="2747555" cy="37388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>
              <a:lnSpc>
                <a:spcPct val="145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</a:t>
            </a:r>
          </a:p>
        </p:txBody>
      </p:sp>
      <p:sp>
        <p:nvSpPr>
          <p:cNvPr id="116" name="文本框 115">
            <a:extLst>
              <a:ext uri="{FF2B5EF4-FFF2-40B4-BE49-F238E27FC236}">
                <a16:creationId xmlns:a16="http://schemas.microsoft.com/office/drawing/2014/main" id="{9CAB3ABB-1234-6DEC-0BC1-1502D00652AA}"/>
              </a:ext>
            </a:extLst>
          </p:cNvPr>
          <p:cNvSpPr txBox="1"/>
          <p:nvPr/>
        </p:nvSpPr>
        <p:spPr>
          <a:xfrm>
            <a:off x="9181115" y="1712000"/>
            <a:ext cx="1912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200" dirty="0">
                <a:gradFill>
                  <a:gsLst>
                    <a:gs pos="100000">
                      <a:schemeClr val="accent3"/>
                    </a:gs>
                    <a:gs pos="0">
                      <a:schemeClr val="accent2"/>
                    </a:gs>
                  </a:gsLst>
                  <a:lin ang="2700000" scaled="1"/>
                </a:gradFill>
                <a:latin typeface="+mj-ea"/>
                <a:ea typeface="+mj-ea"/>
              </a:rPr>
              <a:t>高端创意</a:t>
            </a:r>
          </a:p>
        </p:txBody>
      </p:sp>
      <p:sp>
        <p:nvSpPr>
          <p:cNvPr id="117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83102E64-C71A-6BC7-63A8-73BAA1D453E2}"/>
              </a:ext>
            </a:extLst>
          </p:cNvPr>
          <p:cNvSpPr txBox="1"/>
          <p:nvPr/>
        </p:nvSpPr>
        <p:spPr>
          <a:xfrm>
            <a:off x="9181115" y="2202863"/>
            <a:ext cx="2747555" cy="37388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</a:t>
            </a:r>
          </a:p>
        </p:txBody>
      </p:sp>
      <p:sp>
        <p:nvSpPr>
          <p:cNvPr id="118" name="文本框 117">
            <a:extLst>
              <a:ext uri="{FF2B5EF4-FFF2-40B4-BE49-F238E27FC236}">
                <a16:creationId xmlns:a16="http://schemas.microsoft.com/office/drawing/2014/main" id="{386DCBED-6EDC-469A-2EE6-D343A43293F1}"/>
              </a:ext>
            </a:extLst>
          </p:cNvPr>
          <p:cNvSpPr txBox="1"/>
          <p:nvPr/>
        </p:nvSpPr>
        <p:spPr>
          <a:xfrm>
            <a:off x="9534248" y="3397929"/>
            <a:ext cx="1912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pc="200" dirty="0">
                <a:gradFill>
                  <a:gsLst>
                    <a:gs pos="100000">
                      <a:schemeClr val="accent3"/>
                    </a:gs>
                    <a:gs pos="0">
                      <a:schemeClr val="accent2"/>
                    </a:gs>
                  </a:gsLst>
                  <a:lin ang="2700000" scaled="1"/>
                </a:gradFill>
                <a:latin typeface="+mj-ea"/>
                <a:ea typeface="+mj-ea"/>
              </a:rPr>
              <a:t>PPT</a:t>
            </a:r>
            <a:r>
              <a:rPr lang="zh-CN" altLang="en-US" sz="2800" spc="200" dirty="0">
                <a:gradFill>
                  <a:gsLst>
                    <a:gs pos="100000">
                      <a:schemeClr val="accent3"/>
                    </a:gs>
                    <a:gs pos="0">
                      <a:schemeClr val="accent2"/>
                    </a:gs>
                  </a:gsLst>
                  <a:lin ang="2700000" scaled="1"/>
                </a:gradFill>
                <a:latin typeface="+mj-ea"/>
                <a:ea typeface="+mj-ea"/>
              </a:rPr>
              <a:t>定制</a:t>
            </a:r>
          </a:p>
        </p:txBody>
      </p:sp>
      <p:sp>
        <p:nvSpPr>
          <p:cNvPr id="119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D24A99AB-CACF-9719-E3ED-88967ACE0FD0}"/>
              </a:ext>
            </a:extLst>
          </p:cNvPr>
          <p:cNvSpPr txBox="1"/>
          <p:nvPr/>
        </p:nvSpPr>
        <p:spPr>
          <a:xfrm>
            <a:off x="9534248" y="3888792"/>
            <a:ext cx="2747555" cy="37388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  <a:endParaRPr lang="zh-CN" altLang="en-US" sz="1400" dirty="0">
              <a:solidFill>
                <a:schemeClr val="accent4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  <p:sp>
        <p:nvSpPr>
          <p:cNvPr id="120" name="文本框 119">
            <a:extLst>
              <a:ext uri="{FF2B5EF4-FFF2-40B4-BE49-F238E27FC236}">
                <a16:creationId xmlns:a16="http://schemas.microsoft.com/office/drawing/2014/main" id="{047ABF3C-8EC8-6208-788F-113925C9D40D}"/>
              </a:ext>
            </a:extLst>
          </p:cNvPr>
          <p:cNvSpPr txBox="1"/>
          <p:nvPr/>
        </p:nvSpPr>
        <p:spPr>
          <a:xfrm>
            <a:off x="9181115" y="4975296"/>
            <a:ext cx="1912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200" dirty="0">
                <a:gradFill>
                  <a:gsLst>
                    <a:gs pos="100000">
                      <a:schemeClr val="accent3"/>
                    </a:gs>
                    <a:gs pos="0">
                      <a:schemeClr val="accent2"/>
                    </a:gs>
                  </a:gsLst>
                  <a:lin ang="2700000" scaled="1"/>
                </a:gradFill>
                <a:latin typeface="+mj-ea"/>
                <a:ea typeface="+mj-ea"/>
              </a:rPr>
              <a:t>未来规划</a:t>
            </a:r>
          </a:p>
        </p:txBody>
      </p:sp>
      <p:sp>
        <p:nvSpPr>
          <p:cNvPr id="121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7D41A780-D4C1-160E-0E60-2168E71CC2FD}"/>
              </a:ext>
            </a:extLst>
          </p:cNvPr>
          <p:cNvSpPr txBox="1"/>
          <p:nvPr/>
        </p:nvSpPr>
        <p:spPr>
          <a:xfrm>
            <a:off x="9181115" y="5466159"/>
            <a:ext cx="2747555" cy="37388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</a:t>
            </a:r>
          </a:p>
        </p:txBody>
      </p:sp>
    </p:spTree>
    <p:extLst>
      <p:ext uri="{BB962C8B-B14F-4D97-AF65-F5344CB8AC3E}">
        <p14:creationId xmlns:p14="http://schemas.microsoft.com/office/powerpoint/2010/main" val="2249014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9" presetClass="entr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9" presetClass="entr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9" presetClass="entr" presetSubtype="0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9" presetClass="entr" presetSubtype="0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49" presetClass="entr" presetSubtype="0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49" presetClass="entr" presetSubtype="0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49" presetClass="entr" presetSubtype="0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49" presetClass="entr" presetSubtype="0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49" presetClass="entr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49" presetClass="entr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49" presetClass="entr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49" presetClass="entr" presetSubtype="0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49" presetClass="entr" presetSubtype="0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49" presetClass="entr" presetSubtype="0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49" presetClass="entr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49" presetClass="entr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49" presetClass="entr" presetSubtype="0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8" presetClass="entr" presetSubtype="1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3" dur="7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8" presetClass="entr" presetSubtype="1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6" dur="7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8" presetClass="entr" presetSubtype="1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9" dur="7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8" presetClass="entr" presetSubtype="1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2" dur="75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8" presetClass="entr" presetSubtype="1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5" dur="7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18" presetClass="entr" presetSubtype="1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8" dur="7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18" presetClass="entr" presetSubtype="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1" dur="7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18" presetClass="entr" presetSubtype="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4" dur="7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8" presetClass="entr" presetSubtype="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7" dur="7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18" presetClass="entr" presetSubtype="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0" dur="7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8" presetClass="entr" presetSubtype="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3" dur="7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18" presetClass="entr" presetSubtype="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6" dur="75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85" grpId="0"/>
      <p:bldP spid="106" grpId="0" animBg="1"/>
      <p:bldP spid="107" grpId="0" animBg="1"/>
      <p:bldP spid="108" grpId="0" animBg="1"/>
      <p:bldP spid="109" grpId="0" animBg="1"/>
      <p:bldP spid="110" grpId="0"/>
      <p:bldP spid="111" grpId="0"/>
      <p:bldP spid="112" grpId="0"/>
      <p:bldP spid="113" grpId="0"/>
      <p:bldP spid="114" grpId="0"/>
      <p:bldP spid="115" grpId="0"/>
      <p:bldP spid="116" grpId="0"/>
      <p:bldP spid="117" grpId="0"/>
      <p:bldP spid="118" grpId="0"/>
      <p:bldP spid="119" grpId="0"/>
      <p:bldP spid="120" grpId="0"/>
      <p:bldP spid="12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PT封面_1">
            <a:extLst>
              <a:ext uri="{FF2B5EF4-FFF2-40B4-BE49-F238E27FC236}">
                <a16:creationId xmlns:a16="http://schemas.microsoft.com/office/drawing/2014/main" id="{96422F44-56E9-84B6-B84D-28E4474D10E4}"/>
              </a:ext>
            </a:extLst>
          </p:cNvPr>
          <p:cNvSpPr/>
          <p:nvPr/>
        </p:nvSpPr>
        <p:spPr>
          <a:xfrm>
            <a:off x="1" y="0"/>
            <a:ext cx="12191998" cy="6858000"/>
          </a:xfrm>
          <a:prstGeom prst="rect">
            <a:avLst/>
          </a:prstGeom>
          <a:solidFill>
            <a:schemeClr val="accent1"/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60959" tIns="60959" rIns="60959" bIns="60959" numCol="1" spcCol="38100" rtlCol="0" anchor="t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1084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ea"/>
              <a:sym typeface="+mn-lt"/>
            </a:endParaRPr>
          </a:p>
        </p:txBody>
      </p:sp>
      <p:sp>
        <p:nvSpPr>
          <p:cNvPr id="10" name="微信：2090298045【陈西】" hidden="1">
            <a:extLst>
              <a:ext uri="{FF2B5EF4-FFF2-40B4-BE49-F238E27FC236}">
                <a16:creationId xmlns:a16="http://schemas.microsoft.com/office/drawing/2014/main" id="{5B6F6B9F-2DA7-3C89-B055-1AD1BBEA83C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2F3EC56A-54B4-5A6C-5ECC-BB1D7A7B9B95}"/>
              </a:ext>
            </a:extLst>
          </p:cNvPr>
          <p:cNvSpPr/>
          <p:nvPr/>
        </p:nvSpPr>
        <p:spPr>
          <a:xfrm>
            <a:off x="2748643" y="833962"/>
            <a:ext cx="6694714" cy="6694714"/>
          </a:xfrm>
          <a:prstGeom prst="ellipse">
            <a:avLst/>
          </a:prstGeom>
          <a:gradFill>
            <a:gsLst>
              <a:gs pos="0">
                <a:schemeClr val="bg1">
                  <a:alpha val="10000"/>
                </a:schemeClr>
              </a:gs>
              <a:gs pos="100000">
                <a:schemeClr val="accent3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1" name="微信：2090298045【陈西】" hidden="1">
            <a:extLst>
              <a:ext uri="{FF2B5EF4-FFF2-40B4-BE49-F238E27FC236}">
                <a16:creationId xmlns:a16="http://schemas.microsoft.com/office/drawing/2014/main" id="{58969293-27BD-507D-F254-9AFBF57271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7000660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!微信：2090298045【陈西】">
            <a:extLst>
              <a:ext uri="{FF2B5EF4-FFF2-40B4-BE49-F238E27FC236}">
                <a16:creationId xmlns:a16="http://schemas.microsoft.com/office/drawing/2014/main" id="{C2DB0AD5-F937-1BD4-E01E-FBC7D2E0C90C}"/>
              </a:ext>
            </a:extLst>
          </p:cNvPr>
          <p:cNvSpPr>
            <a:spLocks/>
          </p:cNvSpPr>
          <p:nvPr/>
        </p:nvSpPr>
        <p:spPr>
          <a:xfrm>
            <a:off x="3320143" y="-1216547"/>
            <a:ext cx="5551714" cy="1085408"/>
          </a:xfrm>
          <a:prstGeom prst="rect">
            <a:avLst/>
          </a:prstGeom>
          <a:solidFill>
            <a:srgbClr val="00B0F0">
              <a:alpha val="0"/>
            </a:srgb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" name="PPT封面_2">
            <a:extLst>
              <a:ext uri="{FF2B5EF4-FFF2-40B4-BE49-F238E27FC236}">
                <a16:creationId xmlns:a16="http://schemas.microsoft.com/office/drawing/2014/main" id="{664F607F-FAD6-08BA-2328-7E48E53F7E13}"/>
              </a:ext>
            </a:extLst>
          </p:cNvPr>
          <p:cNvSpPr/>
          <p:nvPr/>
        </p:nvSpPr>
        <p:spPr>
          <a:xfrm>
            <a:off x="501174" y="515515"/>
            <a:ext cx="11017250" cy="5653087"/>
          </a:xfrm>
          <a:prstGeom prst="rect">
            <a:avLst/>
          </a:prstGeom>
          <a:noFill/>
          <a:ln w="25400">
            <a:gradFill flip="none" rotWithShape="1">
              <a:gsLst>
                <a:gs pos="49540">
                  <a:srgbClr val="FFFFFF">
                    <a:alpha val="2000"/>
                  </a:srgbClr>
                </a:gs>
                <a:gs pos="40000">
                  <a:schemeClr val="bg1">
                    <a:alpha val="0"/>
                  </a:schemeClr>
                </a:gs>
                <a:gs pos="100000">
                  <a:schemeClr val="bg1">
                    <a:alpha val="9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ea"/>
              <a:sym typeface="+mn-lt"/>
            </a:endParaRPr>
          </a:p>
        </p:txBody>
      </p:sp>
      <p:sp>
        <p:nvSpPr>
          <p:cNvPr id="5" name="PPT封面_3">
            <a:extLst>
              <a:ext uri="{FF2B5EF4-FFF2-40B4-BE49-F238E27FC236}">
                <a16:creationId xmlns:a16="http://schemas.microsoft.com/office/drawing/2014/main" id="{00E9BDF1-D071-4ECC-A546-8593B7679C52}"/>
              </a:ext>
            </a:extLst>
          </p:cNvPr>
          <p:cNvSpPr/>
          <p:nvPr/>
        </p:nvSpPr>
        <p:spPr>
          <a:xfrm>
            <a:off x="673577" y="689398"/>
            <a:ext cx="11017250" cy="5653087"/>
          </a:xfrm>
          <a:prstGeom prst="rect">
            <a:avLst/>
          </a:prstGeom>
          <a:noFill/>
          <a:ln w="25400">
            <a:gradFill flip="none" rotWithShape="1">
              <a:gsLst>
                <a:gs pos="49540">
                  <a:srgbClr val="FFFFFF">
                    <a:alpha val="2000"/>
                  </a:srgbClr>
                </a:gs>
                <a:gs pos="40000">
                  <a:schemeClr val="bg1">
                    <a:alpha val="0"/>
                  </a:schemeClr>
                </a:gs>
                <a:gs pos="100000">
                  <a:schemeClr val="bg1">
                    <a:alpha val="9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ea"/>
              <a:sym typeface="+mn-lt"/>
            </a:endParaRPr>
          </a:p>
        </p:txBody>
      </p:sp>
      <p:sp>
        <p:nvSpPr>
          <p:cNvPr id="7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9F48AEBC-26E2-4985-D6F2-410C8CDDE7AC}"/>
              </a:ext>
            </a:extLst>
          </p:cNvPr>
          <p:cNvSpPr/>
          <p:nvPr/>
        </p:nvSpPr>
        <p:spPr>
          <a:xfrm flipV="1">
            <a:off x="5679622" y="5531303"/>
            <a:ext cx="832756" cy="67098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97" tIns="121899" rIns="243797" bIns="121899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95000"/>
                </a:srgbClr>
              </a:solidFill>
              <a:effectLst/>
              <a:uLnTx/>
              <a:uFillTx/>
              <a:latin typeface="思源黑体 CN Light" panose="020B0300000000000000" pitchFamily="34" charset="-122"/>
              <a:ea typeface="+mn-ea"/>
              <a:cs typeface="+mn-cs"/>
              <a:sym typeface="+mn-lt"/>
            </a:endParaRPr>
          </a:p>
        </p:txBody>
      </p:sp>
      <p:sp>
        <p:nvSpPr>
          <p:cNvPr id="8" name="PPT封面_5">
            <a:extLst>
              <a:ext uri="{FF2B5EF4-FFF2-40B4-BE49-F238E27FC236}">
                <a16:creationId xmlns:a16="http://schemas.microsoft.com/office/drawing/2014/main" id="{FB46C1FB-B9FD-0CA2-2AAE-0B808BB54848}"/>
              </a:ext>
            </a:extLst>
          </p:cNvPr>
          <p:cNvSpPr/>
          <p:nvPr/>
        </p:nvSpPr>
        <p:spPr>
          <a:xfrm>
            <a:off x="2257795" y="2980877"/>
            <a:ext cx="7676411" cy="132343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zh-CN" altLang="en-US" sz="8000" spc="30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感谢大家观看</a:t>
            </a:r>
          </a:p>
        </p:txBody>
      </p:sp>
      <p:sp>
        <p:nvSpPr>
          <p:cNvPr id="12" name="PPT封面_7">
            <a:extLst>
              <a:ext uri="{FF2B5EF4-FFF2-40B4-BE49-F238E27FC236}">
                <a16:creationId xmlns:a16="http://schemas.microsoft.com/office/drawing/2014/main" id="{F25B24F1-8BA0-B44C-9450-4FAA5385E16E}"/>
              </a:ext>
            </a:extLst>
          </p:cNvPr>
          <p:cNvSpPr/>
          <p:nvPr/>
        </p:nvSpPr>
        <p:spPr>
          <a:xfrm>
            <a:off x="4753328" y="1519060"/>
            <a:ext cx="2685351" cy="132343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+mn-lt"/>
              </a:rPr>
              <a:t>2080</a:t>
            </a:r>
          </a:p>
        </p:txBody>
      </p:sp>
      <p:sp>
        <p:nvSpPr>
          <p:cNvPr id="14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FD69C1EF-D4F1-54A8-E95D-0033A479F518}"/>
              </a:ext>
            </a:extLst>
          </p:cNvPr>
          <p:cNvSpPr/>
          <p:nvPr/>
        </p:nvSpPr>
        <p:spPr>
          <a:xfrm rot="1310119">
            <a:off x="1840157" y="4758133"/>
            <a:ext cx="314320" cy="1248692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>
                  <a:alpha val="0"/>
                </a:schemeClr>
              </a:gs>
              <a:gs pos="0">
                <a:schemeClr val="bg1">
                  <a:alpha val="1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0AE3E68C-A742-206F-56DD-BAB4C4A64D26}"/>
              </a:ext>
            </a:extLst>
          </p:cNvPr>
          <p:cNvSpPr/>
          <p:nvPr/>
        </p:nvSpPr>
        <p:spPr>
          <a:xfrm rot="1310119">
            <a:off x="3118486" y="4758134"/>
            <a:ext cx="314320" cy="1248692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>
                  <a:alpha val="0"/>
                </a:schemeClr>
              </a:gs>
              <a:gs pos="0">
                <a:schemeClr val="bg1">
                  <a:alpha val="1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A668FBB8-D724-EAFA-A736-28EECF3D9C45}"/>
              </a:ext>
            </a:extLst>
          </p:cNvPr>
          <p:cNvSpPr/>
          <p:nvPr/>
        </p:nvSpPr>
        <p:spPr>
          <a:xfrm rot="19335674">
            <a:off x="8591636" y="4758134"/>
            <a:ext cx="314320" cy="1248692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>
                  <a:alpha val="0"/>
                </a:schemeClr>
              </a:gs>
              <a:gs pos="0">
                <a:schemeClr val="bg1">
                  <a:alpha val="1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7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43BAA55C-D9B3-D7FE-DA15-7DE40FADDF0C}"/>
              </a:ext>
            </a:extLst>
          </p:cNvPr>
          <p:cNvSpPr/>
          <p:nvPr/>
        </p:nvSpPr>
        <p:spPr>
          <a:xfrm rot="19335674">
            <a:off x="10037524" y="4758135"/>
            <a:ext cx="314320" cy="1248692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>
                  <a:alpha val="0"/>
                </a:schemeClr>
              </a:gs>
              <a:gs pos="0">
                <a:schemeClr val="bg1">
                  <a:alpha val="1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C01F4F4B-E7EE-D234-4709-42AFEAB5E7A3}"/>
              </a:ext>
            </a:extLst>
          </p:cNvPr>
          <p:cNvSpPr/>
          <p:nvPr/>
        </p:nvSpPr>
        <p:spPr>
          <a:xfrm>
            <a:off x="5047581" y="4581071"/>
            <a:ext cx="2096839" cy="39855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9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5F117062-A656-8E2F-EE2F-7123E675FAD6}"/>
              </a:ext>
            </a:extLst>
          </p:cNvPr>
          <p:cNvSpPr txBox="1"/>
          <p:nvPr/>
        </p:nvSpPr>
        <p:spPr>
          <a:xfrm>
            <a:off x="5192631" y="4579658"/>
            <a:ext cx="1852604" cy="37388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</a:t>
            </a:r>
            <a:endParaRPr lang="en-US" altLang="zh-CN" sz="14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BF115B81-22D0-A171-64F2-FE6FFECC77D6}"/>
              </a:ext>
            </a:extLst>
          </p:cNvPr>
          <p:cNvGrpSpPr/>
          <p:nvPr/>
        </p:nvGrpSpPr>
        <p:grpSpPr>
          <a:xfrm>
            <a:off x="7677557" y="1904090"/>
            <a:ext cx="784894" cy="498021"/>
            <a:chOff x="7641772" y="2041070"/>
            <a:chExt cx="946222" cy="498021"/>
          </a:xfrm>
        </p:grpSpPr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88D1D57D-7E80-7AC6-4236-BCC110626D71}"/>
                </a:ext>
              </a:extLst>
            </p:cNvPr>
            <p:cNvCxnSpPr>
              <a:cxnSpLocks/>
            </p:cNvCxnSpPr>
            <p:nvPr/>
          </p:nvCxnSpPr>
          <p:spPr>
            <a:xfrm>
              <a:off x="7641772" y="2041070"/>
              <a:ext cx="691243" cy="0"/>
            </a:xfrm>
            <a:prstGeom prst="line">
              <a:avLst/>
            </a:prstGeom>
            <a:ln w="9525">
              <a:gradFill flip="none" rotWithShape="1">
                <a:gsLst>
                  <a:gs pos="0">
                    <a:schemeClr val="bg1">
                      <a:alpha val="8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微信: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329B150C-DC9E-2DEC-6FDC-B6F875C82FAA}"/>
                </a:ext>
              </a:extLst>
            </p:cNvPr>
            <p:cNvCxnSpPr>
              <a:cxnSpLocks/>
            </p:cNvCxnSpPr>
            <p:nvPr/>
          </p:nvCxnSpPr>
          <p:spPr>
            <a:xfrm>
              <a:off x="7896751" y="2283278"/>
              <a:ext cx="691243" cy="0"/>
            </a:xfrm>
            <a:prstGeom prst="line">
              <a:avLst/>
            </a:prstGeom>
            <a:ln w="9525">
              <a:gradFill flip="none" rotWithShape="1">
                <a:gsLst>
                  <a:gs pos="0">
                    <a:schemeClr val="bg1">
                      <a:alpha val="8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CA797E7A-FFAD-EB54-8B37-25C04A6E39F7}"/>
                </a:ext>
              </a:extLst>
            </p:cNvPr>
            <p:cNvCxnSpPr>
              <a:cxnSpLocks/>
            </p:cNvCxnSpPr>
            <p:nvPr/>
          </p:nvCxnSpPr>
          <p:spPr>
            <a:xfrm>
              <a:off x="7695365" y="2539091"/>
              <a:ext cx="691243" cy="0"/>
            </a:xfrm>
            <a:prstGeom prst="line">
              <a:avLst/>
            </a:prstGeom>
            <a:ln w="9525">
              <a:gradFill flip="none" rotWithShape="1">
                <a:gsLst>
                  <a:gs pos="0">
                    <a:schemeClr val="bg1">
                      <a:alpha val="8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68AF6006-DA83-B8DE-37F3-C1B16C7AD2A1}"/>
              </a:ext>
            </a:extLst>
          </p:cNvPr>
          <p:cNvGrpSpPr/>
          <p:nvPr/>
        </p:nvGrpSpPr>
        <p:grpSpPr>
          <a:xfrm flipH="1">
            <a:off x="3729549" y="1904090"/>
            <a:ext cx="784894" cy="498021"/>
            <a:chOff x="7641772" y="2041070"/>
            <a:chExt cx="946222" cy="498021"/>
          </a:xfrm>
        </p:grpSpPr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FF1D0816-4583-3C72-7420-0C8F5BAF11DE}"/>
                </a:ext>
              </a:extLst>
            </p:cNvPr>
            <p:cNvCxnSpPr>
              <a:cxnSpLocks/>
            </p:cNvCxnSpPr>
            <p:nvPr/>
          </p:nvCxnSpPr>
          <p:spPr>
            <a:xfrm>
              <a:off x="7641772" y="2041070"/>
              <a:ext cx="691243" cy="0"/>
            </a:xfrm>
            <a:prstGeom prst="line">
              <a:avLst/>
            </a:prstGeom>
            <a:ln w="9525">
              <a:gradFill flip="none" rotWithShape="1">
                <a:gsLst>
                  <a:gs pos="0">
                    <a:schemeClr val="bg1">
                      <a:alpha val="8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微信: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FEBCC9AF-D666-47CF-5F1E-49F84369F1F0}"/>
                </a:ext>
              </a:extLst>
            </p:cNvPr>
            <p:cNvCxnSpPr>
              <a:cxnSpLocks/>
            </p:cNvCxnSpPr>
            <p:nvPr/>
          </p:nvCxnSpPr>
          <p:spPr>
            <a:xfrm>
              <a:off x="7896751" y="2283278"/>
              <a:ext cx="691243" cy="0"/>
            </a:xfrm>
            <a:prstGeom prst="line">
              <a:avLst/>
            </a:prstGeom>
            <a:ln w="9525">
              <a:gradFill flip="none" rotWithShape="1">
                <a:gsLst>
                  <a:gs pos="0">
                    <a:schemeClr val="bg1">
                      <a:alpha val="8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>
              <a:extLst>
                <a:ext uri="{FF2B5EF4-FFF2-40B4-BE49-F238E27FC236}">
                  <a16:creationId xmlns:a16="http://schemas.microsoft.com/office/drawing/2014/main" id="{D05DA4F1-433E-D513-D349-8AC210F41663}"/>
                </a:ext>
              </a:extLst>
            </p:cNvPr>
            <p:cNvCxnSpPr>
              <a:cxnSpLocks/>
            </p:cNvCxnSpPr>
            <p:nvPr/>
          </p:nvCxnSpPr>
          <p:spPr>
            <a:xfrm>
              <a:off x="7695365" y="2539091"/>
              <a:ext cx="691243" cy="0"/>
            </a:xfrm>
            <a:prstGeom prst="line">
              <a:avLst/>
            </a:prstGeom>
            <a:ln w="9525">
              <a:gradFill flip="none" rotWithShape="1">
                <a:gsLst>
                  <a:gs pos="0">
                    <a:schemeClr val="bg1">
                      <a:alpha val="8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2" name="椭圆 81">
            <a:extLst>
              <a:ext uri="{FF2B5EF4-FFF2-40B4-BE49-F238E27FC236}">
                <a16:creationId xmlns:a16="http://schemas.microsoft.com/office/drawing/2014/main" id="{E64D7618-1CDD-BEFD-306F-1D3BE280DD11}"/>
              </a:ext>
            </a:extLst>
          </p:cNvPr>
          <p:cNvSpPr/>
          <p:nvPr/>
        </p:nvSpPr>
        <p:spPr>
          <a:xfrm>
            <a:off x="2634343" y="719662"/>
            <a:ext cx="6923314" cy="6923314"/>
          </a:xfrm>
          <a:prstGeom prst="ellipse">
            <a:avLst/>
          </a:prstGeom>
          <a:noFill/>
          <a:ln cap="rnd">
            <a:gradFill>
              <a:gsLst>
                <a:gs pos="0">
                  <a:schemeClr val="bg1">
                    <a:alpha val="21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cxnSp>
        <p:nvCxnSpPr>
          <p:cNvPr id="84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ACE74517-CEB1-C378-D213-50168674056D}"/>
              </a:ext>
            </a:extLst>
          </p:cNvPr>
          <p:cNvCxnSpPr>
            <a:cxnSpLocks/>
          </p:cNvCxnSpPr>
          <p:nvPr/>
        </p:nvCxnSpPr>
        <p:spPr>
          <a:xfrm>
            <a:off x="1615065" y="2058799"/>
            <a:ext cx="0" cy="1902205"/>
          </a:xfrm>
          <a:prstGeom prst="line">
            <a:avLst/>
          </a:prstGeom>
          <a:noFill/>
          <a:ln cap="rnd">
            <a:gradFill>
              <a:gsLst>
                <a:gs pos="0">
                  <a:schemeClr val="bg1">
                    <a:alpha val="21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6" name="直接连接符 85">
            <a:extLst>
              <a:ext uri="{FF2B5EF4-FFF2-40B4-BE49-F238E27FC236}">
                <a16:creationId xmlns:a16="http://schemas.microsoft.com/office/drawing/2014/main" id="{558EFF99-E332-1D51-BE17-862561C44B91}"/>
              </a:ext>
            </a:extLst>
          </p:cNvPr>
          <p:cNvCxnSpPr>
            <a:cxnSpLocks/>
          </p:cNvCxnSpPr>
          <p:nvPr/>
        </p:nvCxnSpPr>
        <p:spPr>
          <a:xfrm>
            <a:off x="2319343" y="1642761"/>
            <a:ext cx="0" cy="1902205"/>
          </a:xfrm>
          <a:prstGeom prst="line">
            <a:avLst/>
          </a:prstGeom>
          <a:noFill/>
          <a:ln cap="rnd">
            <a:gradFill>
              <a:gsLst>
                <a:gs pos="0">
                  <a:schemeClr val="bg1">
                    <a:alpha val="21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7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4048F3C0-E07E-EF55-8F06-9EE66E34F3F3}"/>
              </a:ext>
            </a:extLst>
          </p:cNvPr>
          <p:cNvCxnSpPr>
            <a:cxnSpLocks/>
          </p:cNvCxnSpPr>
          <p:nvPr/>
        </p:nvCxnSpPr>
        <p:spPr>
          <a:xfrm>
            <a:off x="10034929" y="1792098"/>
            <a:ext cx="0" cy="1902205"/>
          </a:xfrm>
          <a:prstGeom prst="line">
            <a:avLst/>
          </a:prstGeom>
          <a:noFill/>
          <a:ln cap="rnd">
            <a:gradFill>
              <a:gsLst>
                <a:gs pos="0">
                  <a:schemeClr val="bg1">
                    <a:alpha val="21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8" name="直接连接符 87">
            <a:extLst>
              <a:ext uri="{FF2B5EF4-FFF2-40B4-BE49-F238E27FC236}">
                <a16:creationId xmlns:a16="http://schemas.microsoft.com/office/drawing/2014/main" id="{A94E360D-A03C-2B3D-C4A5-4E6BD380C465}"/>
              </a:ext>
            </a:extLst>
          </p:cNvPr>
          <p:cNvCxnSpPr>
            <a:cxnSpLocks/>
          </p:cNvCxnSpPr>
          <p:nvPr/>
        </p:nvCxnSpPr>
        <p:spPr>
          <a:xfrm>
            <a:off x="10701107" y="2336525"/>
            <a:ext cx="0" cy="1902205"/>
          </a:xfrm>
          <a:prstGeom prst="line">
            <a:avLst/>
          </a:prstGeom>
          <a:noFill/>
          <a:ln cap="rnd">
            <a:gradFill>
              <a:gsLst>
                <a:gs pos="0">
                  <a:schemeClr val="bg1">
                    <a:alpha val="21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4035851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0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7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7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7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12" grpId="0"/>
      <p:bldP spid="18" grpId="0" animBg="1"/>
      <p:bldP spid="1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微信:2090298045【陈西】公众号：陈西设计之家。微信搜索即可。更多免费PPT模版教程等都可以在公众号内获取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52A2D68E-BC96-4E6C-B4AF-738F65932D6F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公众号：陈西设计之家。微信搜索即可</a:t>
            </a:r>
          </a:p>
        </p:txBody>
      </p:sp>
      <p:sp>
        <p:nvSpPr>
          <p:cNvPr id="5" name="微信:2090298045【陈西】公众号：陈西设计之家。微信搜索即可。更多免费PPT模版教程等都可以在公众号内获取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D370F838-F94F-0A2E-E38D-21912E3B9691}"/>
              </a:ext>
            </a:extLst>
          </p:cNvPr>
          <p:cNvSpPr txBox="1"/>
          <p:nvPr/>
        </p:nvSpPr>
        <p:spPr>
          <a:xfrm>
            <a:off x="2253343" y="1502229"/>
            <a:ext cx="768531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>
                <a:solidFill>
                  <a:srgbClr val="EE08E3"/>
                </a:solidFill>
                <a:latin typeface="+mj-ea"/>
                <a:ea typeface="+mj-ea"/>
              </a:rPr>
              <a:t>更多免费</a:t>
            </a:r>
            <a:r>
              <a:rPr lang="en-US" altLang="zh-CN" sz="6600" dirty="0">
                <a:solidFill>
                  <a:srgbClr val="EE08E3"/>
                </a:solidFill>
                <a:latin typeface="+mj-ea"/>
                <a:ea typeface="+mj-ea"/>
              </a:rPr>
              <a:t>PPT</a:t>
            </a:r>
            <a:r>
              <a:rPr lang="zh-CN" altLang="en-US" sz="6600" dirty="0">
                <a:solidFill>
                  <a:srgbClr val="EE08E3"/>
                </a:solidFill>
                <a:latin typeface="+mj-ea"/>
                <a:ea typeface="+mj-ea"/>
              </a:rPr>
              <a:t>模板</a:t>
            </a:r>
          </a:p>
        </p:txBody>
      </p:sp>
      <p:sp>
        <p:nvSpPr>
          <p:cNvPr id="6" name="微信:2090298045【陈西】公众号：陈西设计之家。微信搜索即可。更多免费PPT模版教程等都可以在公众号内获取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44646FE7-7279-39CF-7B2F-8ACB5B4709C8}"/>
              </a:ext>
            </a:extLst>
          </p:cNvPr>
          <p:cNvSpPr txBox="1"/>
          <p:nvPr/>
        </p:nvSpPr>
        <p:spPr>
          <a:xfrm>
            <a:off x="2253343" y="2921169"/>
            <a:ext cx="768531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>
                <a:solidFill>
                  <a:srgbClr val="1D62EC"/>
                </a:solidFill>
                <a:latin typeface="+mj-ea"/>
                <a:ea typeface="+mj-ea"/>
              </a:rPr>
              <a:t>百度搜索网站</a:t>
            </a:r>
          </a:p>
        </p:txBody>
      </p:sp>
      <p:sp>
        <p:nvSpPr>
          <p:cNvPr id="7" name="微信:2090298045【陈西】公众号：陈西设计之家。微信搜索即可。更多免费PPT模版教程等都可以在公众号内获取微信:2090298045【陈西】公众号：陈西设计之家。微信搜索即可。更多免费PPT模版教程等都可以在公众号内获取">
            <a:hlinkClick r:id="rId3"/>
            <a:extLst>
              <a:ext uri="{FF2B5EF4-FFF2-40B4-BE49-F238E27FC236}">
                <a16:creationId xmlns:a16="http://schemas.microsoft.com/office/drawing/2014/main" id="{6635E010-5194-FC99-1F0B-E75099B0A9DE}"/>
              </a:ext>
            </a:extLst>
          </p:cNvPr>
          <p:cNvSpPr txBox="1"/>
          <p:nvPr/>
        </p:nvSpPr>
        <p:spPr>
          <a:xfrm>
            <a:off x="695325" y="4340108"/>
            <a:ext cx="108013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>
                <a:solidFill>
                  <a:srgbClr val="F5151D"/>
                </a:solidFill>
                <a:latin typeface="+mj-ea"/>
                <a:ea typeface="+mj-ea"/>
              </a:rPr>
              <a:t>www.1314ppt.com</a:t>
            </a:r>
            <a:endParaRPr lang="zh-CN" altLang="en-US" sz="6600" dirty="0">
              <a:solidFill>
                <a:srgbClr val="F5151D"/>
              </a:solidFill>
              <a:latin typeface="+mj-ea"/>
              <a:ea typeface="+mj-ea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B385D78F-52C3-C74C-6988-5F5A0BC6EF54}"/>
              </a:ext>
            </a:extLst>
          </p:cNvPr>
          <p:cNvSpPr/>
          <p:nvPr/>
        </p:nvSpPr>
        <p:spPr>
          <a:xfrm>
            <a:off x="867295" y="742561"/>
            <a:ext cx="10457411" cy="5372879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58371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7459F2E3-0288-4AC7-ABA1-B335CA1C771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45115"/>
            <a:ext cx="12192000" cy="5167769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4ED65EDB-8798-4FB0-A2A0-9640899DE464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公众号：陈西设计之家。微信搜索即可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F6181FED-3CC9-49C4-852F-960BE978A38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74521" y="4177865"/>
            <a:ext cx="1615580" cy="1646063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711EB432-BC54-37F7-FCB5-7CFC702371F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285" y="6138007"/>
            <a:ext cx="12192000" cy="474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7124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>
            <a:extLst>
              <a:ext uri="{FF2B5EF4-FFF2-40B4-BE49-F238E27FC236}">
                <a16:creationId xmlns:a16="http://schemas.microsoft.com/office/drawing/2014/main" id="{61B76C85-0BC5-464C-AF30-C50743AD1A1F}"/>
              </a:ext>
            </a:extLst>
          </p:cNvPr>
          <p:cNvSpPr/>
          <p:nvPr/>
        </p:nvSpPr>
        <p:spPr>
          <a:xfrm>
            <a:off x="7518298" y="-1"/>
            <a:ext cx="4673701" cy="6233875"/>
          </a:xfrm>
          <a:prstGeom prst="rect">
            <a:avLst/>
          </a:prstGeom>
          <a:solidFill>
            <a:srgbClr val="F8FD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ED65EDB-8798-4FB0-A2A0-9640899DE464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公众号：陈西设计之家。微信搜索即可</a:t>
            </a:r>
          </a:p>
        </p:txBody>
      </p:sp>
      <p:pic>
        <p:nvPicPr>
          <p:cNvPr id="11" name="图片 10" descr="文本, 白板&#10;&#10;描述已自动生成">
            <a:extLst>
              <a:ext uri="{FF2B5EF4-FFF2-40B4-BE49-F238E27FC236}">
                <a16:creationId xmlns:a16="http://schemas.microsoft.com/office/drawing/2014/main" id="{F6C26831-E16A-4C8B-90E2-5E5119B73F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00741" y="1265735"/>
            <a:ext cx="4108816" cy="4108816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0DA19A74-5E39-48F8-839D-8D9CF3E9E42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6973" y="6315409"/>
            <a:ext cx="11498053" cy="542591"/>
          </a:xfrm>
          <a:prstGeom prst="rect">
            <a:avLst/>
          </a:prstGeom>
        </p:spPr>
      </p:pic>
      <p:pic>
        <p:nvPicPr>
          <p:cNvPr id="6" name="图片 5" descr="穿着西装笔挺的男子与配字&#10;&#10;描述已自动生成">
            <a:extLst>
              <a:ext uri="{FF2B5EF4-FFF2-40B4-BE49-F238E27FC236}">
                <a16:creationId xmlns:a16="http://schemas.microsoft.com/office/drawing/2014/main" id="{5371ABF2-17E2-4946-8219-CC19AEB9C52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3116944" cy="6233886"/>
          </a:xfrm>
          <a:prstGeom prst="rect">
            <a:avLst/>
          </a:prstGeom>
        </p:spPr>
      </p:pic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D03C63D3-3017-4823-A923-1BED74BE4D37}"/>
              </a:ext>
            </a:extLst>
          </p:cNvPr>
          <p:cNvCxnSpPr>
            <a:cxnSpLocks/>
          </p:cNvCxnSpPr>
          <p:nvPr/>
        </p:nvCxnSpPr>
        <p:spPr>
          <a:xfrm>
            <a:off x="7518299" y="0"/>
            <a:ext cx="0" cy="6233886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109EFED8-9F68-4DDE-905D-A4720B186212}"/>
              </a:ext>
            </a:extLst>
          </p:cNvPr>
          <p:cNvCxnSpPr>
            <a:cxnSpLocks/>
          </p:cNvCxnSpPr>
          <p:nvPr/>
        </p:nvCxnSpPr>
        <p:spPr>
          <a:xfrm flipH="1">
            <a:off x="0" y="6233886"/>
            <a:ext cx="121920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>
            <a:extLst>
              <a:ext uri="{FF2B5EF4-FFF2-40B4-BE49-F238E27FC236}">
                <a16:creationId xmlns:a16="http://schemas.microsoft.com/office/drawing/2014/main" id="{9D253384-C978-1D6C-4EE9-1A0AC32D6C8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30961" y="2104820"/>
            <a:ext cx="5689699" cy="2430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534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公众号：陈西设计之家。微信搜索即可">
            <a:extLst>
              <a:ext uri="{FF2B5EF4-FFF2-40B4-BE49-F238E27FC236}">
                <a16:creationId xmlns:a16="http://schemas.microsoft.com/office/drawing/2014/main" id="{6C789A12-FB1B-4559-B0E6-C695D8397F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004" y="12939"/>
            <a:ext cx="12145992" cy="6832121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C927B44-2072-4D7B-B199-4E6875D51CAC}"/>
              </a:ext>
            </a:extLst>
          </p:cNvPr>
          <p:cNvSpPr txBox="1"/>
          <p:nvPr/>
        </p:nvSpPr>
        <p:spPr>
          <a:xfrm>
            <a:off x="3804458" y="5524500"/>
            <a:ext cx="45830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004C75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B</a:t>
            </a:r>
            <a:r>
              <a:rPr lang="zh-CN" altLang="en-US" sz="3200" b="1" dirty="0">
                <a:solidFill>
                  <a:srgbClr val="004C75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站：陈西设计之家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52A2D68E-BC96-4E6C-B4AF-738F65932D6F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公众号：陈西设计之家。微信搜索即可</a:t>
            </a:r>
          </a:p>
        </p:txBody>
      </p:sp>
    </p:spTree>
    <p:extLst>
      <p:ext uri="{BB962C8B-B14F-4D97-AF65-F5344CB8AC3E}">
        <p14:creationId xmlns:p14="http://schemas.microsoft.com/office/powerpoint/2010/main" val="3745880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微信：2090298045【陈西】" hidden="1">
            <a:extLst>
              <a:ext uri="{FF2B5EF4-FFF2-40B4-BE49-F238E27FC236}">
                <a16:creationId xmlns:a16="http://schemas.microsoft.com/office/drawing/2014/main" id="{5B6F6B9F-2DA7-3C89-B055-1AD1BBEA83C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微信：2090298045【陈西】" hidden="1">
            <a:extLst>
              <a:ext uri="{FF2B5EF4-FFF2-40B4-BE49-F238E27FC236}">
                <a16:creationId xmlns:a16="http://schemas.microsoft.com/office/drawing/2014/main" id="{58969293-27BD-507D-F254-9AFBF57271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7000660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!微信：2090298045【陈西】">
            <a:extLst>
              <a:ext uri="{FF2B5EF4-FFF2-40B4-BE49-F238E27FC236}">
                <a16:creationId xmlns:a16="http://schemas.microsoft.com/office/drawing/2014/main" id="{C2DB0AD5-F937-1BD4-E01E-FBC7D2E0C90C}"/>
              </a:ext>
            </a:extLst>
          </p:cNvPr>
          <p:cNvSpPr>
            <a:spLocks/>
          </p:cNvSpPr>
          <p:nvPr/>
        </p:nvSpPr>
        <p:spPr>
          <a:xfrm>
            <a:off x="3320143" y="-1216547"/>
            <a:ext cx="5551714" cy="1085408"/>
          </a:xfrm>
          <a:prstGeom prst="rect">
            <a:avLst/>
          </a:prstGeom>
          <a:solidFill>
            <a:srgbClr val="00B0F0">
              <a:alpha val="0"/>
            </a:srgb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" name="PPT封面_1">
            <a:extLst>
              <a:ext uri="{FF2B5EF4-FFF2-40B4-BE49-F238E27FC236}">
                <a16:creationId xmlns:a16="http://schemas.microsoft.com/office/drawing/2014/main" id="{E0667101-997C-756F-28E5-8B571C5FC018}"/>
              </a:ext>
            </a:extLst>
          </p:cNvPr>
          <p:cNvSpPr/>
          <p:nvPr/>
        </p:nvSpPr>
        <p:spPr>
          <a:xfrm>
            <a:off x="1" y="0"/>
            <a:ext cx="12191998" cy="6858000"/>
          </a:xfrm>
          <a:prstGeom prst="rect">
            <a:avLst/>
          </a:prstGeom>
          <a:solidFill>
            <a:schemeClr val="accent1"/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60959" tIns="60959" rIns="60959" bIns="60959" numCol="1" spcCol="38100" rtlCol="0" anchor="t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1084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ea"/>
              <a:sym typeface="+mn-lt"/>
            </a:endParaRPr>
          </a:p>
        </p:txBody>
      </p:sp>
      <p:sp>
        <p:nvSpPr>
          <p:cNvPr id="6" name="PA-过渡页_2">
            <a:extLst>
              <a:ext uri="{FF2B5EF4-FFF2-40B4-BE49-F238E27FC236}">
                <a16:creationId xmlns:a16="http://schemas.microsoft.com/office/drawing/2014/main" id="{BB38AEA4-0954-6F6A-69EB-E6523999AD49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592580" y="1885769"/>
            <a:ext cx="9006840" cy="3086463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ea"/>
              <a:sym typeface="+mn-lt"/>
            </a:endParaRPr>
          </a:p>
        </p:txBody>
      </p:sp>
      <p:sp>
        <p:nvSpPr>
          <p:cNvPr id="7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22C23541-7FE2-9E84-4594-C2A91B6EAB6E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538399" y="2573357"/>
            <a:ext cx="5337439" cy="13542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+mn-lt"/>
              </a:rPr>
              <a:t>工作概述</a:t>
            </a:r>
          </a:p>
        </p:txBody>
      </p:sp>
      <p:sp>
        <p:nvSpPr>
          <p:cNvPr id="9" name="PA-过渡页_4">
            <a:extLst>
              <a:ext uri="{FF2B5EF4-FFF2-40B4-BE49-F238E27FC236}">
                <a16:creationId xmlns:a16="http://schemas.microsoft.com/office/drawing/2014/main" id="{0B6BB177-32B5-F27F-0E10-D9BE7F626988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2971257" y="2344119"/>
            <a:ext cx="1179810" cy="232371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5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+mn-lt"/>
              </a:rPr>
              <a:t>1</a:t>
            </a:r>
          </a:p>
        </p:txBody>
      </p:sp>
      <p:sp>
        <p:nvSpPr>
          <p:cNvPr id="12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9C33C5D4-842C-892A-4D1E-91CADC4B8EDC}"/>
              </a:ext>
            </a:extLst>
          </p:cNvPr>
          <p:cNvSpPr/>
          <p:nvPr/>
        </p:nvSpPr>
        <p:spPr>
          <a:xfrm>
            <a:off x="501174" y="515515"/>
            <a:ext cx="11017250" cy="5653087"/>
          </a:xfrm>
          <a:prstGeom prst="rect">
            <a:avLst/>
          </a:prstGeom>
          <a:noFill/>
          <a:ln w="25400">
            <a:gradFill flip="none" rotWithShape="1">
              <a:gsLst>
                <a:gs pos="49540">
                  <a:srgbClr val="FFFFFF">
                    <a:alpha val="2000"/>
                  </a:srgbClr>
                </a:gs>
                <a:gs pos="40000">
                  <a:schemeClr val="bg1">
                    <a:alpha val="0"/>
                  </a:schemeClr>
                </a:gs>
                <a:gs pos="100000">
                  <a:schemeClr val="bg1">
                    <a:alpha val="9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ea"/>
              <a:sym typeface="+mn-lt"/>
            </a:endParaRPr>
          </a:p>
        </p:txBody>
      </p:sp>
      <p:sp>
        <p:nvSpPr>
          <p:cNvPr id="13" name="PPT封面_3">
            <a:extLst>
              <a:ext uri="{FF2B5EF4-FFF2-40B4-BE49-F238E27FC236}">
                <a16:creationId xmlns:a16="http://schemas.microsoft.com/office/drawing/2014/main" id="{417929B6-95E3-5AC2-83B1-F88D0B169CFE}"/>
              </a:ext>
            </a:extLst>
          </p:cNvPr>
          <p:cNvSpPr/>
          <p:nvPr/>
        </p:nvSpPr>
        <p:spPr>
          <a:xfrm>
            <a:off x="673577" y="689398"/>
            <a:ext cx="11017250" cy="5653087"/>
          </a:xfrm>
          <a:prstGeom prst="rect">
            <a:avLst/>
          </a:prstGeom>
          <a:noFill/>
          <a:ln w="25400">
            <a:gradFill flip="none" rotWithShape="1">
              <a:gsLst>
                <a:gs pos="49540">
                  <a:srgbClr val="FFFFFF">
                    <a:alpha val="2000"/>
                  </a:srgbClr>
                </a:gs>
                <a:gs pos="40000">
                  <a:schemeClr val="bg1">
                    <a:alpha val="0"/>
                  </a:schemeClr>
                </a:gs>
                <a:gs pos="100000">
                  <a:schemeClr val="bg1">
                    <a:alpha val="9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ea"/>
              <a:sym typeface="+mn-lt"/>
            </a:endParaRPr>
          </a:p>
        </p:txBody>
      </p:sp>
      <p:sp>
        <p:nvSpPr>
          <p:cNvPr id="14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CF7F4198-1887-DDF0-758B-D1C9651ECCA8}"/>
              </a:ext>
            </a:extLst>
          </p:cNvPr>
          <p:cNvSpPr txBox="1"/>
          <p:nvPr/>
        </p:nvSpPr>
        <p:spPr>
          <a:xfrm>
            <a:off x="4487855" y="3811446"/>
            <a:ext cx="4864449" cy="37388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陈西设计之家。免费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模板搜索网站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</p:spTree>
    <p:extLst>
      <p:ext uri="{BB962C8B-B14F-4D97-AF65-F5344CB8AC3E}">
        <p14:creationId xmlns:p14="http://schemas.microsoft.com/office/powerpoint/2010/main" val="3884820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5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0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9" grpId="0"/>
      <p:bldP spid="1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79158" y="715073"/>
            <a:ext cx="9517349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i="0" u="sng" dirty="0">
                <a:solidFill>
                  <a:srgbClr val="0033CC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陈西设计之家</a:t>
            </a:r>
            <a:r>
              <a:rPr lang="zh-CN" altLang="en-US" sz="2400" b="1" i="0" dirty="0">
                <a:solidFill>
                  <a:srgbClr val="0033CC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TW" sz="2400" b="0" i="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 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授权发布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仅供学习参考之用！禁止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平台盗用贩卖！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79156" y="4899060"/>
            <a:ext cx="9955544" cy="12438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8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0485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微信：2090298045【陈西】" hidden="1">
            <a:extLst>
              <a:ext uri="{FF2B5EF4-FFF2-40B4-BE49-F238E27FC236}">
                <a16:creationId xmlns:a16="http://schemas.microsoft.com/office/drawing/2014/main" id="{5B6F6B9F-2DA7-3C89-B055-1AD1BBEA83C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微信：2090298045【陈西】" hidden="1">
            <a:extLst>
              <a:ext uri="{FF2B5EF4-FFF2-40B4-BE49-F238E27FC236}">
                <a16:creationId xmlns:a16="http://schemas.microsoft.com/office/drawing/2014/main" id="{58969293-27BD-507D-F254-9AFBF57271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7000660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!微信：2090298045【陈西】">
            <a:extLst>
              <a:ext uri="{FF2B5EF4-FFF2-40B4-BE49-F238E27FC236}">
                <a16:creationId xmlns:a16="http://schemas.microsoft.com/office/drawing/2014/main" id="{C2DB0AD5-F937-1BD4-E01E-FBC7D2E0C90C}"/>
              </a:ext>
            </a:extLst>
          </p:cNvPr>
          <p:cNvSpPr>
            <a:spLocks/>
          </p:cNvSpPr>
          <p:nvPr/>
        </p:nvSpPr>
        <p:spPr>
          <a:xfrm>
            <a:off x="3320143" y="-1216547"/>
            <a:ext cx="5551714" cy="1085408"/>
          </a:xfrm>
          <a:prstGeom prst="rect">
            <a:avLst/>
          </a:prstGeom>
          <a:solidFill>
            <a:srgbClr val="00B0F0">
              <a:alpha val="0"/>
            </a:srgb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5" name="矩形 5">
            <a:extLst>
              <a:ext uri="{FF2B5EF4-FFF2-40B4-BE49-F238E27FC236}">
                <a16:creationId xmlns:a16="http://schemas.microsoft.com/office/drawing/2014/main" id="{BA512123-BFDD-0ADF-4A96-0F4793294A4D}"/>
              </a:ext>
            </a:extLst>
          </p:cNvPr>
          <p:cNvSpPr/>
          <p:nvPr/>
        </p:nvSpPr>
        <p:spPr>
          <a:xfrm>
            <a:off x="0" y="216355"/>
            <a:ext cx="352425" cy="432444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 w="9525"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Normal" panose="020B0400000000000000" pitchFamily="34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6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27E02CA4-6D6E-6440-77D7-98BBDCB8D073}"/>
              </a:ext>
            </a:extLst>
          </p:cNvPr>
          <p:cNvSpPr/>
          <p:nvPr/>
        </p:nvSpPr>
        <p:spPr>
          <a:xfrm>
            <a:off x="419100" y="216355"/>
            <a:ext cx="123825" cy="432444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 w="9525"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Normal" panose="020B0400000000000000" pitchFamily="34" charset="-122"/>
              <a:cs typeface="+mn-cs"/>
              <a:sym typeface="Verdana" panose="020B0604030504040204" pitchFamily="34" charset="0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7504BCE7-53B9-05E6-ABAB-CC1508647EA9}"/>
              </a:ext>
            </a:extLst>
          </p:cNvPr>
          <p:cNvCxnSpPr>
            <a:cxnSpLocks/>
          </p:cNvCxnSpPr>
          <p:nvPr/>
        </p:nvCxnSpPr>
        <p:spPr>
          <a:xfrm>
            <a:off x="-6803" y="812437"/>
            <a:ext cx="12201525" cy="0"/>
          </a:xfrm>
          <a:prstGeom prst="line">
            <a:avLst/>
          </a:prstGeom>
          <a:ln w="28575" cmpd="sng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CC24D663-5150-2DA0-13F5-8B9666CE42BA}"/>
              </a:ext>
            </a:extLst>
          </p:cNvPr>
          <p:cNvSpPr/>
          <p:nvPr/>
        </p:nvSpPr>
        <p:spPr>
          <a:xfrm>
            <a:off x="11552317" y="261578"/>
            <a:ext cx="420061" cy="420061"/>
          </a:xfrm>
          <a:custGeom>
            <a:avLst/>
            <a:gdLst>
              <a:gd name="connsiteX0" fmla="*/ 136951 w 447676"/>
              <a:gd name="connsiteY0" fmla="*/ 291530 h 447676"/>
              <a:gd name="connsiteX1" fmla="*/ 200102 w 447676"/>
              <a:gd name="connsiteY1" fmla="*/ 291530 h 447676"/>
              <a:gd name="connsiteX2" fmla="*/ 204002 w 447676"/>
              <a:gd name="connsiteY2" fmla="*/ 293077 h 447676"/>
              <a:gd name="connsiteX3" fmla="*/ 205550 w 447676"/>
              <a:gd name="connsiteY3" fmla="*/ 296854 h 447676"/>
              <a:gd name="connsiteX4" fmla="*/ 205550 w 447676"/>
              <a:gd name="connsiteY4" fmla="*/ 298711 h 447676"/>
              <a:gd name="connsiteX5" fmla="*/ 205426 w 447676"/>
              <a:gd name="connsiteY5" fmla="*/ 300321 h 447676"/>
              <a:gd name="connsiteX6" fmla="*/ 180537 w 447676"/>
              <a:gd name="connsiteY6" fmla="*/ 333382 h 447676"/>
              <a:gd name="connsiteX7" fmla="*/ 212732 w 447676"/>
              <a:gd name="connsiteY7" fmla="*/ 346756 h 447676"/>
              <a:gd name="connsiteX8" fmla="*/ 210379 w 447676"/>
              <a:gd name="connsiteY8" fmla="*/ 357281 h 447676"/>
              <a:gd name="connsiteX9" fmla="*/ 171127 w 447676"/>
              <a:gd name="connsiteY9" fmla="*/ 340193 h 447676"/>
              <a:gd name="connsiteX10" fmla="*/ 137323 w 447676"/>
              <a:gd name="connsiteY10" fmla="*/ 355671 h 447676"/>
              <a:gd name="connsiteX11" fmla="*/ 134227 w 447676"/>
              <a:gd name="connsiteY11" fmla="*/ 345270 h 447676"/>
              <a:gd name="connsiteX12" fmla="*/ 162211 w 447676"/>
              <a:gd name="connsiteY12" fmla="*/ 333135 h 447676"/>
              <a:gd name="connsiteX13" fmla="*/ 142152 w 447676"/>
              <a:gd name="connsiteY13" fmla="*/ 307874 h 447676"/>
              <a:gd name="connsiteX14" fmla="*/ 151934 w 447676"/>
              <a:gd name="connsiteY14" fmla="*/ 303169 h 447676"/>
              <a:gd name="connsiteX15" fmla="*/ 171622 w 447676"/>
              <a:gd name="connsiteY15" fmla="*/ 326696 h 447676"/>
              <a:gd name="connsiteX16" fmla="*/ 192796 w 447676"/>
              <a:gd name="connsiteY16" fmla="*/ 302302 h 447676"/>
              <a:gd name="connsiteX17" fmla="*/ 136951 w 447676"/>
              <a:gd name="connsiteY17" fmla="*/ 302302 h 447676"/>
              <a:gd name="connsiteX18" fmla="*/ 101413 w 447676"/>
              <a:gd name="connsiteY18" fmla="*/ 280014 h 447676"/>
              <a:gd name="connsiteX19" fmla="*/ 119987 w 447676"/>
              <a:gd name="connsiteY19" fmla="*/ 280014 h 447676"/>
              <a:gd name="connsiteX20" fmla="*/ 123826 w 447676"/>
              <a:gd name="connsiteY20" fmla="*/ 281562 h 447676"/>
              <a:gd name="connsiteX21" fmla="*/ 125435 w 447676"/>
              <a:gd name="connsiteY21" fmla="*/ 285338 h 447676"/>
              <a:gd name="connsiteX22" fmla="*/ 125435 w 447676"/>
              <a:gd name="connsiteY22" fmla="*/ 332887 h 447676"/>
              <a:gd name="connsiteX23" fmla="*/ 133360 w 447676"/>
              <a:gd name="connsiteY23" fmla="*/ 323848 h 447676"/>
              <a:gd name="connsiteX24" fmla="*/ 142152 w 447676"/>
              <a:gd name="connsiteY24" fmla="*/ 330163 h 447676"/>
              <a:gd name="connsiteX25" fmla="*/ 123206 w 447676"/>
              <a:gd name="connsiteY25" fmla="*/ 349480 h 447676"/>
              <a:gd name="connsiteX26" fmla="*/ 119987 w 447676"/>
              <a:gd name="connsiteY26" fmla="*/ 350594 h 447676"/>
              <a:gd name="connsiteX27" fmla="*/ 117511 w 447676"/>
              <a:gd name="connsiteY27" fmla="*/ 349975 h 447676"/>
              <a:gd name="connsiteX28" fmla="*/ 115344 w 447676"/>
              <a:gd name="connsiteY28" fmla="*/ 347994 h 447676"/>
              <a:gd name="connsiteX29" fmla="*/ 114539 w 447676"/>
              <a:gd name="connsiteY29" fmla="*/ 345146 h 447676"/>
              <a:gd name="connsiteX30" fmla="*/ 114539 w 447676"/>
              <a:gd name="connsiteY30" fmla="*/ 290787 h 447676"/>
              <a:gd name="connsiteX31" fmla="*/ 101413 w 447676"/>
              <a:gd name="connsiteY31" fmla="*/ 290787 h 447676"/>
              <a:gd name="connsiteX32" fmla="*/ 243669 w 447676"/>
              <a:gd name="connsiteY32" fmla="*/ 279642 h 447676"/>
              <a:gd name="connsiteX33" fmla="*/ 265586 w 447676"/>
              <a:gd name="connsiteY33" fmla="*/ 279642 h 447676"/>
              <a:gd name="connsiteX34" fmla="*/ 269363 w 447676"/>
              <a:gd name="connsiteY34" fmla="*/ 281252 h 447676"/>
              <a:gd name="connsiteX35" fmla="*/ 270911 w 447676"/>
              <a:gd name="connsiteY35" fmla="*/ 285091 h 447676"/>
              <a:gd name="connsiteX36" fmla="*/ 270911 w 447676"/>
              <a:gd name="connsiteY36" fmla="*/ 342793 h 447676"/>
              <a:gd name="connsiteX37" fmla="*/ 285893 w 447676"/>
              <a:gd name="connsiteY37" fmla="*/ 332020 h 447676"/>
              <a:gd name="connsiteX38" fmla="*/ 293447 w 447676"/>
              <a:gd name="connsiteY38" fmla="*/ 339945 h 447676"/>
              <a:gd name="connsiteX39" fmla="*/ 267815 w 447676"/>
              <a:gd name="connsiteY39" fmla="*/ 356538 h 447676"/>
              <a:gd name="connsiteX40" fmla="*/ 265586 w 447676"/>
              <a:gd name="connsiteY40" fmla="*/ 357157 h 447676"/>
              <a:gd name="connsiteX41" fmla="*/ 262738 w 447676"/>
              <a:gd name="connsiteY41" fmla="*/ 356290 h 447676"/>
              <a:gd name="connsiteX42" fmla="*/ 260819 w 447676"/>
              <a:gd name="connsiteY42" fmla="*/ 354309 h 447676"/>
              <a:gd name="connsiteX43" fmla="*/ 260138 w 447676"/>
              <a:gd name="connsiteY43" fmla="*/ 351709 h 447676"/>
              <a:gd name="connsiteX44" fmla="*/ 260138 w 447676"/>
              <a:gd name="connsiteY44" fmla="*/ 290539 h 447676"/>
              <a:gd name="connsiteX45" fmla="*/ 243669 w 447676"/>
              <a:gd name="connsiteY45" fmla="*/ 290539 h 447676"/>
              <a:gd name="connsiteX46" fmla="*/ 150448 w 447676"/>
              <a:gd name="connsiteY46" fmla="*/ 251039 h 447676"/>
              <a:gd name="connsiteX47" fmla="*/ 191310 w 447676"/>
              <a:gd name="connsiteY47" fmla="*/ 251039 h 447676"/>
              <a:gd name="connsiteX48" fmla="*/ 195149 w 447676"/>
              <a:gd name="connsiteY48" fmla="*/ 252648 h 447676"/>
              <a:gd name="connsiteX49" fmla="*/ 196759 w 447676"/>
              <a:gd name="connsiteY49" fmla="*/ 256487 h 447676"/>
              <a:gd name="connsiteX50" fmla="*/ 196759 w 447676"/>
              <a:gd name="connsiteY50" fmla="*/ 277166 h 447676"/>
              <a:gd name="connsiteX51" fmla="*/ 198244 w 447676"/>
              <a:gd name="connsiteY51" fmla="*/ 277661 h 447676"/>
              <a:gd name="connsiteX52" fmla="*/ 211494 w 447676"/>
              <a:gd name="connsiteY52" fmla="*/ 277661 h 447676"/>
              <a:gd name="connsiteX53" fmla="*/ 211494 w 447676"/>
              <a:gd name="connsiteY53" fmla="*/ 288558 h 447676"/>
              <a:gd name="connsiteX54" fmla="*/ 198244 w 447676"/>
              <a:gd name="connsiteY54" fmla="*/ 288558 h 447676"/>
              <a:gd name="connsiteX55" fmla="*/ 192672 w 447676"/>
              <a:gd name="connsiteY55" fmla="*/ 287505 h 447676"/>
              <a:gd name="connsiteX56" fmla="*/ 189081 w 447676"/>
              <a:gd name="connsiteY56" fmla="*/ 284967 h 447676"/>
              <a:gd name="connsiteX57" fmla="*/ 185862 w 447676"/>
              <a:gd name="connsiteY57" fmla="*/ 276794 h 447676"/>
              <a:gd name="connsiteX58" fmla="*/ 185862 w 447676"/>
              <a:gd name="connsiteY58" fmla="*/ 262059 h 447676"/>
              <a:gd name="connsiteX59" fmla="*/ 155896 w 447676"/>
              <a:gd name="connsiteY59" fmla="*/ 262059 h 447676"/>
              <a:gd name="connsiteX60" fmla="*/ 155896 w 447676"/>
              <a:gd name="connsiteY60" fmla="*/ 269984 h 447676"/>
              <a:gd name="connsiteX61" fmla="*/ 149953 w 447676"/>
              <a:gd name="connsiteY61" fmla="*/ 283543 h 447676"/>
              <a:gd name="connsiteX62" fmla="*/ 137199 w 447676"/>
              <a:gd name="connsiteY62" fmla="*/ 290663 h 447676"/>
              <a:gd name="connsiteX63" fmla="*/ 134351 w 447676"/>
              <a:gd name="connsiteY63" fmla="*/ 280138 h 447676"/>
              <a:gd name="connsiteX64" fmla="*/ 141780 w 447676"/>
              <a:gd name="connsiteY64" fmla="*/ 276299 h 447676"/>
              <a:gd name="connsiteX65" fmla="*/ 145000 w 447676"/>
              <a:gd name="connsiteY65" fmla="*/ 269984 h 447676"/>
              <a:gd name="connsiteX66" fmla="*/ 145000 w 447676"/>
              <a:gd name="connsiteY66" fmla="*/ 256487 h 447676"/>
              <a:gd name="connsiteX67" fmla="*/ 146609 w 447676"/>
              <a:gd name="connsiteY67" fmla="*/ 252648 h 447676"/>
              <a:gd name="connsiteX68" fmla="*/ 150448 w 447676"/>
              <a:gd name="connsiteY68" fmla="*/ 251039 h 447676"/>
              <a:gd name="connsiteX69" fmla="*/ 118130 w 447676"/>
              <a:gd name="connsiteY69" fmla="*/ 247200 h 447676"/>
              <a:gd name="connsiteX70" fmla="*/ 130884 w 447676"/>
              <a:gd name="connsiteY70" fmla="*/ 267507 h 447676"/>
              <a:gd name="connsiteX71" fmla="*/ 121844 w 447676"/>
              <a:gd name="connsiteY71" fmla="*/ 273451 h 447676"/>
              <a:gd name="connsiteX72" fmla="*/ 108967 w 447676"/>
              <a:gd name="connsiteY72" fmla="*/ 252896 h 447676"/>
              <a:gd name="connsiteX73" fmla="*/ 313135 w 447676"/>
              <a:gd name="connsiteY73" fmla="*/ 246829 h 447676"/>
              <a:gd name="connsiteX74" fmla="*/ 323908 w 447676"/>
              <a:gd name="connsiteY74" fmla="*/ 246829 h 447676"/>
              <a:gd name="connsiteX75" fmla="*/ 323908 w 447676"/>
              <a:gd name="connsiteY75" fmla="*/ 282490 h 447676"/>
              <a:gd name="connsiteX76" fmla="*/ 356226 w 447676"/>
              <a:gd name="connsiteY76" fmla="*/ 282490 h 447676"/>
              <a:gd name="connsiteX77" fmla="*/ 356226 w 447676"/>
              <a:gd name="connsiteY77" fmla="*/ 293387 h 447676"/>
              <a:gd name="connsiteX78" fmla="*/ 323908 w 447676"/>
              <a:gd name="connsiteY78" fmla="*/ 293387 h 447676"/>
              <a:gd name="connsiteX79" fmla="*/ 323908 w 447676"/>
              <a:gd name="connsiteY79" fmla="*/ 358271 h 447676"/>
              <a:gd name="connsiteX80" fmla="*/ 313135 w 447676"/>
              <a:gd name="connsiteY80" fmla="*/ 358271 h 447676"/>
              <a:gd name="connsiteX81" fmla="*/ 313135 w 447676"/>
              <a:gd name="connsiteY81" fmla="*/ 293387 h 447676"/>
              <a:gd name="connsiteX82" fmla="*/ 280940 w 447676"/>
              <a:gd name="connsiteY82" fmla="*/ 293387 h 447676"/>
              <a:gd name="connsiteX83" fmla="*/ 280940 w 447676"/>
              <a:gd name="connsiteY83" fmla="*/ 282490 h 447676"/>
              <a:gd name="connsiteX84" fmla="*/ 313135 w 447676"/>
              <a:gd name="connsiteY84" fmla="*/ 282490 h 447676"/>
              <a:gd name="connsiteX85" fmla="*/ 262243 w 447676"/>
              <a:gd name="connsiteY85" fmla="*/ 246210 h 447676"/>
              <a:gd name="connsiteX86" fmla="*/ 277473 w 447676"/>
              <a:gd name="connsiteY86" fmla="*/ 266888 h 447676"/>
              <a:gd name="connsiteX87" fmla="*/ 268806 w 447676"/>
              <a:gd name="connsiteY87" fmla="*/ 273203 h 447676"/>
              <a:gd name="connsiteX88" fmla="*/ 253575 w 447676"/>
              <a:gd name="connsiteY88" fmla="*/ 252648 h 447676"/>
              <a:gd name="connsiteX89" fmla="*/ 197997 w 447676"/>
              <a:gd name="connsiteY89" fmla="*/ 175939 h 447676"/>
              <a:gd name="connsiteX90" fmla="*/ 203693 w 447676"/>
              <a:gd name="connsiteY90" fmla="*/ 194018 h 447676"/>
              <a:gd name="connsiteX91" fmla="*/ 212360 w 447676"/>
              <a:gd name="connsiteY91" fmla="*/ 208629 h 447676"/>
              <a:gd name="connsiteX92" fmla="*/ 204064 w 447676"/>
              <a:gd name="connsiteY92" fmla="*/ 215811 h 447676"/>
              <a:gd name="connsiteX93" fmla="*/ 193849 w 447676"/>
              <a:gd name="connsiteY93" fmla="*/ 198785 h 447676"/>
              <a:gd name="connsiteX94" fmla="*/ 187348 w 447676"/>
              <a:gd name="connsiteY94" fmla="*/ 178044 h 447676"/>
              <a:gd name="connsiteX95" fmla="*/ 147724 w 447676"/>
              <a:gd name="connsiteY95" fmla="*/ 175939 h 447676"/>
              <a:gd name="connsiteX96" fmla="*/ 158373 w 447676"/>
              <a:gd name="connsiteY96" fmla="*/ 178044 h 447676"/>
              <a:gd name="connsiteX97" fmla="*/ 151810 w 447676"/>
              <a:gd name="connsiteY97" fmla="*/ 198909 h 447676"/>
              <a:gd name="connsiteX98" fmla="*/ 141656 w 447676"/>
              <a:gd name="connsiteY98" fmla="*/ 215811 h 447676"/>
              <a:gd name="connsiteX99" fmla="*/ 133360 w 447676"/>
              <a:gd name="connsiteY99" fmla="*/ 208629 h 447676"/>
              <a:gd name="connsiteX100" fmla="*/ 142028 w 447676"/>
              <a:gd name="connsiteY100" fmla="*/ 194018 h 447676"/>
              <a:gd name="connsiteX101" fmla="*/ 147724 w 447676"/>
              <a:gd name="connsiteY101" fmla="*/ 175939 h 447676"/>
              <a:gd name="connsiteX102" fmla="*/ 318088 w 447676"/>
              <a:gd name="connsiteY102" fmla="*/ 147088 h 447676"/>
              <a:gd name="connsiteX103" fmla="*/ 318088 w 447676"/>
              <a:gd name="connsiteY103" fmla="*/ 172596 h 447676"/>
              <a:gd name="connsiteX104" fmla="*/ 321927 w 447676"/>
              <a:gd name="connsiteY104" fmla="*/ 174825 h 447676"/>
              <a:gd name="connsiteX105" fmla="*/ 339881 w 447676"/>
              <a:gd name="connsiteY105" fmla="*/ 174825 h 447676"/>
              <a:gd name="connsiteX106" fmla="*/ 339881 w 447676"/>
              <a:gd name="connsiteY106" fmla="*/ 147088 h 447676"/>
              <a:gd name="connsiteX107" fmla="*/ 291713 w 447676"/>
              <a:gd name="connsiteY107" fmla="*/ 147088 h 447676"/>
              <a:gd name="connsiteX108" fmla="*/ 291713 w 447676"/>
              <a:gd name="connsiteY108" fmla="*/ 156622 h 447676"/>
              <a:gd name="connsiteX109" fmla="*/ 260138 w 447676"/>
              <a:gd name="connsiteY109" fmla="*/ 189684 h 447676"/>
              <a:gd name="connsiteX110" fmla="*/ 260138 w 447676"/>
              <a:gd name="connsiteY110" fmla="*/ 199837 h 447676"/>
              <a:gd name="connsiteX111" fmla="*/ 339881 w 447676"/>
              <a:gd name="connsiteY111" fmla="*/ 199837 h 447676"/>
              <a:gd name="connsiteX112" fmla="*/ 339881 w 447676"/>
              <a:gd name="connsiteY112" fmla="*/ 185597 h 447676"/>
              <a:gd name="connsiteX113" fmla="*/ 321927 w 447676"/>
              <a:gd name="connsiteY113" fmla="*/ 185597 h 447676"/>
              <a:gd name="connsiteX114" fmla="*/ 310782 w 447676"/>
              <a:gd name="connsiteY114" fmla="*/ 181511 h 447676"/>
              <a:gd name="connsiteX115" fmla="*/ 307315 w 447676"/>
              <a:gd name="connsiteY115" fmla="*/ 172472 h 447676"/>
              <a:gd name="connsiteX116" fmla="*/ 307315 w 447676"/>
              <a:gd name="connsiteY116" fmla="*/ 147088 h 447676"/>
              <a:gd name="connsiteX117" fmla="*/ 260138 w 447676"/>
              <a:gd name="connsiteY117" fmla="*/ 147088 h 447676"/>
              <a:gd name="connsiteX118" fmla="*/ 260138 w 447676"/>
              <a:gd name="connsiteY118" fmla="*/ 178168 h 447676"/>
              <a:gd name="connsiteX119" fmla="*/ 274687 w 447676"/>
              <a:gd name="connsiteY119" fmla="*/ 168881 h 447676"/>
              <a:gd name="connsiteX120" fmla="*/ 280940 w 447676"/>
              <a:gd name="connsiteY120" fmla="*/ 156622 h 447676"/>
              <a:gd name="connsiteX121" fmla="*/ 280940 w 447676"/>
              <a:gd name="connsiteY121" fmla="*/ 147088 h 447676"/>
              <a:gd name="connsiteX122" fmla="*/ 291713 w 447676"/>
              <a:gd name="connsiteY122" fmla="*/ 124304 h 447676"/>
              <a:gd name="connsiteX123" fmla="*/ 291713 w 447676"/>
              <a:gd name="connsiteY123" fmla="*/ 136067 h 447676"/>
              <a:gd name="connsiteX124" fmla="*/ 307315 w 447676"/>
              <a:gd name="connsiteY124" fmla="*/ 136067 h 447676"/>
              <a:gd name="connsiteX125" fmla="*/ 307315 w 447676"/>
              <a:gd name="connsiteY125" fmla="*/ 124304 h 447676"/>
              <a:gd name="connsiteX126" fmla="*/ 244784 w 447676"/>
              <a:gd name="connsiteY126" fmla="*/ 113407 h 447676"/>
              <a:gd name="connsiteX127" fmla="*/ 355235 w 447676"/>
              <a:gd name="connsiteY127" fmla="*/ 113407 h 447676"/>
              <a:gd name="connsiteX128" fmla="*/ 355235 w 447676"/>
              <a:gd name="connsiteY128" fmla="*/ 124304 h 447676"/>
              <a:gd name="connsiteX129" fmla="*/ 318088 w 447676"/>
              <a:gd name="connsiteY129" fmla="*/ 124304 h 447676"/>
              <a:gd name="connsiteX130" fmla="*/ 318088 w 447676"/>
              <a:gd name="connsiteY130" fmla="*/ 136067 h 447676"/>
              <a:gd name="connsiteX131" fmla="*/ 345329 w 447676"/>
              <a:gd name="connsiteY131" fmla="*/ 136067 h 447676"/>
              <a:gd name="connsiteX132" fmla="*/ 349106 w 447676"/>
              <a:gd name="connsiteY132" fmla="*/ 137677 h 447676"/>
              <a:gd name="connsiteX133" fmla="*/ 350654 w 447676"/>
              <a:gd name="connsiteY133" fmla="*/ 141640 h 447676"/>
              <a:gd name="connsiteX134" fmla="*/ 350654 w 447676"/>
              <a:gd name="connsiteY134" fmla="*/ 215192 h 447676"/>
              <a:gd name="connsiteX135" fmla="*/ 339881 w 447676"/>
              <a:gd name="connsiteY135" fmla="*/ 215192 h 447676"/>
              <a:gd name="connsiteX136" fmla="*/ 339881 w 447676"/>
              <a:gd name="connsiteY136" fmla="*/ 210734 h 447676"/>
              <a:gd name="connsiteX137" fmla="*/ 260138 w 447676"/>
              <a:gd name="connsiteY137" fmla="*/ 210734 h 447676"/>
              <a:gd name="connsiteX138" fmla="*/ 260138 w 447676"/>
              <a:gd name="connsiteY138" fmla="*/ 215192 h 447676"/>
              <a:gd name="connsiteX139" fmla="*/ 249117 w 447676"/>
              <a:gd name="connsiteY139" fmla="*/ 215192 h 447676"/>
              <a:gd name="connsiteX140" fmla="*/ 249117 w 447676"/>
              <a:gd name="connsiteY140" fmla="*/ 141640 h 447676"/>
              <a:gd name="connsiteX141" fmla="*/ 250727 w 447676"/>
              <a:gd name="connsiteY141" fmla="*/ 137677 h 447676"/>
              <a:gd name="connsiteX142" fmla="*/ 254566 w 447676"/>
              <a:gd name="connsiteY142" fmla="*/ 136067 h 447676"/>
              <a:gd name="connsiteX143" fmla="*/ 280940 w 447676"/>
              <a:gd name="connsiteY143" fmla="*/ 136067 h 447676"/>
              <a:gd name="connsiteX144" fmla="*/ 280940 w 447676"/>
              <a:gd name="connsiteY144" fmla="*/ 124304 h 447676"/>
              <a:gd name="connsiteX145" fmla="*/ 244784 w 447676"/>
              <a:gd name="connsiteY145" fmla="*/ 124304 h 447676"/>
              <a:gd name="connsiteX146" fmla="*/ 107481 w 447676"/>
              <a:gd name="connsiteY146" fmla="*/ 113036 h 447676"/>
              <a:gd name="connsiteX147" fmla="*/ 133732 w 447676"/>
              <a:gd name="connsiteY147" fmla="*/ 113036 h 447676"/>
              <a:gd name="connsiteX148" fmla="*/ 138065 w 447676"/>
              <a:gd name="connsiteY148" fmla="*/ 115141 h 447676"/>
              <a:gd name="connsiteX149" fmla="*/ 139180 w 447676"/>
              <a:gd name="connsiteY149" fmla="*/ 118484 h 447676"/>
              <a:gd name="connsiteX150" fmla="*/ 139056 w 447676"/>
              <a:gd name="connsiteY150" fmla="*/ 119846 h 447676"/>
              <a:gd name="connsiteX151" fmla="*/ 130884 w 447676"/>
              <a:gd name="connsiteY151" fmla="*/ 152660 h 447676"/>
              <a:gd name="connsiteX152" fmla="*/ 136146 w 447676"/>
              <a:gd name="connsiteY152" fmla="*/ 163309 h 447676"/>
              <a:gd name="connsiteX153" fmla="*/ 138561 w 447676"/>
              <a:gd name="connsiteY153" fmla="*/ 175939 h 447676"/>
              <a:gd name="connsiteX154" fmla="*/ 137446 w 447676"/>
              <a:gd name="connsiteY154" fmla="*/ 183492 h 447676"/>
              <a:gd name="connsiteX155" fmla="*/ 117882 w 447676"/>
              <a:gd name="connsiteY155" fmla="*/ 202066 h 447676"/>
              <a:gd name="connsiteX156" fmla="*/ 113920 w 447676"/>
              <a:gd name="connsiteY156" fmla="*/ 191912 h 447676"/>
              <a:gd name="connsiteX157" fmla="*/ 127045 w 447676"/>
              <a:gd name="connsiteY157" fmla="*/ 180521 h 447676"/>
              <a:gd name="connsiteX158" fmla="*/ 127664 w 447676"/>
              <a:gd name="connsiteY158" fmla="*/ 176063 h 447676"/>
              <a:gd name="connsiteX159" fmla="*/ 125373 w 447676"/>
              <a:gd name="connsiteY159" fmla="*/ 165414 h 447676"/>
              <a:gd name="connsiteX160" fmla="*/ 120730 w 447676"/>
              <a:gd name="connsiteY160" fmla="*/ 156870 h 447676"/>
              <a:gd name="connsiteX161" fmla="*/ 119616 w 447676"/>
              <a:gd name="connsiteY161" fmla="*/ 153898 h 447676"/>
              <a:gd name="connsiteX162" fmla="*/ 119863 w 447676"/>
              <a:gd name="connsiteY162" fmla="*/ 152288 h 447676"/>
              <a:gd name="connsiteX163" fmla="*/ 126797 w 447676"/>
              <a:gd name="connsiteY163" fmla="*/ 123933 h 447676"/>
              <a:gd name="connsiteX164" fmla="*/ 112805 w 447676"/>
              <a:gd name="connsiteY164" fmla="*/ 123933 h 447676"/>
              <a:gd name="connsiteX165" fmla="*/ 112805 w 447676"/>
              <a:gd name="connsiteY165" fmla="*/ 219773 h 447676"/>
              <a:gd name="connsiteX166" fmla="*/ 102032 w 447676"/>
              <a:gd name="connsiteY166" fmla="*/ 219773 h 447676"/>
              <a:gd name="connsiteX167" fmla="*/ 102032 w 447676"/>
              <a:gd name="connsiteY167" fmla="*/ 118608 h 447676"/>
              <a:gd name="connsiteX168" fmla="*/ 103642 w 447676"/>
              <a:gd name="connsiteY168" fmla="*/ 114708 h 447676"/>
              <a:gd name="connsiteX169" fmla="*/ 107481 w 447676"/>
              <a:gd name="connsiteY169" fmla="*/ 113036 h 447676"/>
              <a:gd name="connsiteX170" fmla="*/ 159859 w 447676"/>
              <a:gd name="connsiteY170" fmla="*/ 108454 h 447676"/>
              <a:gd name="connsiteX171" fmla="*/ 170260 w 447676"/>
              <a:gd name="connsiteY171" fmla="*/ 111302 h 447676"/>
              <a:gd name="connsiteX172" fmla="*/ 167907 w 447676"/>
              <a:gd name="connsiteY172" fmla="*/ 118980 h 447676"/>
              <a:gd name="connsiteX173" fmla="*/ 208274 w 447676"/>
              <a:gd name="connsiteY173" fmla="*/ 118980 h 447676"/>
              <a:gd name="connsiteX174" fmla="*/ 208274 w 447676"/>
              <a:gd name="connsiteY174" fmla="*/ 129876 h 447676"/>
              <a:gd name="connsiteX175" fmla="*/ 164316 w 447676"/>
              <a:gd name="connsiteY175" fmla="*/ 129876 h 447676"/>
              <a:gd name="connsiteX176" fmla="*/ 152801 w 447676"/>
              <a:gd name="connsiteY176" fmla="*/ 156870 h 447676"/>
              <a:gd name="connsiteX177" fmla="*/ 168650 w 447676"/>
              <a:gd name="connsiteY177" fmla="*/ 156870 h 447676"/>
              <a:gd name="connsiteX178" fmla="*/ 168650 w 447676"/>
              <a:gd name="connsiteY178" fmla="*/ 139287 h 447676"/>
              <a:gd name="connsiteX179" fmla="*/ 179423 w 447676"/>
              <a:gd name="connsiteY179" fmla="*/ 139287 h 447676"/>
              <a:gd name="connsiteX180" fmla="*/ 179423 w 447676"/>
              <a:gd name="connsiteY180" fmla="*/ 156870 h 447676"/>
              <a:gd name="connsiteX181" fmla="*/ 206293 w 447676"/>
              <a:gd name="connsiteY181" fmla="*/ 156870 h 447676"/>
              <a:gd name="connsiteX182" fmla="*/ 206293 w 447676"/>
              <a:gd name="connsiteY182" fmla="*/ 167767 h 447676"/>
              <a:gd name="connsiteX183" fmla="*/ 179423 w 447676"/>
              <a:gd name="connsiteY183" fmla="*/ 167767 h 447676"/>
              <a:gd name="connsiteX184" fmla="*/ 179423 w 447676"/>
              <a:gd name="connsiteY184" fmla="*/ 202438 h 447676"/>
              <a:gd name="connsiteX185" fmla="*/ 174780 w 447676"/>
              <a:gd name="connsiteY185" fmla="*/ 212591 h 447676"/>
              <a:gd name="connsiteX186" fmla="*/ 165988 w 447676"/>
              <a:gd name="connsiteY186" fmla="*/ 217792 h 447676"/>
              <a:gd name="connsiteX187" fmla="*/ 156887 w 447676"/>
              <a:gd name="connsiteY187" fmla="*/ 220268 h 447676"/>
              <a:gd name="connsiteX188" fmla="*/ 155277 w 447676"/>
              <a:gd name="connsiteY188" fmla="*/ 209372 h 447676"/>
              <a:gd name="connsiteX189" fmla="*/ 164254 w 447676"/>
              <a:gd name="connsiteY189" fmla="*/ 206710 h 447676"/>
              <a:gd name="connsiteX190" fmla="*/ 168650 w 447676"/>
              <a:gd name="connsiteY190" fmla="*/ 202438 h 447676"/>
              <a:gd name="connsiteX191" fmla="*/ 168650 w 447676"/>
              <a:gd name="connsiteY191" fmla="*/ 167767 h 447676"/>
              <a:gd name="connsiteX192" fmla="*/ 145247 w 447676"/>
              <a:gd name="connsiteY192" fmla="*/ 167767 h 447676"/>
              <a:gd name="connsiteX193" fmla="*/ 141471 w 447676"/>
              <a:gd name="connsiteY193" fmla="*/ 166157 h 447676"/>
              <a:gd name="connsiteX194" fmla="*/ 139923 w 447676"/>
              <a:gd name="connsiteY194" fmla="*/ 162318 h 447676"/>
              <a:gd name="connsiteX195" fmla="*/ 139923 w 447676"/>
              <a:gd name="connsiteY195" fmla="*/ 159594 h 447676"/>
              <a:gd name="connsiteX196" fmla="*/ 140666 w 447676"/>
              <a:gd name="connsiteY196" fmla="*/ 156746 h 447676"/>
              <a:gd name="connsiteX197" fmla="*/ 152801 w 447676"/>
              <a:gd name="connsiteY197" fmla="*/ 129876 h 447676"/>
              <a:gd name="connsiteX198" fmla="*/ 140047 w 447676"/>
              <a:gd name="connsiteY198" fmla="*/ 129876 h 447676"/>
              <a:gd name="connsiteX199" fmla="*/ 140047 w 447676"/>
              <a:gd name="connsiteY199" fmla="*/ 118980 h 447676"/>
              <a:gd name="connsiteX200" fmla="*/ 156515 w 447676"/>
              <a:gd name="connsiteY200" fmla="*/ 118980 h 447676"/>
              <a:gd name="connsiteX201" fmla="*/ 158620 w 447676"/>
              <a:gd name="connsiteY201" fmla="*/ 112293 h 447676"/>
              <a:gd name="connsiteX202" fmla="*/ 223838 w 447676"/>
              <a:gd name="connsiteY202" fmla="*/ 14227 h 447676"/>
              <a:gd name="connsiteX203" fmla="*/ 14227 w 447676"/>
              <a:gd name="connsiteY203" fmla="*/ 223838 h 447676"/>
              <a:gd name="connsiteX204" fmla="*/ 223838 w 447676"/>
              <a:gd name="connsiteY204" fmla="*/ 433449 h 447676"/>
              <a:gd name="connsiteX205" fmla="*/ 433449 w 447676"/>
              <a:gd name="connsiteY205" fmla="*/ 223838 h 447676"/>
              <a:gd name="connsiteX206" fmla="*/ 223838 w 447676"/>
              <a:gd name="connsiteY206" fmla="*/ 14227 h 447676"/>
              <a:gd name="connsiteX207" fmla="*/ 223838 w 447676"/>
              <a:gd name="connsiteY207" fmla="*/ 0 h 447676"/>
              <a:gd name="connsiteX208" fmla="*/ 447676 w 447676"/>
              <a:gd name="connsiteY208" fmla="*/ 223838 h 447676"/>
              <a:gd name="connsiteX209" fmla="*/ 223838 w 447676"/>
              <a:gd name="connsiteY209" fmla="*/ 447676 h 447676"/>
              <a:gd name="connsiteX210" fmla="*/ 0 w 447676"/>
              <a:gd name="connsiteY210" fmla="*/ 223838 h 447676"/>
              <a:gd name="connsiteX211" fmla="*/ 223838 w 447676"/>
              <a:gd name="connsiteY211" fmla="*/ 0 h 447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</a:cxnLst>
            <a:rect l="l" t="t" r="r" b="b"/>
            <a:pathLst>
              <a:path w="447676" h="447676">
                <a:moveTo>
                  <a:pt x="136951" y="291530"/>
                </a:moveTo>
                <a:lnTo>
                  <a:pt x="200102" y="291530"/>
                </a:lnTo>
                <a:cubicBezTo>
                  <a:pt x="201670" y="291530"/>
                  <a:pt x="202970" y="292045"/>
                  <a:pt x="204002" y="293077"/>
                </a:cubicBezTo>
                <a:cubicBezTo>
                  <a:pt x="205034" y="294109"/>
                  <a:pt x="205550" y="295368"/>
                  <a:pt x="205550" y="296854"/>
                </a:cubicBezTo>
                <a:lnTo>
                  <a:pt x="205550" y="298711"/>
                </a:lnTo>
                <a:cubicBezTo>
                  <a:pt x="205550" y="299372"/>
                  <a:pt x="205509" y="299908"/>
                  <a:pt x="205426" y="300321"/>
                </a:cubicBezTo>
                <a:cubicBezTo>
                  <a:pt x="200556" y="312869"/>
                  <a:pt x="192260" y="323889"/>
                  <a:pt x="180537" y="333382"/>
                </a:cubicBezTo>
                <a:cubicBezTo>
                  <a:pt x="190443" y="339904"/>
                  <a:pt x="201175" y="344362"/>
                  <a:pt x="212732" y="346756"/>
                </a:cubicBezTo>
                <a:lnTo>
                  <a:pt x="210379" y="357281"/>
                </a:lnTo>
                <a:cubicBezTo>
                  <a:pt x="196016" y="354309"/>
                  <a:pt x="182931" y="348613"/>
                  <a:pt x="171127" y="340193"/>
                </a:cubicBezTo>
                <a:cubicBezTo>
                  <a:pt x="161386" y="346714"/>
                  <a:pt x="150118" y="351874"/>
                  <a:pt x="137323" y="355671"/>
                </a:cubicBezTo>
                <a:lnTo>
                  <a:pt x="134227" y="345270"/>
                </a:lnTo>
                <a:cubicBezTo>
                  <a:pt x="144298" y="342215"/>
                  <a:pt x="153626" y="338170"/>
                  <a:pt x="162211" y="333135"/>
                </a:cubicBezTo>
                <a:cubicBezTo>
                  <a:pt x="153956" y="325623"/>
                  <a:pt x="147270" y="317203"/>
                  <a:pt x="142152" y="307874"/>
                </a:cubicBezTo>
                <a:lnTo>
                  <a:pt x="151934" y="303169"/>
                </a:lnTo>
                <a:cubicBezTo>
                  <a:pt x="156722" y="311837"/>
                  <a:pt x="163285" y="319679"/>
                  <a:pt x="171622" y="326696"/>
                </a:cubicBezTo>
                <a:cubicBezTo>
                  <a:pt x="180868" y="319514"/>
                  <a:pt x="187926" y="311383"/>
                  <a:pt x="192796" y="302302"/>
                </a:cubicBezTo>
                <a:lnTo>
                  <a:pt x="136951" y="302302"/>
                </a:lnTo>
                <a:close/>
                <a:moveTo>
                  <a:pt x="101413" y="280014"/>
                </a:moveTo>
                <a:lnTo>
                  <a:pt x="119987" y="280014"/>
                </a:lnTo>
                <a:cubicBezTo>
                  <a:pt x="121473" y="280014"/>
                  <a:pt x="122752" y="280530"/>
                  <a:pt x="123826" y="281562"/>
                </a:cubicBezTo>
                <a:cubicBezTo>
                  <a:pt x="124899" y="282594"/>
                  <a:pt x="125435" y="283852"/>
                  <a:pt x="125435" y="285338"/>
                </a:cubicBezTo>
                <a:lnTo>
                  <a:pt x="125435" y="332887"/>
                </a:lnTo>
                <a:cubicBezTo>
                  <a:pt x="128242" y="330246"/>
                  <a:pt x="130884" y="327232"/>
                  <a:pt x="133360" y="323848"/>
                </a:cubicBezTo>
                <a:lnTo>
                  <a:pt x="142152" y="330163"/>
                </a:lnTo>
                <a:cubicBezTo>
                  <a:pt x="137281" y="336684"/>
                  <a:pt x="130966" y="343123"/>
                  <a:pt x="123206" y="349480"/>
                </a:cubicBezTo>
                <a:cubicBezTo>
                  <a:pt x="122051" y="350223"/>
                  <a:pt x="120978" y="350594"/>
                  <a:pt x="119987" y="350594"/>
                </a:cubicBezTo>
                <a:cubicBezTo>
                  <a:pt x="118996" y="350594"/>
                  <a:pt x="118171" y="350388"/>
                  <a:pt x="117511" y="349975"/>
                </a:cubicBezTo>
                <a:cubicBezTo>
                  <a:pt x="116602" y="349562"/>
                  <a:pt x="115880" y="348902"/>
                  <a:pt x="115344" y="347994"/>
                </a:cubicBezTo>
                <a:cubicBezTo>
                  <a:pt x="114807" y="347086"/>
                  <a:pt x="114539" y="346136"/>
                  <a:pt x="114539" y="345146"/>
                </a:cubicBezTo>
                <a:lnTo>
                  <a:pt x="114539" y="290787"/>
                </a:lnTo>
                <a:lnTo>
                  <a:pt x="101413" y="290787"/>
                </a:lnTo>
                <a:close/>
                <a:moveTo>
                  <a:pt x="243669" y="279642"/>
                </a:moveTo>
                <a:lnTo>
                  <a:pt x="265586" y="279642"/>
                </a:lnTo>
                <a:cubicBezTo>
                  <a:pt x="267072" y="279642"/>
                  <a:pt x="268331" y="280179"/>
                  <a:pt x="269363" y="281252"/>
                </a:cubicBezTo>
                <a:cubicBezTo>
                  <a:pt x="270395" y="282325"/>
                  <a:pt x="270911" y="283605"/>
                  <a:pt x="270911" y="285091"/>
                </a:cubicBezTo>
                <a:lnTo>
                  <a:pt x="270911" y="342793"/>
                </a:lnTo>
                <a:cubicBezTo>
                  <a:pt x="277515" y="338996"/>
                  <a:pt x="282509" y="335405"/>
                  <a:pt x="285893" y="332020"/>
                </a:cubicBezTo>
                <a:lnTo>
                  <a:pt x="293447" y="339945"/>
                </a:lnTo>
                <a:cubicBezTo>
                  <a:pt x="287173" y="345806"/>
                  <a:pt x="278629" y="351337"/>
                  <a:pt x="267815" y="356538"/>
                </a:cubicBezTo>
                <a:cubicBezTo>
                  <a:pt x="267237" y="356950"/>
                  <a:pt x="266494" y="357157"/>
                  <a:pt x="265586" y="357157"/>
                </a:cubicBezTo>
                <a:cubicBezTo>
                  <a:pt x="264513" y="357157"/>
                  <a:pt x="263564" y="356868"/>
                  <a:pt x="262738" y="356290"/>
                </a:cubicBezTo>
                <a:cubicBezTo>
                  <a:pt x="261913" y="355795"/>
                  <a:pt x="261273" y="355134"/>
                  <a:pt x="260819" y="354309"/>
                </a:cubicBezTo>
                <a:cubicBezTo>
                  <a:pt x="260365" y="353483"/>
                  <a:pt x="260138" y="352617"/>
                  <a:pt x="260138" y="351709"/>
                </a:cubicBezTo>
                <a:lnTo>
                  <a:pt x="260138" y="290539"/>
                </a:lnTo>
                <a:lnTo>
                  <a:pt x="243669" y="290539"/>
                </a:lnTo>
                <a:close/>
                <a:moveTo>
                  <a:pt x="150448" y="251039"/>
                </a:moveTo>
                <a:lnTo>
                  <a:pt x="191310" y="251039"/>
                </a:lnTo>
                <a:cubicBezTo>
                  <a:pt x="192796" y="251039"/>
                  <a:pt x="194076" y="251575"/>
                  <a:pt x="195149" y="252648"/>
                </a:cubicBezTo>
                <a:cubicBezTo>
                  <a:pt x="196222" y="253722"/>
                  <a:pt x="196759" y="255001"/>
                  <a:pt x="196759" y="256487"/>
                </a:cubicBezTo>
                <a:lnTo>
                  <a:pt x="196759" y="277166"/>
                </a:lnTo>
                <a:cubicBezTo>
                  <a:pt x="196924" y="277496"/>
                  <a:pt x="197419" y="277661"/>
                  <a:pt x="198244" y="277661"/>
                </a:cubicBezTo>
                <a:lnTo>
                  <a:pt x="211494" y="277661"/>
                </a:lnTo>
                <a:lnTo>
                  <a:pt x="211494" y="288558"/>
                </a:lnTo>
                <a:lnTo>
                  <a:pt x="198244" y="288558"/>
                </a:lnTo>
                <a:cubicBezTo>
                  <a:pt x="196098" y="288558"/>
                  <a:pt x="194241" y="288207"/>
                  <a:pt x="192672" y="287505"/>
                </a:cubicBezTo>
                <a:cubicBezTo>
                  <a:pt x="191104" y="286804"/>
                  <a:pt x="189907" y="285957"/>
                  <a:pt x="189081" y="284967"/>
                </a:cubicBezTo>
                <a:cubicBezTo>
                  <a:pt x="186935" y="282821"/>
                  <a:pt x="185862" y="280096"/>
                  <a:pt x="185862" y="276794"/>
                </a:cubicBezTo>
                <a:lnTo>
                  <a:pt x="185862" y="262059"/>
                </a:lnTo>
                <a:lnTo>
                  <a:pt x="155896" y="262059"/>
                </a:lnTo>
                <a:lnTo>
                  <a:pt x="155896" y="269984"/>
                </a:lnTo>
                <a:cubicBezTo>
                  <a:pt x="155896" y="275515"/>
                  <a:pt x="153915" y="280034"/>
                  <a:pt x="149953" y="283543"/>
                </a:cubicBezTo>
                <a:cubicBezTo>
                  <a:pt x="145990" y="287051"/>
                  <a:pt x="141739" y="289425"/>
                  <a:pt x="137199" y="290663"/>
                </a:cubicBezTo>
                <a:lnTo>
                  <a:pt x="134351" y="280138"/>
                </a:lnTo>
                <a:cubicBezTo>
                  <a:pt x="137240" y="279230"/>
                  <a:pt x="139716" y="277950"/>
                  <a:pt x="141780" y="276299"/>
                </a:cubicBezTo>
                <a:cubicBezTo>
                  <a:pt x="143844" y="274648"/>
                  <a:pt x="144917" y="272543"/>
                  <a:pt x="145000" y="269984"/>
                </a:cubicBezTo>
                <a:lnTo>
                  <a:pt x="145000" y="256487"/>
                </a:lnTo>
                <a:cubicBezTo>
                  <a:pt x="145000" y="255001"/>
                  <a:pt x="145536" y="253722"/>
                  <a:pt x="146609" y="252648"/>
                </a:cubicBezTo>
                <a:cubicBezTo>
                  <a:pt x="147683" y="251575"/>
                  <a:pt x="148962" y="251039"/>
                  <a:pt x="150448" y="251039"/>
                </a:cubicBezTo>
                <a:close/>
                <a:moveTo>
                  <a:pt x="118130" y="247200"/>
                </a:moveTo>
                <a:lnTo>
                  <a:pt x="130884" y="267507"/>
                </a:lnTo>
                <a:lnTo>
                  <a:pt x="121844" y="273451"/>
                </a:lnTo>
                <a:lnTo>
                  <a:pt x="108967" y="252896"/>
                </a:lnTo>
                <a:close/>
                <a:moveTo>
                  <a:pt x="313135" y="246829"/>
                </a:moveTo>
                <a:lnTo>
                  <a:pt x="323908" y="246829"/>
                </a:lnTo>
                <a:lnTo>
                  <a:pt x="323908" y="282490"/>
                </a:lnTo>
                <a:lnTo>
                  <a:pt x="356226" y="282490"/>
                </a:lnTo>
                <a:lnTo>
                  <a:pt x="356226" y="293387"/>
                </a:lnTo>
                <a:lnTo>
                  <a:pt x="323908" y="293387"/>
                </a:lnTo>
                <a:lnTo>
                  <a:pt x="323908" y="358271"/>
                </a:lnTo>
                <a:lnTo>
                  <a:pt x="313135" y="358271"/>
                </a:lnTo>
                <a:lnTo>
                  <a:pt x="313135" y="293387"/>
                </a:lnTo>
                <a:lnTo>
                  <a:pt x="280940" y="293387"/>
                </a:lnTo>
                <a:lnTo>
                  <a:pt x="280940" y="282490"/>
                </a:lnTo>
                <a:lnTo>
                  <a:pt x="313135" y="282490"/>
                </a:lnTo>
                <a:close/>
                <a:moveTo>
                  <a:pt x="262243" y="246210"/>
                </a:moveTo>
                <a:lnTo>
                  <a:pt x="277473" y="266888"/>
                </a:lnTo>
                <a:lnTo>
                  <a:pt x="268806" y="273203"/>
                </a:lnTo>
                <a:lnTo>
                  <a:pt x="253575" y="252648"/>
                </a:lnTo>
                <a:close/>
                <a:moveTo>
                  <a:pt x="197997" y="175939"/>
                </a:moveTo>
                <a:cubicBezTo>
                  <a:pt x="199565" y="182543"/>
                  <a:pt x="201464" y="188569"/>
                  <a:pt x="203693" y="194018"/>
                </a:cubicBezTo>
                <a:cubicBezTo>
                  <a:pt x="205922" y="199466"/>
                  <a:pt x="208811" y="204336"/>
                  <a:pt x="212360" y="208629"/>
                </a:cubicBezTo>
                <a:lnTo>
                  <a:pt x="204064" y="215811"/>
                </a:lnTo>
                <a:cubicBezTo>
                  <a:pt x="199854" y="210693"/>
                  <a:pt x="196449" y="205017"/>
                  <a:pt x="193849" y="198785"/>
                </a:cubicBezTo>
                <a:cubicBezTo>
                  <a:pt x="191248" y="192552"/>
                  <a:pt x="189081" y="185639"/>
                  <a:pt x="187348" y="178044"/>
                </a:cubicBezTo>
                <a:close/>
                <a:moveTo>
                  <a:pt x="147724" y="175939"/>
                </a:moveTo>
                <a:lnTo>
                  <a:pt x="158373" y="178044"/>
                </a:lnTo>
                <a:cubicBezTo>
                  <a:pt x="156639" y="185639"/>
                  <a:pt x="154452" y="192594"/>
                  <a:pt x="151810" y="198909"/>
                </a:cubicBezTo>
                <a:cubicBezTo>
                  <a:pt x="149168" y="205224"/>
                  <a:pt x="145784" y="210858"/>
                  <a:pt x="141656" y="215811"/>
                </a:cubicBezTo>
                <a:lnTo>
                  <a:pt x="133360" y="208629"/>
                </a:lnTo>
                <a:cubicBezTo>
                  <a:pt x="136910" y="204254"/>
                  <a:pt x="139799" y="199383"/>
                  <a:pt x="142028" y="194018"/>
                </a:cubicBezTo>
                <a:cubicBezTo>
                  <a:pt x="144257" y="188652"/>
                  <a:pt x="146155" y="182626"/>
                  <a:pt x="147724" y="175939"/>
                </a:cubicBezTo>
                <a:close/>
                <a:moveTo>
                  <a:pt x="318088" y="147088"/>
                </a:moveTo>
                <a:lnTo>
                  <a:pt x="318088" y="172596"/>
                </a:lnTo>
                <a:cubicBezTo>
                  <a:pt x="318253" y="174082"/>
                  <a:pt x="319533" y="174825"/>
                  <a:pt x="321927" y="174825"/>
                </a:cubicBezTo>
                <a:lnTo>
                  <a:pt x="339881" y="174825"/>
                </a:lnTo>
                <a:lnTo>
                  <a:pt x="339881" y="147088"/>
                </a:lnTo>
                <a:close/>
                <a:moveTo>
                  <a:pt x="291713" y="147088"/>
                </a:moveTo>
                <a:lnTo>
                  <a:pt x="291713" y="156622"/>
                </a:lnTo>
                <a:cubicBezTo>
                  <a:pt x="291135" y="170821"/>
                  <a:pt x="280610" y="181841"/>
                  <a:pt x="260138" y="189684"/>
                </a:cubicBezTo>
                <a:lnTo>
                  <a:pt x="260138" y="199837"/>
                </a:lnTo>
                <a:lnTo>
                  <a:pt x="339881" y="199837"/>
                </a:lnTo>
                <a:lnTo>
                  <a:pt x="339881" y="185597"/>
                </a:lnTo>
                <a:lnTo>
                  <a:pt x="321927" y="185597"/>
                </a:lnTo>
                <a:cubicBezTo>
                  <a:pt x="317221" y="185597"/>
                  <a:pt x="313506" y="184235"/>
                  <a:pt x="310782" y="181511"/>
                </a:cubicBezTo>
                <a:cubicBezTo>
                  <a:pt x="308471" y="179035"/>
                  <a:pt x="307315" y="176022"/>
                  <a:pt x="307315" y="172472"/>
                </a:cubicBezTo>
                <a:lnTo>
                  <a:pt x="307315" y="147088"/>
                </a:lnTo>
                <a:close/>
                <a:moveTo>
                  <a:pt x="260138" y="147088"/>
                </a:moveTo>
                <a:lnTo>
                  <a:pt x="260138" y="178168"/>
                </a:lnTo>
                <a:cubicBezTo>
                  <a:pt x="265669" y="175691"/>
                  <a:pt x="270519" y="172596"/>
                  <a:pt x="274687" y="168881"/>
                </a:cubicBezTo>
                <a:cubicBezTo>
                  <a:pt x="278856" y="165166"/>
                  <a:pt x="280940" y="161080"/>
                  <a:pt x="280940" y="156622"/>
                </a:cubicBezTo>
                <a:lnTo>
                  <a:pt x="280940" y="147088"/>
                </a:lnTo>
                <a:close/>
                <a:moveTo>
                  <a:pt x="291713" y="124304"/>
                </a:moveTo>
                <a:lnTo>
                  <a:pt x="291713" y="136067"/>
                </a:lnTo>
                <a:lnTo>
                  <a:pt x="307315" y="136067"/>
                </a:lnTo>
                <a:lnTo>
                  <a:pt x="307315" y="124304"/>
                </a:lnTo>
                <a:close/>
                <a:moveTo>
                  <a:pt x="244784" y="113407"/>
                </a:moveTo>
                <a:lnTo>
                  <a:pt x="355235" y="113407"/>
                </a:lnTo>
                <a:lnTo>
                  <a:pt x="355235" y="124304"/>
                </a:lnTo>
                <a:lnTo>
                  <a:pt x="318088" y="124304"/>
                </a:lnTo>
                <a:lnTo>
                  <a:pt x="318088" y="136067"/>
                </a:lnTo>
                <a:lnTo>
                  <a:pt x="345329" y="136067"/>
                </a:lnTo>
                <a:cubicBezTo>
                  <a:pt x="346815" y="136067"/>
                  <a:pt x="348074" y="136604"/>
                  <a:pt x="349106" y="137677"/>
                </a:cubicBezTo>
                <a:cubicBezTo>
                  <a:pt x="350138" y="138750"/>
                  <a:pt x="350654" y="140071"/>
                  <a:pt x="350654" y="141640"/>
                </a:cubicBezTo>
                <a:lnTo>
                  <a:pt x="350654" y="215192"/>
                </a:lnTo>
                <a:lnTo>
                  <a:pt x="339881" y="215192"/>
                </a:lnTo>
                <a:lnTo>
                  <a:pt x="339881" y="210734"/>
                </a:lnTo>
                <a:lnTo>
                  <a:pt x="260138" y="210734"/>
                </a:lnTo>
                <a:lnTo>
                  <a:pt x="260138" y="215192"/>
                </a:lnTo>
                <a:lnTo>
                  <a:pt x="249117" y="215192"/>
                </a:lnTo>
                <a:lnTo>
                  <a:pt x="249117" y="141640"/>
                </a:lnTo>
                <a:cubicBezTo>
                  <a:pt x="249117" y="140071"/>
                  <a:pt x="249654" y="138750"/>
                  <a:pt x="250727" y="137677"/>
                </a:cubicBezTo>
                <a:cubicBezTo>
                  <a:pt x="251800" y="136604"/>
                  <a:pt x="253080" y="136067"/>
                  <a:pt x="254566" y="136067"/>
                </a:cubicBezTo>
                <a:lnTo>
                  <a:pt x="280940" y="136067"/>
                </a:lnTo>
                <a:lnTo>
                  <a:pt x="280940" y="124304"/>
                </a:lnTo>
                <a:lnTo>
                  <a:pt x="244784" y="124304"/>
                </a:lnTo>
                <a:close/>
                <a:moveTo>
                  <a:pt x="107481" y="113036"/>
                </a:moveTo>
                <a:lnTo>
                  <a:pt x="133732" y="113036"/>
                </a:lnTo>
                <a:cubicBezTo>
                  <a:pt x="135465" y="113036"/>
                  <a:pt x="136910" y="113738"/>
                  <a:pt x="138065" y="115141"/>
                </a:cubicBezTo>
                <a:cubicBezTo>
                  <a:pt x="138808" y="116132"/>
                  <a:pt x="139180" y="117246"/>
                  <a:pt x="139180" y="118484"/>
                </a:cubicBezTo>
                <a:cubicBezTo>
                  <a:pt x="139180" y="119062"/>
                  <a:pt x="139139" y="119516"/>
                  <a:pt x="139056" y="119846"/>
                </a:cubicBezTo>
                <a:lnTo>
                  <a:pt x="130884" y="152660"/>
                </a:lnTo>
                <a:cubicBezTo>
                  <a:pt x="132782" y="155714"/>
                  <a:pt x="134536" y="159264"/>
                  <a:pt x="136146" y="163309"/>
                </a:cubicBezTo>
                <a:cubicBezTo>
                  <a:pt x="137756" y="167354"/>
                  <a:pt x="138561" y="171564"/>
                  <a:pt x="138561" y="175939"/>
                </a:cubicBezTo>
                <a:cubicBezTo>
                  <a:pt x="138561" y="178498"/>
                  <a:pt x="138189" y="181016"/>
                  <a:pt x="137446" y="183492"/>
                </a:cubicBezTo>
                <a:cubicBezTo>
                  <a:pt x="134970" y="191995"/>
                  <a:pt x="128448" y="198186"/>
                  <a:pt x="117882" y="202066"/>
                </a:cubicBezTo>
                <a:lnTo>
                  <a:pt x="113920" y="191912"/>
                </a:lnTo>
                <a:cubicBezTo>
                  <a:pt x="121184" y="189188"/>
                  <a:pt x="125559" y="185391"/>
                  <a:pt x="127045" y="180521"/>
                </a:cubicBezTo>
                <a:cubicBezTo>
                  <a:pt x="127458" y="178870"/>
                  <a:pt x="127664" y="177384"/>
                  <a:pt x="127664" y="176063"/>
                </a:cubicBezTo>
                <a:cubicBezTo>
                  <a:pt x="127664" y="172596"/>
                  <a:pt x="126901" y="169046"/>
                  <a:pt x="125373" y="165414"/>
                </a:cubicBezTo>
                <a:cubicBezTo>
                  <a:pt x="123846" y="161782"/>
                  <a:pt x="122298" y="158934"/>
                  <a:pt x="120730" y="156870"/>
                </a:cubicBezTo>
                <a:cubicBezTo>
                  <a:pt x="119987" y="155962"/>
                  <a:pt x="119616" y="154971"/>
                  <a:pt x="119616" y="153898"/>
                </a:cubicBezTo>
                <a:cubicBezTo>
                  <a:pt x="119616" y="153485"/>
                  <a:pt x="119698" y="152949"/>
                  <a:pt x="119863" y="152288"/>
                </a:cubicBezTo>
                <a:lnTo>
                  <a:pt x="126797" y="123933"/>
                </a:lnTo>
                <a:lnTo>
                  <a:pt x="112805" y="123933"/>
                </a:lnTo>
                <a:lnTo>
                  <a:pt x="112805" y="219773"/>
                </a:lnTo>
                <a:lnTo>
                  <a:pt x="102032" y="219773"/>
                </a:lnTo>
                <a:lnTo>
                  <a:pt x="102032" y="118608"/>
                </a:lnTo>
                <a:cubicBezTo>
                  <a:pt x="102032" y="117122"/>
                  <a:pt x="102569" y="115822"/>
                  <a:pt x="103642" y="114708"/>
                </a:cubicBezTo>
                <a:cubicBezTo>
                  <a:pt x="104715" y="113593"/>
                  <a:pt x="105995" y="113036"/>
                  <a:pt x="107481" y="113036"/>
                </a:cubicBezTo>
                <a:close/>
                <a:moveTo>
                  <a:pt x="159859" y="108454"/>
                </a:moveTo>
                <a:lnTo>
                  <a:pt x="170260" y="111302"/>
                </a:lnTo>
                <a:cubicBezTo>
                  <a:pt x="169434" y="114192"/>
                  <a:pt x="168650" y="116751"/>
                  <a:pt x="167907" y="118980"/>
                </a:cubicBezTo>
                <a:lnTo>
                  <a:pt x="208274" y="118980"/>
                </a:lnTo>
                <a:lnTo>
                  <a:pt x="208274" y="129876"/>
                </a:lnTo>
                <a:lnTo>
                  <a:pt x="164316" y="129876"/>
                </a:lnTo>
                <a:cubicBezTo>
                  <a:pt x="160437" y="140443"/>
                  <a:pt x="156598" y="149441"/>
                  <a:pt x="152801" y="156870"/>
                </a:cubicBezTo>
                <a:lnTo>
                  <a:pt x="168650" y="156870"/>
                </a:lnTo>
                <a:lnTo>
                  <a:pt x="168650" y="139287"/>
                </a:lnTo>
                <a:lnTo>
                  <a:pt x="179423" y="139287"/>
                </a:lnTo>
                <a:lnTo>
                  <a:pt x="179423" y="156870"/>
                </a:lnTo>
                <a:lnTo>
                  <a:pt x="206293" y="156870"/>
                </a:lnTo>
                <a:lnTo>
                  <a:pt x="206293" y="167767"/>
                </a:lnTo>
                <a:lnTo>
                  <a:pt x="179423" y="167767"/>
                </a:lnTo>
                <a:lnTo>
                  <a:pt x="179423" y="202438"/>
                </a:lnTo>
                <a:cubicBezTo>
                  <a:pt x="179423" y="206648"/>
                  <a:pt x="177875" y="210032"/>
                  <a:pt x="174780" y="212591"/>
                </a:cubicBezTo>
                <a:cubicBezTo>
                  <a:pt x="171684" y="215150"/>
                  <a:pt x="168753" y="216884"/>
                  <a:pt x="165988" y="217792"/>
                </a:cubicBezTo>
                <a:cubicBezTo>
                  <a:pt x="163223" y="218700"/>
                  <a:pt x="160189" y="219525"/>
                  <a:pt x="156887" y="220268"/>
                </a:cubicBezTo>
                <a:lnTo>
                  <a:pt x="155277" y="209372"/>
                </a:lnTo>
                <a:cubicBezTo>
                  <a:pt x="158332" y="208959"/>
                  <a:pt x="161324" y="208072"/>
                  <a:pt x="164254" y="206710"/>
                </a:cubicBezTo>
                <a:cubicBezTo>
                  <a:pt x="167185" y="205347"/>
                  <a:pt x="168650" y="203924"/>
                  <a:pt x="168650" y="202438"/>
                </a:cubicBezTo>
                <a:lnTo>
                  <a:pt x="168650" y="167767"/>
                </a:lnTo>
                <a:lnTo>
                  <a:pt x="145247" y="167767"/>
                </a:lnTo>
                <a:cubicBezTo>
                  <a:pt x="143761" y="167767"/>
                  <a:pt x="142503" y="167230"/>
                  <a:pt x="141471" y="166157"/>
                </a:cubicBezTo>
                <a:cubicBezTo>
                  <a:pt x="140439" y="165084"/>
                  <a:pt x="139923" y="163804"/>
                  <a:pt x="139923" y="162318"/>
                </a:cubicBezTo>
                <a:lnTo>
                  <a:pt x="139923" y="159594"/>
                </a:lnTo>
                <a:cubicBezTo>
                  <a:pt x="139923" y="158356"/>
                  <a:pt x="140171" y="157407"/>
                  <a:pt x="140666" y="156746"/>
                </a:cubicBezTo>
                <a:cubicBezTo>
                  <a:pt x="145206" y="148656"/>
                  <a:pt x="149251" y="139700"/>
                  <a:pt x="152801" y="129876"/>
                </a:cubicBezTo>
                <a:lnTo>
                  <a:pt x="140047" y="129876"/>
                </a:lnTo>
                <a:lnTo>
                  <a:pt x="140047" y="118980"/>
                </a:lnTo>
                <a:lnTo>
                  <a:pt x="156515" y="118980"/>
                </a:lnTo>
                <a:cubicBezTo>
                  <a:pt x="157506" y="116008"/>
                  <a:pt x="158208" y="113779"/>
                  <a:pt x="158620" y="112293"/>
                </a:cubicBezTo>
                <a:close/>
                <a:moveTo>
                  <a:pt x="223838" y="14227"/>
                </a:moveTo>
                <a:cubicBezTo>
                  <a:pt x="108073" y="14227"/>
                  <a:pt x="14227" y="108073"/>
                  <a:pt x="14227" y="223838"/>
                </a:cubicBezTo>
                <a:cubicBezTo>
                  <a:pt x="14227" y="339603"/>
                  <a:pt x="108073" y="433449"/>
                  <a:pt x="223838" y="433449"/>
                </a:cubicBezTo>
                <a:cubicBezTo>
                  <a:pt x="339603" y="433449"/>
                  <a:pt x="433449" y="339603"/>
                  <a:pt x="433449" y="223838"/>
                </a:cubicBezTo>
                <a:cubicBezTo>
                  <a:pt x="433449" y="108073"/>
                  <a:pt x="339603" y="14227"/>
                  <a:pt x="223838" y="14227"/>
                </a:cubicBezTo>
                <a:close/>
                <a:moveTo>
                  <a:pt x="223838" y="0"/>
                </a:moveTo>
                <a:cubicBezTo>
                  <a:pt x="347460" y="0"/>
                  <a:pt x="447676" y="100216"/>
                  <a:pt x="447676" y="223838"/>
                </a:cubicBezTo>
                <a:cubicBezTo>
                  <a:pt x="447676" y="347460"/>
                  <a:pt x="347460" y="447676"/>
                  <a:pt x="223838" y="447676"/>
                </a:cubicBezTo>
                <a:cubicBezTo>
                  <a:pt x="100216" y="447676"/>
                  <a:pt x="0" y="347460"/>
                  <a:pt x="0" y="223838"/>
                </a:cubicBezTo>
                <a:cubicBezTo>
                  <a:pt x="0" y="100216"/>
                  <a:pt x="100216" y="0"/>
                  <a:pt x="223838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gradFill>
                <a:gsLst>
                  <a:gs pos="0">
                    <a:srgbClr val="515FFE"/>
                  </a:gs>
                  <a:gs pos="100000">
                    <a:srgbClr val="5D0FEE"/>
                  </a:gs>
                </a:gsLst>
                <a:lin ang="2700000" scaled="1"/>
              </a:gra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BD0267B-1394-66FA-9263-BDC9BAC556FB}"/>
              </a:ext>
            </a:extLst>
          </p:cNvPr>
          <p:cNvSpPr txBox="1"/>
          <p:nvPr/>
        </p:nvSpPr>
        <p:spPr>
          <a:xfrm>
            <a:off x="591849" y="125609"/>
            <a:ext cx="34251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200" dirty="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添加你的标题</a:t>
            </a: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8FF2CC55-014F-9CFC-6448-D5E13725CBC8}"/>
              </a:ext>
            </a:extLst>
          </p:cNvPr>
          <p:cNvSpPr/>
          <p:nvPr/>
        </p:nvSpPr>
        <p:spPr>
          <a:xfrm>
            <a:off x="4859716" y="2483392"/>
            <a:ext cx="2472568" cy="2472560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>
            <a:noFill/>
          </a:ln>
          <a:effectLst>
            <a:outerShdw blurRad="101600" dist="63500" dir="2700000" algn="tl" rotWithShape="0">
              <a:schemeClr val="accent3"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E3CBEF03-50CB-E3A8-26B5-56D15E782649}"/>
              </a:ext>
            </a:extLst>
          </p:cNvPr>
          <p:cNvSpPr/>
          <p:nvPr/>
        </p:nvSpPr>
        <p:spPr>
          <a:xfrm>
            <a:off x="4672173" y="2295845"/>
            <a:ext cx="2847654" cy="2847654"/>
          </a:xfrm>
          <a:prstGeom prst="arc">
            <a:avLst>
              <a:gd name="adj1" fmla="val 16200000"/>
              <a:gd name="adj2" fmla="val 1012118"/>
            </a:avLst>
          </a:prstGeom>
          <a:ln w="12700" cap="rnd"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3"/>
                </a:gs>
              </a:gsLst>
              <a:lin ang="5400000" scaled="1"/>
            </a:gra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4" name="弧形 13">
            <a:extLst>
              <a:ext uri="{FF2B5EF4-FFF2-40B4-BE49-F238E27FC236}">
                <a16:creationId xmlns:a16="http://schemas.microsoft.com/office/drawing/2014/main" id="{DC77ED17-AF02-41CB-5BC5-9AAFEE900AD7}"/>
              </a:ext>
            </a:extLst>
          </p:cNvPr>
          <p:cNvSpPr/>
          <p:nvPr/>
        </p:nvSpPr>
        <p:spPr>
          <a:xfrm flipH="1" flipV="1">
            <a:off x="4672176" y="2295848"/>
            <a:ext cx="2847646" cy="2847646"/>
          </a:xfrm>
          <a:prstGeom prst="arc">
            <a:avLst>
              <a:gd name="adj1" fmla="val 13480855"/>
              <a:gd name="adj2" fmla="val 19125669"/>
            </a:avLst>
          </a:prstGeom>
          <a:ln w="12700" cap="rnd"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100000">
                  <a:schemeClr val="accent3"/>
                </a:gs>
              </a:gsLst>
              <a:lin ang="0" scaled="1"/>
              <a:tileRect/>
            </a:gra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6" name="弧形 15">
            <a:extLst>
              <a:ext uri="{FF2B5EF4-FFF2-40B4-BE49-F238E27FC236}">
                <a16:creationId xmlns:a16="http://schemas.microsoft.com/office/drawing/2014/main" id="{1F150F31-DCB7-6874-6A20-21FA148F98EC}"/>
              </a:ext>
            </a:extLst>
          </p:cNvPr>
          <p:cNvSpPr/>
          <p:nvPr/>
        </p:nvSpPr>
        <p:spPr>
          <a:xfrm flipH="1" flipV="1">
            <a:off x="4672176" y="2295846"/>
            <a:ext cx="2847646" cy="2847646"/>
          </a:xfrm>
          <a:prstGeom prst="arc">
            <a:avLst>
              <a:gd name="adj1" fmla="val 19974742"/>
              <a:gd name="adj2" fmla="val 4573108"/>
            </a:avLst>
          </a:prstGeom>
          <a:ln w="12700" cap="rnd"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100000">
                  <a:schemeClr val="accent3"/>
                </a:gs>
              </a:gsLst>
              <a:lin ang="5400000" scaled="1"/>
              <a:tileRect/>
            </a:gra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7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00D2D3B7-96D7-083B-4F0C-4179EB0E2719}"/>
              </a:ext>
            </a:extLst>
          </p:cNvPr>
          <p:cNvSpPr/>
          <p:nvPr/>
        </p:nvSpPr>
        <p:spPr>
          <a:xfrm>
            <a:off x="4486275" y="2111985"/>
            <a:ext cx="3215368" cy="3215368"/>
          </a:xfrm>
          <a:prstGeom prst="ellipse">
            <a:avLst/>
          </a:prstGeom>
          <a:noFill/>
          <a:ln cap="rnd">
            <a:solidFill>
              <a:schemeClr val="accent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8" name="图形 472">
            <a:extLst>
              <a:ext uri="{FF2B5EF4-FFF2-40B4-BE49-F238E27FC236}">
                <a16:creationId xmlns:a16="http://schemas.microsoft.com/office/drawing/2014/main" id="{66215948-3435-905E-B626-75642AC3DF81}"/>
              </a:ext>
            </a:extLst>
          </p:cNvPr>
          <p:cNvSpPr/>
          <p:nvPr/>
        </p:nvSpPr>
        <p:spPr>
          <a:xfrm>
            <a:off x="5891126" y="2871876"/>
            <a:ext cx="409748" cy="411296"/>
          </a:xfrm>
          <a:custGeom>
            <a:avLst/>
            <a:gdLst>
              <a:gd name="connsiteX0" fmla="*/ 353569 w 354013"/>
              <a:gd name="connsiteY0" fmla="*/ 347784 h 355351"/>
              <a:gd name="connsiteX1" fmla="*/ 289192 w 354013"/>
              <a:gd name="connsiteY1" fmla="*/ 204755 h 355351"/>
              <a:gd name="connsiteX2" fmla="*/ 281977 w 354013"/>
              <a:gd name="connsiteY2" fmla="*/ 202391 h 355351"/>
              <a:gd name="connsiteX3" fmla="*/ 279409 w 354013"/>
              <a:gd name="connsiteY3" fmla="*/ 209153 h 355351"/>
              <a:gd name="connsiteX4" fmla="*/ 338888 w 354013"/>
              <a:gd name="connsiteY4" fmla="*/ 341320 h 355351"/>
              <a:gd name="connsiteX5" fmla="*/ 239042 w 354013"/>
              <a:gd name="connsiteY5" fmla="*/ 310094 h 355351"/>
              <a:gd name="connsiteX6" fmla="*/ 226928 w 354013"/>
              <a:gd name="connsiteY6" fmla="*/ 229673 h 355351"/>
              <a:gd name="connsiteX7" fmla="*/ 281006 w 354013"/>
              <a:gd name="connsiteY7" fmla="*/ 105332 h 355351"/>
              <a:gd name="connsiteX8" fmla="*/ 178234 w 354013"/>
              <a:gd name="connsiteY8" fmla="*/ 8 h 355351"/>
              <a:gd name="connsiteX9" fmla="*/ 72910 w 354013"/>
              <a:gd name="connsiteY9" fmla="*/ 102780 h 355351"/>
              <a:gd name="connsiteX10" fmla="*/ 72910 w 354013"/>
              <a:gd name="connsiteY10" fmla="*/ 105332 h 355351"/>
              <a:gd name="connsiteX11" fmla="*/ 131496 w 354013"/>
              <a:gd name="connsiteY11" fmla="*/ 235480 h 355351"/>
              <a:gd name="connsiteX12" fmla="*/ 115468 w 354013"/>
              <a:gd name="connsiteY12" fmla="*/ 342635 h 355351"/>
              <a:gd name="connsiteX13" fmla="*/ 12571 w 354013"/>
              <a:gd name="connsiteY13" fmla="*/ 304036 h 355351"/>
              <a:gd name="connsiteX14" fmla="*/ 66555 w 354013"/>
              <a:gd name="connsiteY14" fmla="*/ 184109 h 355351"/>
              <a:gd name="connsiteX15" fmla="*/ 63534 w 354013"/>
              <a:gd name="connsiteY15" fmla="*/ 177144 h 355351"/>
              <a:gd name="connsiteX16" fmla="*/ 56773 w 354013"/>
              <a:gd name="connsiteY16" fmla="*/ 179711 h 355351"/>
              <a:gd name="connsiteX17" fmla="*/ 441 w 354013"/>
              <a:gd name="connsiteY17" fmla="*/ 304929 h 355351"/>
              <a:gd name="connsiteX18" fmla="*/ 441 w 354013"/>
              <a:gd name="connsiteY18" fmla="*/ 309202 h 355351"/>
              <a:gd name="connsiteX19" fmla="*/ 3571 w 354013"/>
              <a:gd name="connsiteY19" fmla="*/ 312160 h 355351"/>
              <a:gd name="connsiteX20" fmla="*/ 117895 w 354013"/>
              <a:gd name="connsiteY20" fmla="*/ 355016 h 355351"/>
              <a:gd name="connsiteX21" fmla="*/ 121385 w 354013"/>
              <a:gd name="connsiteY21" fmla="*/ 355109 h 355351"/>
              <a:gd name="connsiteX22" fmla="*/ 234237 w 354013"/>
              <a:gd name="connsiteY22" fmla="*/ 319845 h 355351"/>
              <a:gd name="connsiteX23" fmla="*/ 347089 w 354013"/>
              <a:gd name="connsiteY23" fmla="*/ 355109 h 355351"/>
              <a:gd name="connsiteX24" fmla="*/ 353794 w 354013"/>
              <a:gd name="connsiteY24" fmla="*/ 351453 h 355351"/>
              <a:gd name="connsiteX25" fmla="*/ 353569 w 354013"/>
              <a:gd name="connsiteY25" fmla="*/ 347784 h 355351"/>
              <a:gd name="connsiteX26" fmla="*/ 83695 w 354013"/>
              <a:gd name="connsiteY26" fmla="*/ 105332 h 355351"/>
              <a:gd name="connsiteX27" fmla="*/ 270331 w 354013"/>
              <a:gd name="connsiteY27" fmla="*/ 105332 h 355351"/>
              <a:gd name="connsiteX28" fmla="*/ 177013 w 354013"/>
              <a:gd name="connsiteY28" fmla="*/ 270885 h 355351"/>
              <a:gd name="connsiteX29" fmla="*/ 83695 w 354013"/>
              <a:gd name="connsiteY29" fmla="*/ 105332 h 355351"/>
              <a:gd name="connsiteX30" fmla="*/ 126362 w 354013"/>
              <a:gd name="connsiteY30" fmla="*/ 342306 h 355351"/>
              <a:gd name="connsiteX31" fmla="*/ 140684 w 354013"/>
              <a:gd name="connsiteY31" fmla="*/ 246828 h 355351"/>
              <a:gd name="connsiteX32" fmla="*/ 177013 w 354013"/>
              <a:gd name="connsiteY32" fmla="*/ 283845 h 355351"/>
              <a:gd name="connsiteX33" fmla="*/ 217865 w 354013"/>
              <a:gd name="connsiteY33" fmla="*/ 241287 h 355351"/>
              <a:gd name="connsiteX34" fmla="*/ 228242 w 354013"/>
              <a:gd name="connsiteY34" fmla="*/ 310485 h 355351"/>
              <a:gd name="connsiteX35" fmla="*/ 243175 w 354013"/>
              <a:gd name="connsiteY35" fmla="*/ 106255 h 355351"/>
              <a:gd name="connsiteX36" fmla="*/ 175987 w 354013"/>
              <a:gd name="connsiteY36" fmla="*/ 41104 h 355351"/>
              <a:gd name="connsiteX37" fmla="*/ 110835 w 354013"/>
              <a:gd name="connsiteY37" fmla="*/ 106255 h 355351"/>
              <a:gd name="connsiteX38" fmla="*/ 178023 w 354013"/>
              <a:gd name="connsiteY38" fmla="*/ 171407 h 355351"/>
              <a:gd name="connsiteX39" fmla="*/ 243175 w 354013"/>
              <a:gd name="connsiteY39" fmla="*/ 106255 h 355351"/>
              <a:gd name="connsiteX40" fmla="*/ 153441 w 354013"/>
              <a:gd name="connsiteY40" fmla="*/ 116414 h 355351"/>
              <a:gd name="connsiteX41" fmla="*/ 145930 w 354013"/>
              <a:gd name="connsiteY41" fmla="*/ 117522 h 355351"/>
              <a:gd name="connsiteX42" fmla="*/ 145928 w 354013"/>
              <a:gd name="connsiteY42" fmla="*/ 117525 h 355351"/>
              <a:gd name="connsiteX43" fmla="*/ 139448 w 354013"/>
              <a:gd name="connsiteY43" fmla="*/ 146842 h 355351"/>
              <a:gd name="connsiteX44" fmla="*/ 136325 w 354013"/>
              <a:gd name="connsiteY44" fmla="*/ 68588 h 355351"/>
              <a:gd name="connsiteX45" fmla="*/ 214578 w 354013"/>
              <a:gd name="connsiteY45" fmla="*/ 65466 h 355351"/>
              <a:gd name="connsiteX46" fmla="*/ 217701 w 354013"/>
              <a:gd name="connsiteY46" fmla="*/ 143719 h 355351"/>
              <a:gd name="connsiteX47" fmla="*/ 214578 w 354013"/>
              <a:gd name="connsiteY47" fmla="*/ 146842 h 355351"/>
              <a:gd name="connsiteX48" fmla="*/ 208145 w 354013"/>
              <a:gd name="connsiteY48" fmla="*/ 117525 h 355351"/>
              <a:gd name="connsiteX49" fmla="*/ 200614 w 354013"/>
              <a:gd name="connsiteY49" fmla="*/ 116561 h 355351"/>
              <a:gd name="connsiteX50" fmla="*/ 199505 w 354013"/>
              <a:gd name="connsiteY50" fmla="*/ 123895 h 355351"/>
              <a:gd name="connsiteX51" fmla="*/ 203888 w 354013"/>
              <a:gd name="connsiteY51" fmla="*/ 154715 h 355351"/>
              <a:gd name="connsiteX52" fmla="*/ 150232 w 354013"/>
              <a:gd name="connsiteY52" fmla="*/ 154668 h 355351"/>
              <a:gd name="connsiteX53" fmla="*/ 150232 w 354013"/>
              <a:gd name="connsiteY53" fmla="*/ 137607 h 355351"/>
              <a:gd name="connsiteX54" fmla="*/ 154615 w 354013"/>
              <a:gd name="connsiteY54" fmla="*/ 123895 h 355351"/>
              <a:gd name="connsiteX55" fmla="*/ 153469 w 354013"/>
              <a:gd name="connsiteY55" fmla="*/ 116435 h 355351"/>
              <a:gd name="connsiteX56" fmla="*/ 153441 w 354013"/>
              <a:gd name="connsiteY56" fmla="*/ 116414 h 355351"/>
              <a:gd name="connsiteX57" fmla="*/ 177013 w 354013"/>
              <a:gd name="connsiteY57" fmla="*/ 118934 h 355351"/>
              <a:gd name="connsiteX58" fmla="*/ 199661 w 354013"/>
              <a:gd name="connsiteY58" fmla="*/ 95079 h 355351"/>
              <a:gd name="connsiteX59" fmla="*/ 177013 w 354013"/>
              <a:gd name="connsiteY59" fmla="*/ 72431 h 355351"/>
              <a:gd name="connsiteX60" fmla="*/ 154365 w 354013"/>
              <a:gd name="connsiteY60" fmla="*/ 96286 h 355351"/>
              <a:gd name="connsiteX61" fmla="*/ 177013 w 354013"/>
              <a:gd name="connsiteY61" fmla="*/ 118934 h 355351"/>
              <a:gd name="connsiteX62" fmla="*/ 177013 w 354013"/>
              <a:gd name="connsiteY62" fmla="*/ 83169 h 355351"/>
              <a:gd name="connsiteX63" fmla="*/ 189535 w 354013"/>
              <a:gd name="connsiteY63" fmla="*/ 95690 h 355351"/>
              <a:gd name="connsiteX64" fmla="*/ 177013 w 354013"/>
              <a:gd name="connsiteY64" fmla="*/ 108212 h 355351"/>
              <a:gd name="connsiteX65" fmla="*/ 164491 w 354013"/>
              <a:gd name="connsiteY65" fmla="*/ 95690 h 355351"/>
              <a:gd name="connsiteX66" fmla="*/ 177013 w 354013"/>
              <a:gd name="connsiteY66" fmla="*/ 83169 h 355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354013" h="355351">
                <a:moveTo>
                  <a:pt x="353569" y="347784"/>
                </a:moveTo>
                <a:lnTo>
                  <a:pt x="289192" y="204755"/>
                </a:lnTo>
                <a:cubicBezTo>
                  <a:pt x="287852" y="202110"/>
                  <a:pt x="284622" y="201051"/>
                  <a:pt x="281977" y="202391"/>
                </a:cubicBezTo>
                <a:cubicBezTo>
                  <a:pt x="279503" y="203644"/>
                  <a:pt x="278391" y="206574"/>
                  <a:pt x="279409" y="209153"/>
                </a:cubicBezTo>
                <a:lnTo>
                  <a:pt x="338888" y="341320"/>
                </a:lnTo>
                <a:lnTo>
                  <a:pt x="239042" y="310094"/>
                </a:lnTo>
                <a:lnTo>
                  <a:pt x="226928" y="229673"/>
                </a:lnTo>
                <a:cubicBezTo>
                  <a:pt x="253255" y="194988"/>
                  <a:pt x="281006" y="148282"/>
                  <a:pt x="281006" y="105332"/>
                </a:cubicBezTo>
                <a:cubicBezTo>
                  <a:pt x="281711" y="47868"/>
                  <a:pt x="235698" y="713"/>
                  <a:pt x="178234" y="8"/>
                </a:cubicBezTo>
                <a:cubicBezTo>
                  <a:pt x="120770" y="-697"/>
                  <a:pt x="73615" y="45316"/>
                  <a:pt x="72910" y="102780"/>
                </a:cubicBezTo>
                <a:cubicBezTo>
                  <a:pt x="72900" y="103630"/>
                  <a:pt x="72900" y="104481"/>
                  <a:pt x="72910" y="105332"/>
                </a:cubicBezTo>
                <a:cubicBezTo>
                  <a:pt x="72910" y="150723"/>
                  <a:pt x="103917" y="200325"/>
                  <a:pt x="131496" y="235480"/>
                </a:cubicBezTo>
                <a:lnTo>
                  <a:pt x="115468" y="342635"/>
                </a:lnTo>
                <a:lnTo>
                  <a:pt x="12571" y="304036"/>
                </a:lnTo>
                <a:lnTo>
                  <a:pt x="66555" y="184109"/>
                </a:lnTo>
                <a:cubicBezTo>
                  <a:pt x="67645" y="181352"/>
                  <a:pt x="66292" y="178233"/>
                  <a:pt x="63534" y="177144"/>
                </a:cubicBezTo>
                <a:cubicBezTo>
                  <a:pt x="60956" y="176125"/>
                  <a:pt x="58026" y="177238"/>
                  <a:pt x="56773" y="179711"/>
                </a:cubicBezTo>
                <a:lnTo>
                  <a:pt x="441" y="304929"/>
                </a:lnTo>
                <a:cubicBezTo>
                  <a:pt x="-147" y="306292"/>
                  <a:pt x="-147" y="307838"/>
                  <a:pt x="441" y="309202"/>
                </a:cubicBezTo>
                <a:cubicBezTo>
                  <a:pt x="1036" y="310574"/>
                  <a:pt x="2167" y="311643"/>
                  <a:pt x="3571" y="312160"/>
                </a:cubicBezTo>
                <a:lnTo>
                  <a:pt x="117895" y="355016"/>
                </a:lnTo>
                <a:cubicBezTo>
                  <a:pt x="119016" y="355429"/>
                  <a:pt x="120243" y="355462"/>
                  <a:pt x="121385" y="355109"/>
                </a:cubicBezTo>
                <a:lnTo>
                  <a:pt x="234237" y="319845"/>
                </a:lnTo>
                <a:lnTo>
                  <a:pt x="347089" y="355109"/>
                </a:lnTo>
                <a:cubicBezTo>
                  <a:pt x="349950" y="355951"/>
                  <a:pt x="352952" y="354314"/>
                  <a:pt x="353794" y="351453"/>
                </a:cubicBezTo>
                <a:cubicBezTo>
                  <a:pt x="354150" y="350242"/>
                  <a:pt x="354071" y="348943"/>
                  <a:pt x="353569" y="347784"/>
                </a:cubicBezTo>
                <a:close/>
                <a:moveTo>
                  <a:pt x="83695" y="105332"/>
                </a:moveTo>
                <a:cubicBezTo>
                  <a:pt x="88077" y="-18195"/>
                  <a:pt x="265964" y="-18148"/>
                  <a:pt x="270331" y="105332"/>
                </a:cubicBezTo>
                <a:cubicBezTo>
                  <a:pt x="270331" y="172167"/>
                  <a:pt x="194794" y="252822"/>
                  <a:pt x="177013" y="270885"/>
                </a:cubicBezTo>
                <a:cubicBezTo>
                  <a:pt x="159216" y="252822"/>
                  <a:pt x="83695" y="172214"/>
                  <a:pt x="83695" y="105332"/>
                </a:cubicBezTo>
                <a:close/>
                <a:moveTo>
                  <a:pt x="126362" y="342306"/>
                </a:moveTo>
                <a:lnTo>
                  <a:pt x="140684" y="246828"/>
                </a:lnTo>
                <a:cubicBezTo>
                  <a:pt x="161267" y="269836"/>
                  <a:pt x="169484" y="281435"/>
                  <a:pt x="177013" y="283845"/>
                </a:cubicBezTo>
                <a:cubicBezTo>
                  <a:pt x="184933" y="281106"/>
                  <a:pt x="195107" y="267567"/>
                  <a:pt x="217865" y="241287"/>
                </a:cubicBezTo>
                <a:lnTo>
                  <a:pt x="228242" y="310485"/>
                </a:lnTo>
                <a:close/>
                <a:moveTo>
                  <a:pt x="243175" y="106255"/>
                </a:moveTo>
                <a:cubicBezTo>
                  <a:pt x="242612" y="69711"/>
                  <a:pt x="212532" y="40542"/>
                  <a:pt x="175987" y="41104"/>
                </a:cubicBezTo>
                <a:cubicBezTo>
                  <a:pt x="140235" y="41654"/>
                  <a:pt x="111385" y="70503"/>
                  <a:pt x="110835" y="106255"/>
                </a:cubicBezTo>
                <a:cubicBezTo>
                  <a:pt x="111397" y="142800"/>
                  <a:pt x="141478" y="171969"/>
                  <a:pt x="178023" y="171407"/>
                </a:cubicBezTo>
                <a:cubicBezTo>
                  <a:pt x="213775" y="170857"/>
                  <a:pt x="242625" y="142008"/>
                  <a:pt x="243175" y="106255"/>
                </a:cubicBezTo>
                <a:close/>
                <a:moveTo>
                  <a:pt x="153441" y="116414"/>
                </a:moveTo>
                <a:cubicBezTo>
                  <a:pt x="151060" y="114646"/>
                  <a:pt x="147698" y="115142"/>
                  <a:pt x="145930" y="117522"/>
                </a:cubicBezTo>
                <a:cubicBezTo>
                  <a:pt x="145929" y="117523"/>
                  <a:pt x="145928" y="117524"/>
                  <a:pt x="145928" y="117525"/>
                </a:cubicBezTo>
                <a:cubicBezTo>
                  <a:pt x="140395" y="126234"/>
                  <a:pt x="138101" y="136612"/>
                  <a:pt x="139448" y="146842"/>
                </a:cubicBezTo>
                <a:cubicBezTo>
                  <a:pt x="116976" y="126095"/>
                  <a:pt x="115578" y="91060"/>
                  <a:pt x="136325" y="68588"/>
                </a:cubicBezTo>
                <a:cubicBezTo>
                  <a:pt x="157072" y="46117"/>
                  <a:pt x="192107" y="44719"/>
                  <a:pt x="214578" y="65466"/>
                </a:cubicBezTo>
                <a:cubicBezTo>
                  <a:pt x="237049" y="86212"/>
                  <a:pt x="238447" y="121247"/>
                  <a:pt x="217701" y="143719"/>
                </a:cubicBezTo>
                <a:cubicBezTo>
                  <a:pt x="216702" y="144801"/>
                  <a:pt x="215660" y="145843"/>
                  <a:pt x="214578" y="146842"/>
                </a:cubicBezTo>
                <a:cubicBezTo>
                  <a:pt x="215951" y="136617"/>
                  <a:pt x="213673" y="126235"/>
                  <a:pt x="208145" y="117525"/>
                </a:cubicBezTo>
                <a:cubicBezTo>
                  <a:pt x="206332" y="115179"/>
                  <a:pt x="202960" y="114747"/>
                  <a:pt x="200614" y="116561"/>
                </a:cubicBezTo>
                <a:cubicBezTo>
                  <a:pt x="198343" y="118316"/>
                  <a:pt x="197855" y="121547"/>
                  <a:pt x="199505" y="123895"/>
                </a:cubicBezTo>
                <a:cubicBezTo>
                  <a:pt x="205766" y="130970"/>
                  <a:pt x="203559" y="146028"/>
                  <a:pt x="203888" y="154715"/>
                </a:cubicBezTo>
                <a:cubicBezTo>
                  <a:pt x="187176" y="163893"/>
                  <a:pt x="166928" y="163875"/>
                  <a:pt x="150232" y="154668"/>
                </a:cubicBezTo>
                <a:lnTo>
                  <a:pt x="150232" y="137607"/>
                </a:lnTo>
                <a:cubicBezTo>
                  <a:pt x="150200" y="132687"/>
                  <a:pt x="151735" y="127885"/>
                  <a:pt x="154615" y="123895"/>
                </a:cubicBezTo>
                <a:cubicBezTo>
                  <a:pt x="156359" y="121519"/>
                  <a:pt x="155846" y="118179"/>
                  <a:pt x="153469" y="116435"/>
                </a:cubicBezTo>
                <a:cubicBezTo>
                  <a:pt x="153460" y="116428"/>
                  <a:pt x="153450" y="116421"/>
                  <a:pt x="153441" y="116414"/>
                </a:cubicBezTo>
                <a:close/>
                <a:moveTo>
                  <a:pt x="177013" y="118934"/>
                </a:moveTo>
                <a:cubicBezTo>
                  <a:pt x="189854" y="118601"/>
                  <a:pt x="199994" y="107920"/>
                  <a:pt x="199661" y="95079"/>
                </a:cubicBezTo>
                <a:cubicBezTo>
                  <a:pt x="199340" y="82706"/>
                  <a:pt x="189386" y="72752"/>
                  <a:pt x="177013" y="72431"/>
                </a:cubicBezTo>
                <a:cubicBezTo>
                  <a:pt x="164171" y="72764"/>
                  <a:pt x="154032" y="83444"/>
                  <a:pt x="154365" y="96286"/>
                </a:cubicBezTo>
                <a:cubicBezTo>
                  <a:pt x="154686" y="108658"/>
                  <a:pt x="164640" y="118613"/>
                  <a:pt x="177013" y="118934"/>
                </a:cubicBezTo>
                <a:close/>
                <a:moveTo>
                  <a:pt x="177013" y="83169"/>
                </a:moveTo>
                <a:cubicBezTo>
                  <a:pt x="183928" y="83169"/>
                  <a:pt x="189535" y="88775"/>
                  <a:pt x="189535" y="95690"/>
                </a:cubicBezTo>
                <a:cubicBezTo>
                  <a:pt x="189535" y="102606"/>
                  <a:pt x="183928" y="108212"/>
                  <a:pt x="177013" y="108212"/>
                </a:cubicBezTo>
                <a:cubicBezTo>
                  <a:pt x="170097" y="108212"/>
                  <a:pt x="164491" y="102606"/>
                  <a:pt x="164491" y="95690"/>
                </a:cubicBezTo>
                <a:cubicBezTo>
                  <a:pt x="164491" y="88775"/>
                  <a:pt x="170097" y="83169"/>
                  <a:pt x="177013" y="83169"/>
                </a:cubicBezTo>
                <a:close/>
              </a:path>
            </a:pathLst>
          </a:custGeom>
          <a:solidFill>
            <a:schemeClr val="bg1"/>
          </a:solidFill>
          <a:ln w="1532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49E23A89-261D-E970-B8B6-BE12ECF7C79D}"/>
              </a:ext>
            </a:extLst>
          </p:cNvPr>
          <p:cNvSpPr txBox="1"/>
          <p:nvPr/>
        </p:nvSpPr>
        <p:spPr>
          <a:xfrm>
            <a:off x="5340554" y="3434375"/>
            <a:ext cx="15068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200" dirty="0">
                <a:solidFill>
                  <a:schemeClr val="bg1"/>
                </a:solidFill>
                <a:latin typeface="+mj-ea"/>
                <a:ea typeface="+mj-ea"/>
              </a:rPr>
              <a:t>工作概述</a:t>
            </a:r>
          </a:p>
        </p:txBody>
      </p:sp>
      <p:sp>
        <p:nvSpPr>
          <p:cNvPr id="20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8C3FB40E-3380-E30F-B849-8ED4EED90D02}"/>
              </a:ext>
            </a:extLst>
          </p:cNvPr>
          <p:cNvSpPr txBox="1"/>
          <p:nvPr/>
        </p:nvSpPr>
        <p:spPr>
          <a:xfrm>
            <a:off x="5163230" y="3814697"/>
            <a:ext cx="1865540" cy="68627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承接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定制。更多免费优质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</a:t>
            </a:r>
            <a:endParaRPr lang="en-US" altLang="zh-CN" sz="14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  <p:sp>
        <p:nvSpPr>
          <p:cNvPr id="21" name="箭头: 右 20">
            <a:extLst>
              <a:ext uri="{FF2B5EF4-FFF2-40B4-BE49-F238E27FC236}">
                <a16:creationId xmlns:a16="http://schemas.microsoft.com/office/drawing/2014/main" id="{DADAF7C8-2C48-A96B-4B99-9FE4FE09EB9D}"/>
              </a:ext>
            </a:extLst>
          </p:cNvPr>
          <p:cNvSpPr/>
          <p:nvPr/>
        </p:nvSpPr>
        <p:spPr>
          <a:xfrm>
            <a:off x="7887541" y="2128471"/>
            <a:ext cx="929888" cy="567500"/>
          </a:xfrm>
          <a:prstGeom prst="rightArrow">
            <a:avLst/>
          </a:prstGeom>
          <a:gradFill flip="none" rotWithShape="1">
            <a:gsLst>
              <a:gs pos="0">
                <a:schemeClr val="accent2">
                  <a:alpha val="0"/>
                </a:schemeClr>
              </a:gs>
              <a:gs pos="100000">
                <a:schemeClr val="accent3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4161735E-1B73-17ED-24FC-7F2FEC17C3E8}"/>
              </a:ext>
            </a:extLst>
          </p:cNvPr>
          <p:cNvSpPr txBox="1"/>
          <p:nvPr/>
        </p:nvSpPr>
        <p:spPr>
          <a:xfrm>
            <a:off x="8912859" y="1897527"/>
            <a:ext cx="1912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200" dirty="0">
                <a:gradFill>
                  <a:gsLst>
                    <a:gs pos="100000">
                      <a:schemeClr val="accent3"/>
                    </a:gs>
                    <a:gs pos="0">
                      <a:schemeClr val="accent2"/>
                    </a:gs>
                  </a:gsLst>
                  <a:lin ang="2700000" scaled="1"/>
                </a:gradFill>
                <a:latin typeface="+mj-ea"/>
                <a:ea typeface="+mj-ea"/>
              </a:rPr>
              <a:t>搜索陈西</a:t>
            </a:r>
          </a:p>
        </p:txBody>
      </p:sp>
      <p:sp>
        <p:nvSpPr>
          <p:cNvPr id="23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B338369A-B13D-07FD-AFC5-5FB415D93A23}"/>
              </a:ext>
            </a:extLst>
          </p:cNvPr>
          <p:cNvSpPr txBox="1"/>
          <p:nvPr/>
        </p:nvSpPr>
        <p:spPr>
          <a:xfrm>
            <a:off x="8912859" y="2388390"/>
            <a:ext cx="2747555" cy="68627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陈西设计，免费高端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模板搜索网站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24" name="箭头: 右 23">
            <a:extLst>
              <a:ext uri="{FF2B5EF4-FFF2-40B4-BE49-F238E27FC236}">
                <a16:creationId xmlns:a16="http://schemas.microsoft.com/office/drawing/2014/main" id="{944F7207-7224-6DDF-10A8-81C982305315}"/>
              </a:ext>
            </a:extLst>
          </p:cNvPr>
          <p:cNvSpPr/>
          <p:nvPr/>
        </p:nvSpPr>
        <p:spPr>
          <a:xfrm>
            <a:off x="7887541" y="4500975"/>
            <a:ext cx="929888" cy="567500"/>
          </a:xfrm>
          <a:prstGeom prst="rightArrow">
            <a:avLst/>
          </a:prstGeom>
          <a:gradFill flip="none" rotWithShape="1">
            <a:gsLst>
              <a:gs pos="0">
                <a:schemeClr val="accent2">
                  <a:alpha val="0"/>
                </a:schemeClr>
              </a:gs>
              <a:gs pos="100000">
                <a:schemeClr val="accent3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EFBCEDB2-F6D7-334E-4F43-A614B5D69C77}"/>
              </a:ext>
            </a:extLst>
          </p:cNvPr>
          <p:cNvSpPr txBox="1"/>
          <p:nvPr/>
        </p:nvSpPr>
        <p:spPr>
          <a:xfrm>
            <a:off x="8912859" y="4270031"/>
            <a:ext cx="1912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pc="200" dirty="0">
                <a:gradFill>
                  <a:gsLst>
                    <a:gs pos="100000">
                      <a:schemeClr val="accent3"/>
                    </a:gs>
                    <a:gs pos="0">
                      <a:schemeClr val="accent2"/>
                    </a:gs>
                  </a:gsLst>
                  <a:lin ang="2700000" scaled="1"/>
                </a:gradFill>
                <a:latin typeface="+mj-ea"/>
                <a:ea typeface="+mj-ea"/>
              </a:rPr>
              <a:t>PPT</a:t>
            </a:r>
            <a:r>
              <a:rPr lang="zh-CN" altLang="en-US" sz="2800" spc="200" dirty="0">
                <a:gradFill>
                  <a:gsLst>
                    <a:gs pos="100000">
                      <a:schemeClr val="accent3"/>
                    </a:gs>
                    <a:gs pos="0">
                      <a:schemeClr val="accent2"/>
                    </a:gs>
                  </a:gsLst>
                  <a:lin ang="2700000" scaled="1"/>
                </a:gradFill>
                <a:latin typeface="+mj-ea"/>
                <a:ea typeface="+mj-ea"/>
              </a:rPr>
              <a:t>定制</a:t>
            </a:r>
          </a:p>
        </p:txBody>
      </p:sp>
      <p:sp>
        <p:nvSpPr>
          <p:cNvPr id="26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C999C65D-61C4-095E-903E-A61E94E6BD0C}"/>
              </a:ext>
            </a:extLst>
          </p:cNvPr>
          <p:cNvSpPr txBox="1"/>
          <p:nvPr/>
        </p:nvSpPr>
        <p:spPr>
          <a:xfrm>
            <a:off x="8912859" y="4760894"/>
            <a:ext cx="2747555" cy="68627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陈西设计，免费高端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模板搜索网站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27" name="箭头: 右 26">
            <a:extLst>
              <a:ext uri="{FF2B5EF4-FFF2-40B4-BE49-F238E27FC236}">
                <a16:creationId xmlns:a16="http://schemas.microsoft.com/office/drawing/2014/main" id="{08C5C415-4899-19D3-31CE-851A54122B15}"/>
              </a:ext>
            </a:extLst>
          </p:cNvPr>
          <p:cNvSpPr/>
          <p:nvPr/>
        </p:nvSpPr>
        <p:spPr>
          <a:xfrm flipH="1">
            <a:off x="3467895" y="2128471"/>
            <a:ext cx="929888" cy="567500"/>
          </a:xfrm>
          <a:prstGeom prst="rightArrow">
            <a:avLst/>
          </a:prstGeom>
          <a:gradFill flip="none" rotWithShape="1">
            <a:gsLst>
              <a:gs pos="0">
                <a:schemeClr val="accent2">
                  <a:alpha val="0"/>
                </a:schemeClr>
              </a:gs>
              <a:gs pos="100000">
                <a:schemeClr val="accent3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99DB5646-8AEA-E315-351A-F85063B5E132}"/>
              </a:ext>
            </a:extLst>
          </p:cNvPr>
          <p:cNvSpPr txBox="1"/>
          <p:nvPr/>
        </p:nvSpPr>
        <p:spPr>
          <a:xfrm flipH="1">
            <a:off x="1459573" y="1897527"/>
            <a:ext cx="1912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spc="200" dirty="0">
                <a:gradFill>
                  <a:gsLst>
                    <a:gs pos="100000">
                      <a:schemeClr val="accent3"/>
                    </a:gs>
                    <a:gs pos="0">
                      <a:schemeClr val="accent2"/>
                    </a:gs>
                  </a:gsLst>
                  <a:lin ang="2700000" scaled="1"/>
                </a:gradFill>
                <a:latin typeface="+mj-ea"/>
                <a:ea typeface="+mj-ea"/>
              </a:rPr>
              <a:t>高端定制</a:t>
            </a:r>
          </a:p>
        </p:txBody>
      </p:sp>
      <p:sp>
        <p:nvSpPr>
          <p:cNvPr id="29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13A70477-102B-242E-0244-429B1DA7D9B0}"/>
              </a:ext>
            </a:extLst>
          </p:cNvPr>
          <p:cNvSpPr txBox="1"/>
          <p:nvPr/>
        </p:nvSpPr>
        <p:spPr>
          <a:xfrm flipH="1">
            <a:off x="624910" y="2388390"/>
            <a:ext cx="2747555" cy="68627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>
              <a:lnSpc>
                <a:spcPct val="145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陈西设计，免费高端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模板搜索网站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79" name="箭头: 右 78">
            <a:extLst>
              <a:ext uri="{FF2B5EF4-FFF2-40B4-BE49-F238E27FC236}">
                <a16:creationId xmlns:a16="http://schemas.microsoft.com/office/drawing/2014/main" id="{A134958F-97FE-BD00-F3E0-3478618E5128}"/>
              </a:ext>
            </a:extLst>
          </p:cNvPr>
          <p:cNvSpPr/>
          <p:nvPr/>
        </p:nvSpPr>
        <p:spPr>
          <a:xfrm flipH="1">
            <a:off x="3467895" y="4500975"/>
            <a:ext cx="929888" cy="567500"/>
          </a:xfrm>
          <a:prstGeom prst="rightArrow">
            <a:avLst/>
          </a:prstGeom>
          <a:gradFill flip="none" rotWithShape="1">
            <a:gsLst>
              <a:gs pos="0">
                <a:schemeClr val="accent2">
                  <a:alpha val="0"/>
                </a:schemeClr>
              </a:gs>
              <a:gs pos="100000">
                <a:schemeClr val="accent3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683C540C-45FB-F048-EF11-CFCD42226390}"/>
              </a:ext>
            </a:extLst>
          </p:cNvPr>
          <p:cNvSpPr txBox="1"/>
          <p:nvPr/>
        </p:nvSpPr>
        <p:spPr>
          <a:xfrm flipH="1">
            <a:off x="1459573" y="4270031"/>
            <a:ext cx="1912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spc="200" dirty="0">
                <a:gradFill>
                  <a:gsLst>
                    <a:gs pos="100000">
                      <a:schemeClr val="accent3"/>
                    </a:gs>
                    <a:gs pos="0">
                      <a:schemeClr val="accent2"/>
                    </a:gs>
                  </a:gsLst>
                  <a:lin ang="2700000" scaled="1"/>
                </a:gradFill>
                <a:latin typeface="+mj-ea"/>
                <a:ea typeface="+mj-ea"/>
              </a:rPr>
              <a:t>原创制作</a:t>
            </a:r>
          </a:p>
        </p:txBody>
      </p:sp>
      <p:sp>
        <p:nvSpPr>
          <p:cNvPr id="81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1B7ABC33-4CFB-B157-EAA6-CEBC793762A8}"/>
              </a:ext>
            </a:extLst>
          </p:cNvPr>
          <p:cNvSpPr txBox="1"/>
          <p:nvPr/>
        </p:nvSpPr>
        <p:spPr>
          <a:xfrm flipH="1">
            <a:off x="624910" y="4760894"/>
            <a:ext cx="2747555" cy="68627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>
              <a:lnSpc>
                <a:spcPct val="145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陈西设计，免费高端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模板搜索网站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cxnSp>
        <p:nvCxnSpPr>
          <p:cNvPr id="84" name="直接连接符 83">
            <a:extLst>
              <a:ext uri="{FF2B5EF4-FFF2-40B4-BE49-F238E27FC236}">
                <a16:creationId xmlns:a16="http://schemas.microsoft.com/office/drawing/2014/main" id="{32028B2B-CE11-931E-A3EB-A0557B9D9462}"/>
              </a:ext>
            </a:extLst>
          </p:cNvPr>
          <p:cNvCxnSpPr/>
          <p:nvPr/>
        </p:nvCxnSpPr>
        <p:spPr>
          <a:xfrm>
            <a:off x="695325" y="6273800"/>
            <a:ext cx="10801350" cy="0"/>
          </a:xfrm>
          <a:prstGeom prst="line">
            <a:avLst/>
          </a:prstGeom>
          <a:ln cap="rnd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632499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8" presetClass="entr" presetSubtype="1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8" presetClass="entr" presetSubtype="1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8" presetClass="entr" presetSubtype="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8" presetClass="entr" presetSubtype="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8" presetClass="entr" presetSubtype="1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8" presetClass="entr" presetSubtype="1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8" presetClass="entr" presetSubtype="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8" presetClass="entr" presetSubtype="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  <p:bldP spid="14" grpId="0" animBg="1"/>
      <p:bldP spid="16" grpId="0" animBg="1"/>
      <p:bldP spid="17" grpId="0" animBg="1"/>
      <p:bldP spid="18" grpId="0" animBg="1"/>
      <p:bldP spid="19" grpId="0"/>
      <p:bldP spid="20" grpId="0"/>
      <p:bldP spid="21" grpId="0" animBg="1"/>
      <p:bldP spid="22" grpId="0"/>
      <p:bldP spid="23" grpId="0"/>
      <p:bldP spid="24" grpId="0" animBg="1"/>
      <p:bldP spid="25" grpId="0"/>
      <p:bldP spid="26" grpId="0"/>
      <p:bldP spid="27" grpId="0" animBg="1"/>
      <p:bldP spid="28" grpId="0"/>
      <p:bldP spid="29" grpId="0"/>
      <p:bldP spid="79" grpId="0" animBg="1"/>
      <p:bldP spid="80" grpId="0"/>
      <p:bldP spid="8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微信：2090298045【陈西】" hidden="1">
            <a:extLst>
              <a:ext uri="{FF2B5EF4-FFF2-40B4-BE49-F238E27FC236}">
                <a16:creationId xmlns:a16="http://schemas.microsoft.com/office/drawing/2014/main" id="{5B6F6B9F-2DA7-3C89-B055-1AD1BBEA83C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微信：2090298045【陈西】" hidden="1">
            <a:extLst>
              <a:ext uri="{FF2B5EF4-FFF2-40B4-BE49-F238E27FC236}">
                <a16:creationId xmlns:a16="http://schemas.microsoft.com/office/drawing/2014/main" id="{58969293-27BD-507D-F254-9AFBF57271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7000660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!微信：2090298045【陈西】">
            <a:extLst>
              <a:ext uri="{FF2B5EF4-FFF2-40B4-BE49-F238E27FC236}">
                <a16:creationId xmlns:a16="http://schemas.microsoft.com/office/drawing/2014/main" id="{C2DB0AD5-F937-1BD4-E01E-FBC7D2E0C90C}"/>
              </a:ext>
            </a:extLst>
          </p:cNvPr>
          <p:cNvSpPr>
            <a:spLocks/>
          </p:cNvSpPr>
          <p:nvPr/>
        </p:nvSpPr>
        <p:spPr>
          <a:xfrm>
            <a:off x="3320143" y="-1216547"/>
            <a:ext cx="5551714" cy="1085408"/>
          </a:xfrm>
          <a:prstGeom prst="rect">
            <a:avLst/>
          </a:prstGeom>
          <a:solidFill>
            <a:srgbClr val="00B0F0">
              <a:alpha val="0"/>
            </a:srgb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5" name="矩形 5">
            <a:extLst>
              <a:ext uri="{FF2B5EF4-FFF2-40B4-BE49-F238E27FC236}">
                <a16:creationId xmlns:a16="http://schemas.microsoft.com/office/drawing/2014/main" id="{BA512123-BFDD-0ADF-4A96-0F4793294A4D}"/>
              </a:ext>
            </a:extLst>
          </p:cNvPr>
          <p:cNvSpPr/>
          <p:nvPr/>
        </p:nvSpPr>
        <p:spPr>
          <a:xfrm>
            <a:off x="0" y="216355"/>
            <a:ext cx="352425" cy="432444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 w="9525"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Normal" panose="020B0400000000000000" pitchFamily="34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6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27E02CA4-6D6E-6440-77D7-98BBDCB8D073}"/>
              </a:ext>
            </a:extLst>
          </p:cNvPr>
          <p:cNvSpPr/>
          <p:nvPr/>
        </p:nvSpPr>
        <p:spPr>
          <a:xfrm>
            <a:off x="419100" y="216355"/>
            <a:ext cx="123825" cy="432444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 w="9525"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Normal" panose="020B0400000000000000" pitchFamily="34" charset="-122"/>
              <a:cs typeface="+mn-cs"/>
              <a:sym typeface="Verdana" panose="020B0604030504040204" pitchFamily="34" charset="0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7504BCE7-53B9-05E6-ABAB-CC1508647EA9}"/>
              </a:ext>
            </a:extLst>
          </p:cNvPr>
          <p:cNvCxnSpPr>
            <a:cxnSpLocks/>
          </p:cNvCxnSpPr>
          <p:nvPr/>
        </p:nvCxnSpPr>
        <p:spPr>
          <a:xfrm>
            <a:off x="-6803" y="812437"/>
            <a:ext cx="12201525" cy="0"/>
          </a:xfrm>
          <a:prstGeom prst="line">
            <a:avLst/>
          </a:prstGeom>
          <a:ln w="28575" cmpd="sng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CC24D663-5150-2DA0-13F5-8B9666CE42BA}"/>
              </a:ext>
            </a:extLst>
          </p:cNvPr>
          <p:cNvSpPr/>
          <p:nvPr/>
        </p:nvSpPr>
        <p:spPr>
          <a:xfrm>
            <a:off x="11552317" y="261578"/>
            <a:ext cx="420061" cy="420061"/>
          </a:xfrm>
          <a:custGeom>
            <a:avLst/>
            <a:gdLst>
              <a:gd name="connsiteX0" fmla="*/ 136951 w 447676"/>
              <a:gd name="connsiteY0" fmla="*/ 291530 h 447676"/>
              <a:gd name="connsiteX1" fmla="*/ 200102 w 447676"/>
              <a:gd name="connsiteY1" fmla="*/ 291530 h 447676"/>
              <a:gd name="connsiteX2" fmla="*/ 204002 w 447676"/>
              <a:gd name="connsiteY2" fmla="*/ 293077 h 447676"/>
              <a:gd name="connsiteX3" fmla="*/ 205550 w 447676"/>
              <a:gd name="connsiteY3" fmla="*/ 296854 h 447676"/>
              <a:gd name="connsiteX4" fmla="*/ 205550 w 447676"/>
              <a:gd name="connsiteY4" fmla="*/ 298711 h 447676"/>
              <a:gd name="connsiteX5" fmla="*/ 205426 w 447676"/>
              <a:gd name="connsiteY5" fmla="*/ 300321 h 447676"/>
              <a:gd name="connsiteX6" fmla="*/ 180537 w 447676"/>
              <a:gd name="connsiteY6" fmla="*/ 333382 h 447676"/>
              <a:gd name="connsiteX7" fmla="*/ 212732 w 447676"/>
              <a:gd name="connsiteY7" fmla="*/ 346756 h 447676"/>
              <a:gd name="connsiteX8" fmla="*/ 210379 w 447676"/>
              <a:gd name="connsiteY8" fmla="*/ 357281 h 447676"/>
              <a:gd name="connsiteX9" fmla="*/ 171127 w 447676"/>
              <a:gd name="connsiteY9" fmla="*/ 340193 h 447676"/>
              <a:gd name="connsiteX10" fmla="*/ 137323 w 447676"/>
              <a:gd name="connsiteY10" fmla="*/ 355671 h 447676"/>
              <a:gd name="connsiteX11" fmla="*/ 134227 w 447676"/>
              <a:gd name="connsiteY11" fmla="*/ 345270 h 447676"/>
              <a:gd name="connsiteX12" fmla="*/ 162211 w 447676"/>
              <a:gd name="connsiteY12" fmla="*/ 333135 h 447676"/>
              <a:gd name="connsiteX13" fmla="*/ 142152 w 447676"/>
              <a:gd name="connsiteY13" fmla="*/ 307874 h 447676"/>
              <a:gd name="connsiteX14" fmla="*/ 151934 w 447676"/>
              <a:gd name="connsiteY14" fmla="*/ 303169 h 447676"/>
              <a:gd name="connsiteX15" fmla="*/ 171622 w 447676"/>
              <a:gd name="connsiteY15" fmla="*/ 326696 h 447676"/>
              <a:gd name="connsiteX16" fmla="*/ 192796 w 447676"/>
              <a:gd name="connsiteY16" fmla="*/ 302302 h 447676"/>
              <a:gd name="connsiteX17" fmla="*/ 136951 w 447676"/>
              <a:gd name="connsiteY17" fmla="*/ 302302 h 447676"/>
              <a:gd name="connsiteX18" fmla="*/ 101413 w 447676"/>
              <a:gd name="connsiteY18" fmla="*/ 280014 h 447676"/>
              <a:gd name="connsiteX19" fmla="*/ 119987 w 447676"/>
              <a:gd name="connsiteY19" fmla="*/ 280014 h 447676"/>
              <a:gd name="connsiteX20" fmla="*/ 123826 w 447676"/>
              <a:gd name="connsiteY20" fmla="*/ 281562 h 447676"/>
              <a:gd name="connsiteX21" fmla="*/ 125435 w 447676"/>
              <a:gd name="connsiteY21" fmla="*/ 285338 h 447676"/>
              <a:gd name="connsiteX22" fmla="*/ 125435 w 447676"/>
              <a:gd name="connsiteY22" fmla="*/ 332887 h 447676"/>
              <a:gd name="connsiteX23" fmla="*/ 133360 w 447676"/>
              <a:gd name="connsiteY23" fmla="*/ 323848 h 447676"/>
              <a:gd name="connsiteX24" fmla="*/ 142152 w 447676"/>
              <a:gd name="connsiteY24" fmla="*/ 330163 h 447676"/>
              <a:gd name="connsiteX25" fmla="*/ 123206 w 447676"/>
              <a:gd name="connsiteY25" fmla="*/ 349480 h 447676"/>
              <a:gd name="connsiteX26" fmla="*/ 119987 w 447676"/>
              <a:gd name="connsiteY26" fmla="*/ 350594 h 447676"/>
              <a:gd name="connsiteX27" fmla="*/ 117511 w 447676"/>
              <a:gd name="connsiteY27" fmla="*/ 349975 h 447676"/>
              <a:gd name="connsiteX28" fmla="*/ 115344 w 447676"/>
              <a:gd name="connsiteY28" fmla="*/ 347994 h 447676"/>
              <a:gd name="connsiteX29" fmla="*/ 114539 w 447676"/>
              <a:gd name="connsiteY29" fmla="*/ 345146 h 447676"/>
              <a:gd name="connsiteX30" fmla="*/ 114539 w 447676"/>
              <a:gd name="connsiteY30" fmla="*/ 290787 h 447676"/>
              <a:gd name="connsiteX31" fmla="*/ 101413 w 447676"/>
              <a:gd name="connsiteY31" fmla="*/ 290787 h 447676"/>
              <a:gd name="connsiteX32" fmla="*/ 243669 w 447676"/>
              <a:gd name="connsiteY32" fmla="*/ 279642 h 447676"/>
              <a:gd name="connsiteX33" fmla="*/ 265586 w 447676"/>
              <a:gd name="connsiteY33" fmla="*/ 279642 h 447676"/>
              <a:gd name="connsiteX34" fmla="*/ 269363 w 447676"/>
              <a:gd name="connsiteY34" fmla="*/ 281252 h 447676"/>
              <a:gd name="connsiteX35" fmla="*/ 270911 w 447676"/>
              <a:gd name="connsiteY35" fmla="*/ 285091 h 447676"/>
              <a:gd name="connsiteX36" fmla="*/ 270911 w 447676"/>
              <a:gd name="connsiteY36" fmla="*/ 342793 h 447676"/>
              <a:gd name="connsiteX37" fmla="*/ 285893 w 447676"/>
              <a:gd name="connsiteY37" fmla="*/ 332020 h 447676"/>
              <a:gd name="connsiteX38" fmla="*/ 293447 w 447676"/>
              <a:gd name="connsiteY38" fmla="*/ 339945 h 447676"/>
              <a:gd name="connsiteX39" fmla="*/ 267815 w 447676"/>
              <a:gd name="connsiteY39" fmla="*/ 356538 h 447676"/>
              <a:gd name="connsiteX40" fmla="*/ 265586 w 447676"/>
              <a:gd name="connsiteY40" fmla="*/ 357157 h 447676"/>
              <a:gd name="connsiteX41" fmla="*/ 262738 w 447676"/>
              <a:gd name="connsiteY41" fmla="*/ 356290 h 447676"/>
              <a:gd name="connsiteX42" fmla="*/ 260819 w 447676"/>
              <a:gd name="connsiteY42" fmla="*/ 354309 h 447676"/>
              <a:gd name="connsiteX43" fmla="*/ 260138 w 447676"/>
              <a:gd name="connsiteY43" fmla="*/ 351709 h 447676"/>
              <a:gd name="connsiteX44" fmla="*/ 260138 w 447676"/>
              <a:gd name="connsiteY44" fmla="*/ 290539 h 447676"/>
              <a:gd name="connsiteX45" fmla="*/ 243669 w 447676"/>
              <a:gd name="connsiteY45" fmla="*/ 290539 h 447676"/>
              <a:gd name="connsiteX46" fmla="*/ 150448 w 447676"/>
              <a:gd name="connsiteY46" fmla="*/ 251039 h 447676"/>
              <a:gd name="connsiteX47" fmla="*/ 191310 w 447676"/>
              <a:gd name="connsiteY47" fmla="*/ 251039 h 447676"/>
              <a:gd name="connsiteX48" fmla="*/ 195149 w 447676"/>
              <a:gd name="connsiteY48" fmla="*/ 252648 h 447676"/>
              <a:gd name="connsiteX49" fmla="*/ 196759 w 447676"/>
              <a:gd name="connsiteY49" fmla="*/ 256487 h 447676"/>
              <a:gd name="connsiteX50" fmla="*/ 196759 w 447676"/>
              <a:gd name="connsiteY50" fmla="*/ 277166 h 447676"/>
              <a:gd name="connsiteX51" fmla="*/ 198244 w 447676"/>
              <a:gd name="connsiteY51" fmla="*/ 277661 h 447676"/>
              <a:gd name="connsiteX52" fmla="*/ 211494 w 447676"/>
              <a:gd name="connsiteY52" fmla="*/ 277661 h 447676"/>
              <a:gd name="connsiteX53" fmla="*/ 211494 w 447676"/>
              <a:gd name="connsiteY53" fmla="*/ 288558 h 447676"/>
              <a:gd name="connsiteX54" fmla="*/ 198244 w 447676"/>
              <a:gd name="connsiteY54" fmla="*/ 288558 h 447676"/>
              <a:gd name="connsiteX55" fmla="*/ 192672 w 447676"/>
              <a:gd name="connsiteY55" fmla="*/ 287505 h 447676"/>
              <a:gd name="connsiteX56" fmla="*/ 189081 w 447676"/>
              <a:gd name="connsiteY56" fmla="*/ 284967 h 447676"/>
              <a:gd name="connsiteX57" fmla="*/ 185862 w 447676"/>
              <a:gd name="connsiteY57" fmla="*/ 276794 h 447676"/>
              <a:gd name="connsiteX58" fmla="*/ 185862 w 447676"/>
              <a:gd name="connsiteY58" fmla="*/ 262059 h 447676"/>
              <a:gd name="connsiteX59" fmla="*/ 155896 w 447676"/>
              <a:gd name="connsiteY59" fmla="*/ 262059 h 447676"/>
              <a:gd name="connsiteX60" fmla="*/ 155896 w 447676"/>
              <a:gd name="connsiteY60" fmla="*/ 269984 h 447676"/>
              <a:gd name="connsiteX61" fmla="*/ 149953 w 447676"/>
              <a:gd name="connsiteY61" fmla="*/ 283543 h 447676"/>
              <a:gd name="connsiteX62" fmla="*/ 137199 w 447676"/>
              <a:gd name="connsiteY62" fmla="*/ 290663 h 447676"/>
              <a:gd name="connsiteX63" fmla="*/ 134351 w 447676"/>
              <a:gd name="connsiteY63" fmla="*/ 280138 h 447676"/>
              <a:gd name="connsiteX64" fmla="*/ 141780 w 447676"/>
              <a:gd name="connsiteY64" fmla="*/ 276299 h 447676"/>
              <a:gd name="connsiteX65" fmla="*/ 145000 w 447676"/>
              <a:gd name="connsiteY65" fmla="*/ 269984 h 447676"/>
              <a:gd name="connsiteX66" fmla="*/ 145000 w 447676"/>
              <a:gd name="connsiteY66" fmla="*/ 256487 h 447676"/>
              <a:gd name="connsiteX67" fmla="*/ 146609 w 447676"/>
              <a:gd name="connsiteY67" fmla="*/ 252648 h 447676"/>
              <a:gd name="connsiteX68" fmla="*/ 150448 w 447676"/>
              <a:gd name="connsiteY68" fmla="*/ 251039 h 447676"/>
              <a:gd name="connsiteX69" fmla="*/ 118130 w 447676"/>
              <a:gd name="connsiteY69" fmla="*/ 247200 h 447676"/>
              <a:gd name="connsiteX70" fmla="*/ 130884 w 447676"/>
              <a:gd name="connsiteY70" fmla="*/ 267507 h 447676"/>
              <a:gd name="connsiteX71" fmla="*/ 121844 w 447676"/>
              <a:gd name="connsiteY71" fmla="*/ 273451 h 447676"/>
              <a:gd name="connsiteX72" fmla="*/ 108967 w 447676"/>
              <a:gd name="connsiteY72" fmla="*/ 252896 h 447676"/>
              <a:gd name="connsiteX73" fmla="*/ 313135 w 447676"/>
              <a:gd name="connsiteY73" fmla="*/ 246829 h 447676"/>
              <a:gd name="connsiteX74" fmla="*/ 323908 w 447676"/>
              <a:gd name="connsiteY74" fmla="*/ 246829 h 447676"/>
              <a:gd name="connsiteX75" fmla="*/ 323908 w 447676"/>
              <a:gd name="connsiteY75" fmla="*/ 282490 h 447676"/>
              <a:gd name="connsiteX76" fmla="*/ 356226 w 447676"/>
              <a:gd name="connsiteY76" fmla="*/ 282490 h 447676"/>
              <a:gd name="connsiteX77" fmla="*/ 356226 w 447676"/>
              <a:gd name="connsiteY77" fmla="*/ 293387 h 447676"/>
              <a:gd name="connsiteX78" fmla="*/ 323908 w 447676"/>
              <a:gd name="connsiteY78" fmla="*/ 293387 h 447676"/>
              <a:gd name="connsiteX79" fmla="*/ 323908 w 447676"/>
              <a:gd name="connsiteY79" fmla="*/ 358271 h 447676"/>
              <a:gd name="connsiteX80" fmla="*/ 313135 w 447676"/>
              <a:gd name="connsiteY80" fmla="*/ 358271 h 447676"/>
              <a:gd name="connsiteX81" fmla="*/ 313135 w 447676"/>
              <a:gd name="connsiteY81" fmla="*/ 293387 h 447676"/>
              <a:gd name="connsiteX82" fmla="*/ 280940 w 447676"/>
              <a:gd name="connsiteY82" fmla="*/ 293387 h 447676"/>
              <a:gd name="connsiteX83" fmla="*/ 280940 w 447676"/>
              <a:gd name="connsiteY83" fmla="*/ 282490 h 447676"/>
              <a:gd name="connsiteX84" fmla="*/ 313135 w 447676"/>
              <a:gd name="connsiteY84" fmla="*/ 282490 h 447676"/>
              <a:gd name="connsiteX85" fmla="*/ 262243 w 447676"/>
              <a:gd name="connsiteY85" fmla="*/ 246210 h 447676"/>
              <a:gd name="connsiteX86" fmla="*/ 277473 w 447676"/>
              <a:gd name="connsiteY86" fmla="*/ 266888 h 447676"/>
              <a:gd name="connsiteX87" fmla="*/ 268806 w 447676"/>
              <a:gd name="connsiteY87" fmla="*/ 273203 h 447676"/>
              <a:gd name="connsiteX88" fmla="*/ 253575 w 447676"/>
              <a:gd name="connsiteY88" fmla="*/ 252648 h 447676"/>
              <a:gd name="connsiteX89" fmla="*/ 197997 w 447676"/>
              <a:gd name="connsiteY89" fmla="*/ 175939 h 447676"/>
              <a:gd name="connsiteX90" fmla="*/ 203693 w 447676"/>
              <a:gd name="connsiteY90" fmla="*/ 194018 h 447676"/>
              <a:gd name="connsiteX91" fmla="*/ 212360 w 447676"/>
              <a:gd name="connsiteY91" fmla="*/ 208629 h 447676"/>
              <a:gd name="connsiteX92" fmla="*/ 204064 w 447676"/>
              <a:gd name="connsiteY92" fmla="*/ 215811 h 447676"/>
              <a:gd name="connsiteX93" fmla="*/ 193849 w 447676"/>
              <a:gd name="connsiteY93" fmla="*/ 198785 h 447676"/>
              <a:gd name="connsiteX94" fmla="*/ 187348 w 447676"/>
              <a:gd name="connsiteY94" fmla="*/ 178044 h 447676"/>
              <a:gd name="connsiteX95" fmla="*/ 147724 w 447676"/>
              <a:gd name="connsiteY95" fmla="*/ 175939 h 447676"/>
              <a:gd name="connsiteX96" fmla="*/ 158373 w 447676"/>
              <a:gd name="connsiteY96" fmla="*/ 178044 h 447676"/>
              <a:gd name="connsiteX97" fmla="*/ 151810 w 447676"/>
              <a:gd name="connsiteY97" fmla="*/ 198909 h 447676"/>
              <a:gd name="connsiteX98" fmla="*/ 141656 w 447676"/>
              <a:gd name="connsiteY98" fmla="*/ 215811 h 447676"/>
              <a:gd name="connsiteX99" fmla="*/ 133360 w 447676"/>
              <a:gd name="connsiteY99" fmla="*/ 208629 h 447676"/>
              <a:gd name="connsiteX100" fmla="*/ 142028 w 447676"/>
              <a:gd name="connsiteY100" fmla="*/ 194018 h 447676"/>
              <a:gd name="connsiteX101" fmla="*/ 147724 w 447676"/>
              <a:gd name="connsiteY101" fmla="*/ 175939 h 447676"/>
              <a:gd name="connsiteX102" fmla="*/ 318088 w 447676"/>
              <a:gd name="connsiteY102" fmla="*/ 147088 h 447676"/>
              <a:gd name="connsiteX103" fmla="*/ 318088 w 447676"/>
              <a:gd name="connsiteY103" fmla="*/ 172596 h 447676"/>
              <a:gd name="connsiteX104" fmla="*/ 321927 w 447676"/>
              <a:gd name="connsiteY104" fmla="*/ 174825 h 447676"/>
              <a:gd name="connsiteX105" fmla="*/ 339881 w 447676"/>
              <a:gd name="connsiteY105" fmla="*/ 174825 h 447676"/>
              <a:gd name="connsiteX106" fmla="*/ 339881 w 447676"/>
              <a:gd name="connsiteY106" fmla="*/ 147088 h 447676"/>
              <a:gd name="connsiteX107" fmla="*/ 291713 w 447676"/>
              <a:gd name="connsiteY107" fmla="*/ 147088 h 447676"/>
              <a:gd name="connsiteX108" fmla="*/ 291713 w 447676"/>
              <a:gd name="connsiteY108" fmla="*/ 156622 h 447676"/>
              <a:gd name="connsiteX109" fmla="*/ 260138 w 447676"/>
              <a:gd name="connsiteY109" fmla="*/ 189684 h 447676"/>
              <a:gd name="connsiteX110" fmla="*/ 260138 w 447676"/>
              <a:gd name="connsiteY110" fmla="*/ 199837 h 447676"/>
              <a:gd name="connsiteX111" fmla="*/ 339881 w 447676"/>
              <a:gd name="connsiteY111" fmla="*/ 199837 h 447676"/>
              <a:gd name="connsiteX112" fmla="*/ 339881 w 447676"/>
              <a:gd name="connsiteY112" fmla="*/ 185597 h 447676"/>
              <a:gd name="connsiteX113" fmla="*/ 321927 w 447676"/>
              <a:gd name="connsiteY113" fmla="*/ 185597 h 447676"/>
              <a:gd name="connsiteX114" fmla="*/ 310782 w 447676"/>
              <a:gd name="connsiteY114" fmla="*/ 181511 h 447676"/>
              <a:gd name="connsiteX115" fmla="*/ 307315 w 447676"/>
              <a:gd name="connsiteY115" fmla="*/ 172472 h 447676"/>
              <a:gd name="connsiteX116" fmla="*/ 307315 w 447676"/>
              <a:gd name="connsiteY116" fmla="*/ 147088 h 447676"/>
              <a:gd name="connsiteX117" fmla="*/ 260138 w 447676"/>
              <a:gd name="connsiteY117" fmla="*/ 147088 h 447676"/>
              <a:gd name="connsiteX118" fmla="*/ 260138 w 447676"/>
              <a:gd name="connsiteY118" fmla="*/ 178168 h 447676"/>
              <a:gd name="connsiteX119" fmla="*/ 274687 w 447676"/>
              <a:gd name="connsiteY119" fmla="*/ 168881 h 447676"/>
              <a:gd name="connsiteX120" fmla="*/ 280940 w 447676"/>
              <a:gd name="connsiteY120" fmla="*/ 156622 h 447676"/>
              <a:gd name="connsiteX121" fmla="*/ 280940 w 447676"/>
              <a:gd name="connsiteY121" fmla="*/ 147088 h 447676"/>
              <a:gd name="connsiteX122" fmla="*/ 291713 w 447676"/>
              <a:gd name="connsiteY122" fmla="*/ 124304 h 447676"/>
              <a:gd name="connsiteX123" fmla="*/ 291713 w 447676"/>
              <a:gd name="connsiteY123" fmla="*/ 136067 h 447676"/>
              <a:gd name="connsiteX124" fmla="*/ 307315 w 447676"/>
              <a:gd name="connsiteY124" fmla="*/ 136067 h 447676"/>
              <a:gd name="connsiteX125" fmla="*/ 307315 w 447676"/>
              <a:gd name="connsiteY125" fmla="*/ 124304 h 447676"/>
              <a:gd name="connsiteX126" fmla="*/ 244784 w 447676"/>
              <a:gd name="connsiteY126" fmla="*/ 113407 h 447676"/>
              <a:gd name="connsiteX127" fmla="*/ 355235 w 447676"/>
              <a:gd name="connsiteY127" fmla="*/ 113407 h 447676"/>
              <a:gd name="connsiteX128" fmla="*/ 355235 w 447676"/>
              <a:gd name="connsiteY128" fmla="*/ 124304 h 447676"/>
              <a:gd name="connsiteX129" fmla="*/ 318088 w 447676"/>
              <a:gd name="connsiteY129" fmla="*/ 124304 h 447676"/>
              <a:gd name="connsiteX130" fmla="*/ 318088 w 447676"/>
              <a:gd name="connsiteY130" fmla="*/ 136067 h 447676"/>
              <a:gd name="connsiteX131" fmla="*/ 345329 w 447676"/>
              <a:gd name="connsiteY131" fmla="*/ 136067 h 447676"/>
              <a:gd name="connsiteX132" fmla="*/ 349106 w 447676"/>
              <a:gd name="connsiteY132" fmla="*/ 137677 h 447676"/>
              <a:gd name="connsiteX133" fmla="*/ 350654 w 447676"/>
              <a:gd name="connsiteY133" fmla="*/ 141640 h 447676"/>
              <a:gd name="connsiteX134" fmla="*/ 350654 w 447676"/>
              <a:gd name="connsiteY134" fmla="*/ 215192 h 447676"/>
              <a:gd name="connsiteX135" fmla="*/ 339881 w 447676"/>
              <a:gd name="connsiteY135" fmla="*/ 215192 h 447676"/>
              <a:gd name="connsiteX136" fmla="*/ 339881 w 447676"/>
              <a:gd name="connsiteY136" fmla="*/ 210734 h 447676"/>
              <a:gd name="connsiteX137" fmla="*/ 260138 w 447676"/>
              <a:gd name="connsiteY137" fmla="*/ 210734 h 447676"/>
              <a:gd name="connsiteX138" fmla="*/ 260138 w 447676"/>
              <a:gd name="connsiteY138" fmla="*/ 215192 h 447676"/>
              <a:gd name="connsiteX139" fmla="*/ 249117 w 447676"/>
              <a:gd name="connsiteY139" fmla="*/ 215192 h 447676"/>
              <a:gd name="connsiteX140" fmla="*/ 249117 w 447676"/>
              <a:gd name="connsiteY140" fmla="*/ 141640 h 447676"/>
              <a:gd name="connsiteX141" fmla="*/ 250727 w 447676"/>
              <a:gd name="connsiteY141" fmla="*/ 137677 h 447676"/>
              <a:gd name="connsiteX142" fmla="*/ 254566 w 447676"/>
              <a:gd name="connsiteY142" fmla="*/ 136067 h 447676"/>
              <a:gd name="connsiteX143" fmla="*/ 280940 w 447676"/>
              <a:gd name="connsiteY143" fmla="*/ 136067 h 447676"/>
              <a:gd name="connsiteX144" fmla="*/ 280940 w 447676"/>
              <a:gd name="connsiteY144" fmla="*/ 124304 h 447676"/>
              <a:gd name="connsiteX145" fmla="*/ 244784 w 447676"/>
              <a:gd name="connsiteY145" fmla="*/ 124304 h 447676"/>
              <a:gd name="connsiteX146" fmla="*/ 107481 w 447676"/>
              <a:gd name="connsiteY146" fmla="*/ 113036 h 447676"/>
              <a:gd name="connsiteX147" fmla="*/ 133732 w 447676"/>
              <a:gd name="connsiteY147" fmla="*/ 113036 h 447676"/>
              <a:gd name="connsiteX148" fmla="*/ 138065 w 447676"/>
              <a:gd name="connsiteY148" fmla="*/ 115141 h 447676"/>
              <a:gd name="connsiteX149" fmla="*/ 139180 w 447676"/>
              <a:gd name="connsiteY149" fmla="*/ 118484 h 447676"/>
              <a:gd name="connsiteX150" fmla="*/ 139056 w 447676"/>
              <a:gd name="connsiteY150" fmla="*/ 119846 h 447676"/>
              <a:gd name="connsiteX151" fmla="*/ 130884 w 447676"/>
              <a:gd name="connsiteY151" fmla="*/ 152660 h 447676"/>
              <a:gd name="connsiteX152" fmla="*/ 136146 w 447676"/>
              <a:gd name="connsiteY152" fmla="*/ 163309 h 447676"/>
              <a:gd name="connsiteX153" fmla="*/ 138561 w 447676"/>
              <a:gd name="connsiteY153" fmla="*/ 175939 h 447676"/>
              <a:gd name="connsiteX154" fmla="*/ 137446 w 447676"/>
              <a:gd name="connsiteY154" fmla="*/ 183492 h 447676"/>
              <a:gd name="connsiteX155" fmla="*/ 117882 w 447676"/>
              <a:gd name="connsiteY155" fmla="*/ 202066 h 447676"/>
              <a:gd name="connsiteX156" fmla="*/ 113920 w 447676"/>
              <a:gd name="connsiteY156" fmla="*/ 191912 h 447676"/>
              <a:gd name="connsiteX157" fmla="*/ 127045 w 447676"/>
              <a:gd name="connsiteY157" fmla="*/ 180521 h 447676"/>
              <a:gd name="connsiteX158" fmla="*/ 127664 w 447676"/>
              <a:gd name="connsiteY158" fmla="*/ 176063 h 447676"/>
              <a:gd name="connsiteX159" fmla="*/ 125373 w 447676"/>
              <a:gd name="connsiteY159" fmla="*/ 165414 h 447676"/>
              <a:gd name="connsiteX160" fmla="*/ 120730 w 447676"/>
              <a:gd name="connsiteY160" fmla="*/ 156870 h 447676"/>
              <a:gd name="connsiteX161" fmla="*/ 119616 w 447676"/>
              <a:gd name="connsiteY161" fmla="*/ 153898 h 447676"/>
              <a:gd name="connsiteX162" fmla="*/ 119863 w 447676"/>
              <a:gd name="connsiteY162" fmla="*/ 152288 h 447676"/>
              <a:gd name="connsiteX163" fmla="*/ 126797 w 447676"/>
              <a:gd name="connsiteY163" fmla="*/ 123933 h 447676"/>
              <a:gd name="connsiteX164" fmla="*/ 112805 w 447676"/>
              <a:gd name="connsiteY164" fmla="*/ 123933 h 447676"/>
              <a:gd name="connsiteX165" fmla="*/ 112805 w 447676"/>
              <a:gd name="connsiteY165" fmla="*/ 219773 h 447676"/>
              <a:gd name="connsiteX166" fmla="*/ 102032 w 447676"/>
              <a:gd name="connsiteY166" fmla="*/ 219773 h 447676"/>
              <a:gd name="connsiteX167" fmla="*/ 102032 w 447676"/>
              <a:gd name="connsiteY167" fmla="*/ 118608 h 447676"/>
              <a:gd name="connsiteX168" fmla="*/ 103642 w 447676"/>
              <a:gd name="connsiteY168" fmla="*/ 114708 h 447676"/>
              <a:gd name="connsiteX169" fmla="*/ 107481 w 447676"/>
              <a:gd name="connsiteY169" fmla="*/ 113036 h 447676"/>
              <a:gd name="connsiteX170" fmla="*/ 159859 w 447676"/>
              <a:gd name="connsiteY170" fmla="*/ 108454 h 447676"/>
              <a:gd name="connsiteX171" fmla="*/ 170260 w 447676"/>
              <a:gd name="connsiteY171" fmla="*/ 111302 h 447676"/>
              <a:gd name="connsiteX172" fmla="*/ 167907 w 447676"/>
              <a:gd name="connsiteY172" fmla="*/ 118980 h 447676"/>
              <a:gd name="connsiteX173" fmla="*/ 208274 w 447676"/>
              <a:gd name="connsiteY173" fmla="*/ 118980 h 447676"/>
              <a:gd name="connsiteX174" fmla="*/ 208274 w 447676"/>
              <a:gd name="connsiteY174" fmla="*/ 129876 h 447676"/>
              <a:gd name="connsiteX175" fmla="*/ 164316 w 447676"/>
              <a:gd name="connsiteY175" fmla="*/ 129876 h 447676"/>
              <a:gd name="connsiteX176" fmla="*/ 152801 w 447676"/>
              <a:gd name="connsiteY176" fmla="*/ 156870 h 447676"/>
              <a:gd name="connsiteX177" fmla="*/ 168650 w 447676"/>
              <a:gd name="connsiteY177" fmla="*/ 156870 h 447676"/>
              <a:gd name="connsiteX178" fmla="*/ 168650 w 447676"/>
              <a:gd name="connsiteY178" fmla="*/ 139287 h 447676"/>
              <a:gd name="connsiteX179" fmla="*/ 179423 w 447676"/>
              <a:gd name="connsiteY179" fmla="*/ 139287 h 447676"/>
              <a:gd name="connsiteX180" fmla="*/ 179423 w 447676"/>
              <a:gd name="connsiteY180" fmla="*/ 156870 h 447676"/>
              <a:gd name="connsiteX181" fmla="*/ 206293 w 447676"/>
              <a:gd name="connsiteY181" fmla="*/ 156870 h 447676"/>
              <a:gd name="connsiteX182" fmla="*/ 206293 w 447676"/>
              <a:gd name="connsiteY182" fmla="*/ 167767 h 447676"/>
              <a:gd name="connsiteX183" fmla="*/ 179423 w 447676"/>
              <a:gd name="connsiteY183" fmla="*/ 167767 h 447676"/>
              <a:gd name="connsiteX184" fmla="*/ 179423 w 447676"/>
              <a:gd name="connsiteY184" fmla="*/ 202438 h 447676"/>
              <a:gd name="connsiteX185" fmla="*/ 174780 w 447676"/>
              <a:gd name="connsiteY185" fmla="*/ 212591 h 447676"/>
              <a:gd name="connsiteX186" fmla="*/ 165988 w 447676"/>
              <a:gd name="connsiteY186" fmla="*/ 217792 h 447676"/>
              <a:gd name="connsiteX187" fmla="*/ 156887 w 447676"/>
              <a:gd name="connsiteY187" fmla="*/ 220268 h 447676"/>
              <a:gd name="connsiteX188" fmla="*/ 155277 w 447676"/>
              <a:gd name="connsiteY188" fmla="*/ 209372 h 447676"/>
              <a:gd name="connsiteX189" fmla="*/ 164254 w 447676"/>
              <a:gd name="connsiteY189" fmla="*/ 206710 h 447676"/>
              <a:gd name="connsiteX190" fmla="*/ 168650 w 447676"/>
              <a:gd name="connsiteY190" fmla="*/ 202438 h 447676"/>
              <a:gd name="connsiteX191" fmla="*/ 168650 w 447676"/>
              <a:gd name="connsiteY191" fmla="*/ 167767 h 447676"/>
              <a:gd name="connsiteX192" fmla="*/ 145247 w 447676"/>
              <a:gd name="connsiteY192" fmla="*/ 167767 h 447676"/>
              <a:gd name="connsiteX193" fmla="*/ 141471 w 447676"/>
              <a:gd name="connsiteY193" fmla="*/ 166157 h 447676"/>
              <a:gd name="connsiteX194" fmla="*/ 139923 w 447676"/>
              <a:gd name="connsiteY194" fmla="*/ 162318 h 447676"/>
              <a:gd name="connsiteX195" fmla="*/ 139923 w 447676"/>
              <a:gd name="connsiteY195" fmla="*/ 159594 h 447676"/>
              <a:gd name="connsiteX196" fmla="*/ 140666 w 447676"/>
              <a:gd name="connsiteY196" fmla="*/ 156746 h 447676"/>
              <a:gd name="connsiteX197" fmla="*/ 152801 w 447676"/>
              <a:gd name="connsiteY197" fmla="*/ 129876 h 447676"/>
              <a:gd name="connsiteX198" fmla="*/ 140047 w 447676"/>
              <a:gd name="connsiteY198" fmla="*/ 129876 h 447676"/>
              <a:gd name="connsiteX199" fmla="*/ 140047 w 447676"/>
              <a:gd name="connsiteY199" fmla="*/ 118980 h 447676"/>
              <a:gd name="connsiteX200" fmla="*/ 156515 w 447676"/>
              <a:gd name="connsiteY200" fmla="*/ 118980 h 447676"/>
              <a:gd name="connsiteX201" fmla="*/ 158620 w 447676"/>
              <a:gd name="connsiteY201" fmla="*/ 112293 h 447676"/>
              <a:gd name="connsiteX202" fmla="*/ 223838 w 447676"/>
              <a:gd name="connsiteY202" fmla="*/ 14227 h 447676"/>
              <a:gd name="connsiteX203" fmla="*/ 14227 w 447676"/>
              <a:gd name="connsiteY203" fmla="*/ 223838 h 447676"/>
              <a:gd name="connsiteX204" fmla="*/ 223838 w 447676"/>
              <a:gd name="connsiteY204" fmla="*/ 433449 h 447676"/>
              <a:gd name="connsiteX205" fmla="*/ 433449 w 447676"/>
              <a:gd name="connsiteY205" fmla="*/ 223838 h 447676"/>
              <a:gd name="connsiteX206" fmla="*/ 223838 w 447676"/>
              <a:gd name="connsiteY206" fmla="*/ 14227 h 447676"/>
              <a:gd name="connsiteX207" fmla="*/ 223838 w 447676"/>
              <a:gd name="connsiteY207" fmla="*/ 0 h 447676"/>
              <a:gd name="connsiteX208" fmla="*/ 447676 w 447676"/>
              <a:gd name="connsiteY208" fmla="*/ 223838 h 447676"/>
              <a:gd name="connsiteX209" fmla="*/ 223838 w 447676"/>
              <a:gd name="connsiteY209" fmla="*/ 447676 h 447676"/>
              <a:gd name="connsiteX210" fmla="*/ 0 w 447676"/>
              <a:gd name="connsiteY210" fmla="*/ 223838 h 447676"/>
              <a:gd name="connsiteX211" fmla="*/ 223838 w 447676"/>
              <a:gd name="connsiteY211" fmla="*/ 0 h 447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</a:cxnLst>
            <a:rect l="l" t="t" r="r" b="b"/>
            <a:pathLst>
              <a:path w="447676" h="447676">
                <a:moveTo>
                  <a:pt x="136951" y="291530"/>
                </a:moveTo>
                <a:lnTo>
                  <a:pt x="200102" y="291530"/>
                </a:lnTo>
                <a:cubicBezTo>
                  <a:pt x="201670" y="291530"/>
                  <a:pt x="202970" y="292045"/>
                  <a:pt x="204002" y="293077"/>
                </a:cubicBezTo>
                <a:cubicBezTo>
                  <a:pt x="205034" y="294109"/>
                  <a:pt x="205550" y="295368"/>
                  <a:pt x="205550" y="296854"/>
                </a:cubicBezTo>
                <a:lnTo>
                  <a:pt x="205550" y="298711"/>
                </a:lnTo>
                <a:cubicBezTo>
                  <a:pt x="205550" y="299372"/>
                  <a:pt x="205509" y="299908"/>
                  <a:pt x="205426" y="300321"/>
                </a:cubicBezTo>
                <a:cubicBezTo>
                  <a:pt x="200556" y="312869"/>
                  <a:pt x="192260" y="323889"/>
                  <a:pt x="180537" y="333382"/>
                </a:cubicBezTo>
                <a:cubicBezTo>
                  <a:pt x="190443" y="339904"/>
                  <a:pt x="201175" y="344362"/>
                  <a:pt x="212732" y="346756"/>
                </a:cubicBezTo>
                <a:lnTo>
                  <a:pt x="210379" y="357281"/>
                </a:lnTo>
                <a:cubicBezTo>
                  <a:pt x="196016" y="354309"/>
                  <a:pt x="182931" y="348613"/>
                  <a:pt x="171127" y="340193"/>
                </a:cubicBezTo>
                <a:cubicBezTo>
                  <a:pt x="161386" y="346714"/>
                  <a:pt x="150118" y="351874"/>
                  <a:pt x="137323" y="355671"/>
                </a:cubicBezTo>
                <a:lnTo>
                  <a:pt x="134227" y="345270"/>
                </a:lnTo>
                <a:cubicBezTo>
                  <a:pt x="144298" y="342215"/>
                  <a:pt x="153626" y="338170"/>
                  <a:pt x="162211" y="333135"/>
                </a:cubicBezTo>
                <a:cubicBezTo>
                  <a:pt x="153956" y="325623"/>
                  <a:pt x="147270" y="317203"/>
                  <a:pt x="142152" y="307874"/>
                </a:cubicBezTo>
                <a:lnTo>
                  <a:pt x="151934" y="303169"/>
                </a:lnTo>
                <a:cubicBezTo>
                  <a:pt x="156722" y="311837"/>
                  <a:pt x="163285" y="319679"/>
                  <a:pt x="171622" y="326696"/>
                </a:cubicBezTo>
                <a:cubicBezTo>
                  <a:pt x="180868" y="319514"/>
                  <a:pt x="187926" y="311383"/>
                  <a:pt x="192796" y="302302"/>
                </a:cubicBezTo>
                <a:lnTo>
                  <a:pt x="136951" y="302302"/>
                </a:lnTo>
                <a:close/>
                <a:moveTo>
                  <a:pt x="101413" y="280014"/>
                </a:moveTo>
                <a:lnTo>
                  <a:pt x="119987" y="280014"/>
                </a:lnTo>
                <a:cubicBezTo>
                  <a:pt x="121473" y="280014"/>
                  <a:pt x="122752" y="280530"/>
                  <a:pt x="123826" y="281562"/>
                </a:cubicBezTo>
                <a:cubicBezTo>
                  <a:pt x="124899" y="282594"/>
                  <a:pt x="125435" y="283852"/>
                  <a:pt x="125435" y="285338"/>
                </a:cubicBezTo>
                <a:lnTo>
                  <a:pt x="125435" y="332887"/>
                </a:lnTo>
                <a:cubicBezTo>
                  <a:pt x="128242" y="330246"/>
                  <a:pt x="130884" y="327232"/>
                  <a:pt x="133360" y="323848"/>
                </a:cubicBezTo>
                <a:lnTo>
                  <a:pt x="142152" y="330163"/>
                </a:lnTo>
                <a:cubicBezTo>
                  <a:pt x="137281" y="336684"/>
                  <a:pt x="130966" y="343123"/>
                  <a:pt x="123206" y="349480"/>
                </a:cubicBezTo>
                <a:cubicBezTo>
                  <a:pt x="122051" y="350223"/>
                  <a:pt x="120978" y="350594"/>
                  <a:pt x="119987" y="350594"/>
                </a:cubicBezTo>
                <a:cubicBezTo>
                  <a:pt x="118996" y="350594"/>
                  <a:pt x="118171" y="350388"/>
                  <a:pt x="117511" y="349975"/>
                </a:cubicBezTo>
                <a:cubicBezTo>
                  <a:pt x="116602" y="349562"/>
                  <a:pt x="115880" y="348902"/>
                  <a:pt x="115344" y="347994"/>
                </a:cubicBezTo>
                <a:cubicBezTo>
                  <a:pt x="114807" y="347086"/>
                  <a:pt x="114539" y="346136"/>
                  <a:pt x="114539" y="345146"/>
                </a:cubicBezTo>
                <a:lnTo>
                  <a:pt x="114539" y="290787"/>
                </a:lnTo>
                <a:lnTo>
                  <a:pt x="101413" y="290787"/>
                </a:lnTo>
                <a:close/>
                <a:moveTo>
                  <a:pt x="243669" y="279642"/>
                </a:moveTo>
                <a:lnTo>
                  <a:pt x="265586" y="279642"/>
                </a:lnTo>
                <a:cubicBezTo>
                  <a:pt x="267072" y="279642"/>
                  <a:pt x="268331" y="280179"/>
                  <a:pt x="269363" y="281252"/>
                </a:cubicBezTo>
                <a:cubicBezTo>
                  <a:pt x="270395" y="282325"/>
                  <a:pt x="270911" y="283605"/>
                  <a:pt x="270911" y="285091"/>
                </a:cubicBezTo>
                <a:lnTo>
                  <a:pt x="270911" y="342793"/>
                </a:lnTo>
                <a:cubicBezTo>
                  <a:pt x="277515" y="338996"/>
                  <a:pt x="282509" y="335405"/>
                  <a:pt x="285893" y="332020"/>
                </a:cubicBezTo>
                <a:lnTo>
                  <a:pt x="293447" y="339945"/>
                </a:lnTo>
                <a:cubicBezTo>
                  <a:pt x="287173" y="345806"/>
                  <a:pt x="278629" y="351337"/>
                  <a:pt x="267815" y="356538"/>
                </a:cubicBezTo>
                <a:cubicBezTo>
                  <a:pt x="267237" y="356950"/>
                  <a:pt x="266494" y="357157"/>
                  <a:pt x="265586" y="357157"/>
                </a:cubicBezTo>
                <a:cubicBezTo>
                  <a:pt x="264513" y="357157"/>
                  <a:pt x="263564" y="356868"/>
                  <a:pt x="262738" y="356290"/>
                </a:cubicBezTo>
                <a:cubicBezTo>
                  <a:pt x="261913" y="355795"/>
                  <a:pt x="261273" y="355134"/>
                  <a:pt x="260819" y="354309"/>
                </a:cubicBezTo>
                <a:cubicBezTo>
                  <a:pt x="260365" y="353483"/>
                  <a:pt x="260138" y="352617"/>
                  <a:pt x="260138" y="351709"/>
                </a:cubicBezTo>
                <a:lnTo>
                  <a:pt x="260138" y="290539"/>
                </a:lnTo>
                <a:lnTo>
                  <a:pt x="243669" y="290539"/>
                </a:lnTo>
                <a:close/>
                <a:moveTo>
                  <a:pt x="150448" y="251039"/>
                </a:moveTo>
                <a:lnTo>
                  <a:pt x="191310" y="251039"/>
                </a:lnTo>
                <a:cubicBezTo>
                  <a:pt x="192796" y="251039"/>
                  <a:pt x="194076" y="251575"/>
                  <a:pt x="195149" y="252648"/>
                </a:cubicBezTo>
                <a:cubicBezTo>
                  <a:pt x="196222" y="253722"/>
                  <a:pt x="196759" y="255001"/>
                  <a:pt x="196759" y="256487"/>
                </a:cubicBezTo>
                <a:lnTo>
                  <a:pt x="196759" y="277166"/>
                </a:lnTo>
                <a:cubicBezTo>
                  <a:pt x="196924" y="277496"/>
                  <a:pt x="197419" y="277661"/>
                  <a:pt x="198244" y="277661"/>
                </a:cubicBezTo>
                <a:lnTo>
                  <a:pt x="211494" y="277661"/>
                </a:lnTo>
                <a:lnTo>
                  <a:pt x="211494" y="288558"/>
                </a:lnTo>
                <a:lnTo>
                  <a:pt x="198244" y="288558"/>
                </a:lnTo>
                <a:cubicBezTo>
                  <a:pt x="196098" y="288558"/>
                  <a:pt x="194241" y="288207"/>
                  <a:pt x="192672" y="287505"/>
                </a:cubicBezTo>
                <a:cubicBezTo>
                  <a:pt x="191104" y="286804"/>
                  <a:pt x="189907" y="285957"/>
                  <a:pt x="189081" y="284967"/>
                </a:cubicBezTo>
                <a:cubicBezTo>
                  <a:pt x="186935" y="282821"/>
                  <a:pt x="185862" y="280096"/>
                  <a:pt x="185862" y="276794"/>
                </a:cubicBezTo>
                <a:lnTo>
                  <a:pt x="185862" y="262059"/>
                </a:lnTo>
                <a:lnTo>
                  <a:pt x="155896" y="262059"/>
                </a:lnTo>
                <a:lnTo>
                  <a:pt x="155896" y="269984"/>
                </a:lnTo>
                <a:cubicBezTo>
                  <a:pt x="155896" y="275515"/>
                  <a:pt x="153915" y="280034"/>
                  <a:pt x="149953" y="283543"/>
                </a:cubicBezTo>
                <a:cubicBezTo>
                  <a:pt x="145990" y="287051"/>
                  <a:pt x="141739" y="289425"/>
                  <a:pt x="137199" y="290663"/>
                </a:cubicBezTo>
                <a:lnTo>
                  <a:pt x="134351" y="280138"/>
                </a:lnTo>
                <a:cubicBezTo>
                  <a:pt x="137240" y="279230"/>
                  <a:pt x="139716" y="277950"/>
                  <a:pt x="141780" y="276299"/>
                </a:cubicBezTo>
                <a:cubicBezTo>
                  <a:pt x="143844" y="274648"/>
                  <a:pt x="144917" y="272543"/>
                  <a:pt x="145000" y="269984"/>
                </a:cubicBezTo>
                <a:lnTo>
                  <a:pt x="145000" y="256487"/>
                </a:lnTo>
                <a:cubicBezTo>
                  <a:pt x="145000" y="255001"/>
                  <a:pt x="145536" y="253722"/>
                  <a:pt x="146609" y="252648"/>
                </a:cubicBezTo>
                <a:cubicBezTo>
                  <a:pt x="147683" y="251575"/>
                  <a:pt x="148962" y="251039"/>
                  <a:pt x="150448" y="251039"/>
                </a:cubicBezTo>
                <a:close/>
                <a:moveTo>
                  <a:pt x="118130" y="247200"/>
                </a:moveTo>
                <a:lnTo>
                  <a:pt x="130884" y="267507"/>
                </a:lnTo>
                <a:lnTo>
                  <a:pt x="121844" y="273451"/>
                </a:lnTo>
                <a:lnTo>
                  <a:pt x="108967" y="252896"/>
                </a:lnTo>
                <a:close/>
                <a:moveTo>
                  <a:pt x="313135" y="246829"/>
                </a:moveTo>
                <a:lnTo>
                  <a:pt x="323908" y="246829"/>
                </a:lnTo>
                <a:lnTo>
                  <a:pt x="323908" y="282490"/>
                </a:lnTo>
                <a:lnTo>
                  <a:pt x="356226" y="282490"/>
                </a:lnTo>
                <a:lnTo>
                  <a:pt x="356226" y="293387"/>
                </a:lnTo>
                <a:lnTo>
                  <a:pt x="323908" y="293387"/>
                </a:lnTo>
                <a:lnTo>
                  <a:pt x="323908" y="358271"/>
                </a:lnTo>
                <a:lnTo>
                  <a:pt x="313135" y="358271"/>
                </a:lnTo>
                <a:lnTo>
                  <a:pt x="313135" y="293387"/>
                </a:lnTo>
                <a:lnTo>
                  <a:pt x="280940" y="293387"/>
                </a:lnTo>
                <a:lnTo>
                  <a:pt x="280940" y="282490"/>
                </a:lnTo>
                <a:lnTo>
                  <a:pt x="313135" y="282490"/>
                </a:lnTo>
                <a:close/>
                <a:moveTo>
                  <a:pt x="262243" y="246210"/>
                </a:moveTo>
                <a:lnTo>
                  <a:pt x="277473" y="266888"/>
                </a:lnTo>
                <a:lnTo>
                  <a:pt x="268806" y="273203"/>
                </a:lnTo>
                <a:lnTo>
                  <a:pt x="253575" y="252648"/>
                </a:lnTo>
                <a:close/>
                <a:moveTo>
                  <a:pt x="197997" y="175939"/>
                </a:moveTo>
                <a:cubicBezTo>
                  <a:pt x="199565" y="182543"/>
                  <a:pt x="201464" y="188569"/>
                  <a:pt x="203693" y="194018"/>
                </a:cubicBezTo>
                <a:cubicBezTo>
                  <a:pt x="205922" y="199466"/>
                  <a:pt x="208811" y="204336"/>
                  <a:pt x="212360" y="208629"/>
                </a:cubicBezTo>
                <a:lnTo>
                  <a:pt x="204064" y="215811"/>
                </a:lnTo>
                <a:cubicBezTo>
                  <a:pt x="199854" y="210693"/>
                  <a:pt x="196449" y="205017"/>
                  <a:pt x="193849" y="198785"/>
                </a:cubicBezTo>
                <a:cubicBezTo>
                  <a:pt x="191248" y="192552"/>
                  <a:pt x="189081" y="185639"/>
                  <a:pt x="187348" y="178044"/>
                </a:cubicBezTo>
                <a:close/>
                <a:moveTo>
                  <a:pt x="147724" y="175939"/>
                </a:moveTo>
                <a:lnTo>
                  <a:pt x="158373" y="178044"/>
                </a:lnTo>
                <a:cubicBezTo>
                  <a:pt x="156639" y="185639"/>
                  <a:pt x="154452" y="192594"/>
                  <a:pt x="151810" y="198909"/>
                </a:cubicBezTo>
                <a:cubicBezTo>
                  <a:pt x="149168" y="205224"/>
                  <a:pt x="145784" y="210858"/>
                  <a:pt x="141656" y="215811"/>
                </a:cubicBezTo>
                <a:lnTo>
                  <a:pt x="133360" y="208629"/>
                </a:lnTo>
                <a:cubicBezTo>
                  <a:pt x="136910" y="204254"/>
                  <a:pt x="139799" y="199383"/>
                  <a:pt x="142028" y="194018"/>
                </a:cubicBezTo>
                <a:cubicBezTo>
                  <a:pt x="144257" y="188652"/>
                  <a:pt x="146155" y="182626"/>
                  <a:pt x="147724" y="175939"/>
                </a:cubicBezTo>
                <a:close/>
                <a:moveTo>
                  <a:pt x="318088" y="147088"/>
                </a:moveTo>
                <a:lnTo>
                  <a:pt x="318088" y="172596"/>
                </a:lnTo>
                <a:cubicBezTo>
                  <a:pt x="318253" y="174082"/>
                  <a:pt x="319533" y="174825"/>
                  <a:pt x="321927" y="174825"/>
                </a:cubicBezTo>
                <a:lnTo>
                  <a:pt x="339881" y="174825"/>
                </a:lnTo>
                <a:lnTo>
                  <a:pt x="339881" y="147088"/>
                </a:lnTo>
                <a:close/>
                <a:moveTo>
                  <a:pt x="291713" y="147088"/>
                </a:moveTo>
                <a:lnTo>
                  <a:pt x="291713" y="156622"/>
                </a:lnTo>
                <a:cubicBezTo>
                  <a:pt x="291135" y="170821"/>
                  <a:pt x="280610" y="181841"/>
                  <a:pt x="260138" y="189684"/>
                </a:cubicBezTo>
                <a:lnTo>
                  <a:pt x="260138" y="199837"/>
                </a:lnTo>
                <a:lnTo>
                  <a:pt x="339881" y="199837"/>
                </a:lnTo>
                <a:lnTo>
                  <a:pt x="339881" y="185597"/>
                </a:lnTo>
                <a:lnTo>
                  <a:pt x="321927" y="185597"/>
                </a:lnTo>
                <a:cubicBezTo>
                  <a:pt x="317221" y="185597"/>
                  <a:pt x="313506" y="184235"/>
                  <a:pt x="310782" y="181511"/>
                </a:cubicBezTo>
                <a:cubicBezTo>
                  <a:pt x="308471" y="179035"/>
                  <a:pt x="307315" y="176022"/>
                  <a:pt x="307315" y="172472"/>
                </a:cubicBezTo>
                <a:lnTo>
                  <a:pt x="307315" y="147088"/>
                </a:lnTo>
                <a:close/>
                <a:moveTo>
                  <a:pt x="260138" y="147088"/>
                </a:moveTo>
                <a:lnTo>
                  <a:pt x="260138" y="178168"/>
                </a:lnTo>
                <a:cubicBezTo>
                  <a:pt x="265669" y="175691"/>
                  <a:pt x="270519" y="172596"/>
                  <a:pt x="274687" y="168881"/>
                </a:cubicBezTo>
                <a:cubicBezTo>
                  <a:pt x="278856" y="165166"/>
                  <a:pt x="280940" y="161080"/>
                  <a:pt x="280940" y="156622"/>
                </a:cubicBezTo>
                <a:lnTo>
                  <a:pt x="280940" y="147088"/>
                </a:lnTo>
                <a:close/>
                <a:moveTo>
                  <a:pt x="291713" y="124304"/>
                </a:moveTo>
                <a:lnTo>
                  <a:pt x="291713" y="136067"/>
                </a:lnTo>
                <a:lnTo>
                  <a:pt x="307315" y="136067"/>
                </a:lnTo>
                <a:lnTo>
                  <a:pt x="307315" y="124304"/>
                </a:lnTo>
                <a:close/>
                <a:moveTo>
                  <a:pt x="244784" y="113407"/>
                </a:moveTo>
                <a:lnTo>
                  <a:pt x="355235" y="113407"/>
                </a:lnTo>
                <a:lnTo>
                  <a:pt x="355235" y="124304"/>
                </a:lnTo>
                <a:lnTo>
                  <a:pt x="318088" y="124304"/>
                </a:lnTo>
                <a:lnTo>
                  <a:pt x="318088" y="136067"/>
                </a:lnTo>
                <a:lnTo>
                  <a:pt x="345329" y="136067"/>
                </a:lnTo>
                <a:cubicBezTo>
                  <a:pt x="346815" y="136067"/>
                  <a:pt x="348074" y="136604"/>
                  <a:pt x="349106" y="137677"/>
                </a:cubicBezTo>
                <a:cubicBezTo>
                  <a:pt x="350138" y="138750"/>
                  <a:pt x="350654" y="140071"/>
                  <a:pt x="350654" y="141640"/>
                </a:cubicBezTo>
                <a:lnTo>
                  <a:pt x="350654" y="215192"/>
                </a:lnTo>
                <a:lnTo>
                  <a:pt x="339881" y="215192"/>
                </a:lnTo>
                <a:lnTo>
                  <a:pt x="339881" y="210734"/>
                </a:lnTo>
                <a:lnTo>
                  <a:pt x="260138" y="210734"/>
                </a:lnTo>
                <a:lnTo>
                  <a:pt x="260138" y="215192"/>
                </a:lnTo>
                <a:lnTo>
                  <a:pt x="249117" y="215192"/>
                </a:lnTo>
                <a:lnTo>
                  <a:pt x="249117" y="141640"/>
                </a:lnTo>
                <a:cubicBezTo>
                  <a:pt x="249117" y="140071"/>
                  <a:pt x="249654" y="138750"/>
                  <a:pt x="250727" y="137677"/>
                </a:cubicBezTo>
                <a:cubicBezTo>
                  <a:pt x="251800" y="136604"/>
                  <a:pt x="253080" y="136067"/>
                  <a:pt x="254566" y="136067"/>
                </a:cubicBezTo>
                <a:lnTo>
                  <a:pt x="280940" y="136067"/>
                </a:lnTo>
                <a:lnTo>
                  <a:pt x="280940" y="124304"/>
                </a:lnTo>
                <a:lnTo>
                  <a:pt x="244784" y="124304"/>
                </a:lnTo>
                <a:close/>
                <a:moveTo>
                  <a:pt x="107481" y="113036"/>
                </a:moveTo>
                <a:lnTo>
                  <a:pt x="133732" y="113036"/>
                </a:lnTo>
                <a:cubicBezTo>
                  <a:pt x="135465" y="113036"/>
                  <a:pt x="136910" y="113738"/>
                  <a:pt x="138065" y="115141"/>
                </a:cubicBezTo>
                <a:cubicBezTo>
                  <a:pt x="138808" y="116132"/>
                  <a:pt x="139180" y="117246"/>
                  <a:pt x="139180" y="118484"/>
                </a:cubicBezTo>
                <a:cubicBezTo>
                  <a:pt x="139180" y="119062"/>
                  <a:pt x="139139" y="119516"/>
                  <a:pt x="139056" y="119846"/>
                </a:cubicBezTo>
                <a:lnTo>
                  <a:pt x="130884" y="152660"/>
                </a:lnTo>
                <a:cubicBezTo>
                  <a:pt x="132782" y="155714"/>
                  <a:pt x="134536" y="159264"/>
                  <a:pt x="136146" y="163309"/>
                </a:cubicBezTo>
                <a:cubicBezTo>
                  <a:pt x="137756" y="167354"/>
                  <a:pt x="138561" y="171564"/>
                  <a:pt x="138561" y="175939"/>
                </a:cubicBezTo>
                <a:cubicBezTo>
                  <a:pt x="138561" y="178498"/>
                  <a:pt x="138189" y="181016"/>
                  <a:pt x="137446" y="183492"/>
                </a:cubicBezTo>
                <a:cubicBezTo>
                  <a:pt x="134970" y="191995"/>
                  <a:pt x="128448" y="198186"/>
                  <a:pt x="117882" y="202066"/>
                </a:cubicBezTo>
                <a:lnTo>
                  <a:pt x="113920" y="191912"/>
                </a:lnTo>
                <a:cubicBezTo>
                  <a:pt x="121184" y="189188"/>
                  <a:pt x="125559" y="185391"/>
                  <a:pt x="127045" y="180521"/>
                </a:cubicBezTo>
                <a:cubicBezTo>
                  <a:pt x="127458" y="178870"/>
                  <a:pt x="127664" y="177384"/>
                  <a:pt x="127664" y="176063"/>
                </a:cubicBezTo>
                <a:cubicBezTo>
                  <a:pt x="127664" y="172596"/>
                  <a:pt x="126901" y="169046"/>
                  <a:pt x="125373" y="165414"/>
                </a:cubicBezTo>
                <a:cubicBezTo>
                  <a:pt x="123846" y="161782"/>
                  <a:pt x="122298" y="158934"/>
                  <a:pt x="120730" y="156870"/>
                </a:cubicBezTo>
                <a:cubicBezTo>
                  <a:pt x="119987" y="155962"/>
                  <a:pt x="119616" y="154971"/>
                  <a:pt x="119616" y="153898"/>
                </a:cubicBezTo>
                <a:cubicBezTo>
                  <a:pt x="119616" y="153485"/>
                  <a:pt x="119698" y="152949"/>
                  <a:pt x="119863" y="152288"/>
                </a:cubicBezTo>
                <a:lnTo>
                  <a:pt x="126797" y="123933"/>
                </a:lnTo>
                <a:lnTo>
                  <a:pt x="112805" y="123933"/>
                </a:lnTo>
                <a:lnTo>
                  <a:pt x="112805" y="219773"/>
                </a:lnTo>
                <a:lnTo>
                  <a:pt x="102032" y="219773"/>
                </a:lnTo>
                <a:lnTo>
                  <a:pt x="102032" y="118608"/>
                </a:lnTo>
                <a:cubicBezTo>
                  <a:pt x="102032" y="117122"/>
                  <a:pt x="102569" y="115822"/>
                  <a:pt x="103642" y="114708"/>
                </a:cubicBezTo>
                <a:cubicBezTo>
                  <a:pt x="104715" y="113593"/>
                  <a:pt x="105995" y="113036"/>
                  <a:pt x="107481" y="113036"/>
                </a:cubicBezTo>
                <a:close/>
                <a:moveTo>
                  <a:pt x="159859" y="108454"/>
                </a:moveTo>
                <a:lnTo>
                  <a:pt x="170260" y="111302"/>
                </a:lnTo>
                <a:cubicBezTo>
                  <a:pt x="169434" y="114192"/>
                  <a:pt x="168650" y="116751"/>
                  <a:pt x="167907" y="118980"/>
                </a:cubicBezTo>
                <a:lnTo>
                  <a:pt x="208274" y="118980"/>
                </a:lnTo>
                <a:lnTo>
                  <a:pt x="208274" y="129876"/>
                </a:lnTo>
                <a:lnTo>
                  <a:pt x="164316" y="129876"/>
                </a:lnTo>
                <a:cubicBezTo>
                  <a:pt x="160437" y="140443"/>
                  <a:pt x="156598" y="149441"/>
                  <a:pt x="152801" y="156870"/>
                </a:cubicBezTo>
                <a:lnTo>
                  <a:pt x="168650" y="156870"/>
                </a:lnTo>
                <a:lnTo>
                  <a:pt x="168650" y="139287"/>
                </a:lnTo>
                <a:lnTo>
                  <a:pt x="179423" y="139287"/>
                </a:lnTo>
                <a:lnTo>
                  <a:pt x="179423" y="156870"/>
                </a:lnTo>
                <a:lnTo>
                  <a:pt x="206293" y="156870"/>
                </a:lnTo>
                <a:lnTo>
                  <a:pt x="206293" y="167767"/>
                </a:lnTo>
                <a:lnTo>
                  <a:pt x="179423" y="167767"/>
                </a:lnTo>
                <a:lnTo>
                  <a:pt x="179423" y="202438"/>
                </a:lnTo>
                <a:cubicBezTo>
                  <a:pt x="179423" y="206648"/>
                  <a:pt x="177875" y="210032"/>
                  <a:pt x="174780" y="212591"/>
                </a:cubicBezTo>
                <a:cubicBezTo>
                  <a:pt x="171684" y="215150"/>
                  <a:pt x="168753" y="216884"/>
                  <a:pt x="165988" y="217792"/>
                </a:cubicBezTo>
                <a:cubicBezTo>
                  <a:pt x="163223" y="218700"/>
                  <a:pt x="160189" y="219525"/>
                  <a:pt x="156887" y="220268"/>
                </a:cubicBezTo>
                <a:lnTo>
                  <a:pt x="155277" y="209372"/>
                </a:lnTo>
                <a:cubicBezTo>
                  <a:pt x="158332" y="208959"/>
                  <a:pt x="161324" y="208072"/>
                  <a:pt x="164254" y="206710"/>
                </a:cubicBezTo>
                <a:cubicBezTo>
                  <a:pt x="167185" y="205347"/>
                  <a:pt x="168650" y="203924"/>
                  <a:pt x="168650" y="202438"/>
                </a:cubicBezTo>
                <a:lnTo>
                  <a:pt x="168650" y="167767"/>
                </a:lnTo>
                <a:lnTo>
                  <a:pt x="145247" y="167767"/>
                </a:lnTo>
                <a:cubicBezTo>
                  <a:pt x="143761" y="167767"/>
                  <a:pt x="142503" y="167230"/>
                  <a:pt x="141471" y="166157"/>
                </a:cubicBezTo>
                <a:cubicBezTo>
                  <a:pt x="140439" y="165084"/>
                  <a:pt x="139923" y="163804"/>
                  <a:pt x="139923" y="162318"/>
                </a:cubicBezTo>
                <a:lnTo>
                  <a:pt x="139923" y="159594"/>
                </a:lnTo>
                <a:cubicBezTo>
                  <a:pt x="139923" y="158356"/>
                  <a:pt x="140171" y="157407"/>
                  <a:pt x="140666" y="156746"/>
                </a:cubicBezTo>
                <a:cubicBezTo>
                  <a:pt x="145206" y="148656"/>
                  <a:pt x="149251" y="139700"/>
                  <a:pt x="152801" y="129876"/>
                </a:cubicBezTo>
                <a:lnTo>
                  <a:pt x="140047" y="129876"/>
                </a:lnTo>
                <a:lnTo>
                  <a:pt x="140047" y="118980"/>
                </a:lnTo>
                <a:lnTo>
                  <a:pt x="156515" y="118980"/>
                </a:lnTo>
                <a:cubicBezTo>
                  <a:pt x="157506" y="116008"/>
                  <a:pt x="158208" y="113779"/>
                  <a:pt x="158620" y="112293"/>
                </a:cubicBezTo>
                <a:close/>
                <a:moveTo>
                  <a:pt x="223838" y="14227"/>
                </a:moveTo>
                <a:cubicBezTo>
                  <a:pt x="108073" y="14227"/>
                  <a:pt x="14227" y="108073"/>
                  <a:pt x="14227" y="223838"/>
                </a:cubicBezTo>
                <a:cubicBezTo>
                  <a:pt x="14227" y="339603"/>
                  <a:pt x="108073" y="433449"/>
                  <a:pt x="223838" y="433449"/>
                </a:cubicBezTo>
                <a:cubicBezTo>
                  <a:pt x="339603" y="433449"/>
                  <a:pt x="433449" y="339603"/>
                  <a:pt x="433449" y="223838"/>
                </a:cubicBezTo>
                <a:cubicBezTo>
                  <a:pt x="433449" y="108073"/>
                  <a:pt x="339603" y="14227"/>
                  <a:pt x="223838" y="14227"/>
                </a:cubicBezTo>
                <a:close/>
                <a:moveTo>
                  <a:pt x="223838" y="0"/>
                </a:moveTo>
                <a:cubicBezTo>
                  <a:pt x="347460" y="0"/>
                  <a:pt x="447676" y="100216"/>
                  <a:pt x="447676" y="223838"/>
                </a:cubicBezTo>
                <a:cubicBezTo>
                  <a:pt x="447676" y="347460"/>
                  <a:pt x="347460" y="447676"/>
                  <a:pt x="223838" y="447676"/>
                </a:cubicBezTo>
                <a:cubicBezTo>
                  <a:pt x="100216" y="447676"/>
                  <a:pt x="0" y="347460"/>
                  <a:pt x="0" y="223838"/>
                </a:cubicBezTo>
                <a:cubicBezTo>
                  <a:pt x="0" y="100216"/>
                  <a:pt x="100216" y="0"/>
                  <a:pt x="223838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gradFill>
                <a:gsLst>
                  <a:gs pos="0">
                    <a:srgbClr val="515FFE"/>
                  </a:gs>
                  <a:gs pos="100000">
                    <a:srgbClr val="5D0FEE"/>
                  </a:gs>
                </a:gsLst>
                <a:lin ang="2700000" scaled="1"/>
              </a:gra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BD0267B-1394-66FA-9263-BDC9BAC556FB}"/>
              </a:ext>
            </a:extLst>
          </p:cNvPr>
          <p:cNvSpPr txBox="1"/>
          <p:nvPr/>
        </p:nvSpPr>
        <p:spPr>
          <a:xfrm>
            <a:off x="591849" y="125609"/>
            <a:ext cx="34251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200" dirty="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添加你的标题</a:t>
            </a:r>
          </a:p>
        </p:txBody>
      </p:sp>
      <p:sp>
        <p:nvSpPr>
          <p:cNvPr id="19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2C5EE63E-5D61-022D-22F7-F3F0FB970AC7}"/>
              </a:ext>
            </a:extLst>
          </p:cNvPr>
          <p:cNvSpPr/>
          <p:nvPr/>
        </p:nvSpPr>
        <p:spPr>
          <a:xfrm>
            <a:off x="8455660" y="2481036"/>
            <a:ext cx="2672715" cy="2550795"/>
          </a:xfrm>
          <a:custGeom>
            <a:avLst/>
            <a:gdLst>
              <a:gd name="txL" fmla="*/ 0 w 2266626"/>
              <a:gd name="txT" fmla="*/ 0 h 2161893"/>
              <a:gd name="txR" fmla="*/ 2266626 w 2266626"/>
              <a:gd name="txB" fmla="*/ 2161893 h 2161893"/>
            </a:gdLst>
            <a:ahLst/>
            <a:cxnLst>
              <a:cxn ang="0">
                <a:pos x="1632483" y="0"/>
              </a:cxn>
              <a:cxn ang="0">
                <a:pos x="1924883" y="292400"/>
              </a:cxn>
              <a:cxn ang="0">
                <a:pos x="2079677" y="292400"/>
              </a:cxn>
              <a:cxn ang="0">
                <a:pos x="2266626" y="479349"/>
              </a:cxn>
              <a:cxn ang="0">
                <a:pos x="2266626" y="1974944"/>
              </a:cxn>
              <a:cxn ang="0">
                <a:pos x="2079677" y="2161893"/>
              </a:cxn>
              <a:cxn ang="0">
                <a:pos x="186949" y="2161893"/>
              </a:cxn>
              <a:cxn ang="0">
                <a:pos x="0" y="1974944"/>
              </a:cxn>
              <a:cxn ang="0">
                <a:pos x="0" y="479349"/>
              </a:cxn>
              <a:cxn ang="0">
                <a:pos x="186949" y="292400"/>
              </a:cxn>
              <a:cxn ang="0">
                <a:pos x="1632483" y="292400"/>
              </a:cxn>
            </a:cxnLst>
            <a:rect l="txL" t="txT" r="txR" b="txB"/>
            <a:pathLst>
              <a:path w="2266626" h="2161893">
                <a:moveTo>
                  <a:pt x="1632483" y="0"/>
                </a:moveTo>
                <a:lnTo>
                  <a:pt x="1924883" y="292400"/>
                </a:lnTo>
                <a:lnTo>
                  <a:pt x="2079677" y="292400"/>
                </a:lnTo>
                <a:cubicBezTo>
                  <a:pt x="2182926" y="292400"/>
                  <a:pt x="2266626" y="376100"/>
                  <a:pt x="2266626" y="479349"/>
                </a:cubicBezTo>
                <a:lnTo>
                  <a:pt x="2266626" y="1974944"/>
                </a:lnTo>
                <a:cubicBezTo>
                  <a:pt x="2266626" y="2078193"/>
                  <a:pt x="2182926" y="2161893"/>
                  <a:pt x="2079677" y="2161893"/>
                </a:cubicBezTo>
                <a:lnTo>
                  <a:pt x="186949" y="2161893"/>
                </a:lnTo>
                <a:cubicBezTo>
                  <a:pt x="83700" y="2161893"/>
                  <a:pt x="0" y="2078193"/>
                  <a:pt x="0" y="1974944"/>
                </a:cubicBezTo>
                <a:lnTo>
                  <a:pt x="0" y="479349"/>
                </a:lnTo>
                <a:cubicBezTo>
                  <a:pt x="0" y="376100"/>
                  <a:pt x="83700" y="292400"/>
                  <a:pt x="186949" y="292400"/>
                </a:cubicBezTo>
                <a:lnTo>
                  <a:pt x="1632483" y="292400"/>
                </a:lnTo>
                <a:close/>
              </a:path>
            </a:pathLst>
          </a:custGeom>
          <a:noFill/>
          <a:ln w="28575"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  <a:effectLst>
            <a:outerShdw blurRad="101600" dist="63500" dir="2700000" algn="tl" rotWithShape="0">
              <a:schemeClr val="accent3"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endParaRPr lang="en-US" altLang="zh-CN" dirty="0">
              <a:solidFill>
                <a:schemeClr val="lt1"/>
              </a:solidFill>
              <a:latin typeface="思源黑体 CN Light" panose="020B0300000000000000" pitchFamily="34" charset="-122"/>
              <a:sym typeface="Verdana" panose="020B0604030504040204" pitchFamily="34" charset="0"/>
            </a:endParaRPr>
          </a:p>
          <a:p>
            <a:pPr lvl="1"/>
            <a:endParaRPr lang="en-US" altLang="zh-CN" dirty="0">
              <a:solidFill>
                <a:schemeClr val="lt1"/>
              </a:solidFill>
              <a:latin typeface="思源黑体 CN Light" panose="020B0300000000000000" pitchFamily="34" charset="-122"/>
              <a:sym typeface="Verdana" panose="020B0604030504040204" pitchFamily="34" charset="0"/>
            </a:endParaRPr>
          </a:p>
        </p:txBody>
      </p:sp>
      <p:sp>
        <p:nvSpPr>
          <p:cNvPr id="20" name="任意多边形 10">
            <a:extLst>
              <a:ext uri="{FF2B5EF4-FFF2-40B4-BE49-F238E27FC236}">
                <a16:creationId xmlns:a16="http://schemas.microsoft.com/office/drawing/2014/main" id="{48167B4F-6A6C-FB82-4561-078532088992}"/>
              </a:ext>
            </a:extLst>
          </p:cNvPr>
          <p:cNvSpPr/>
          <p:nvPr/>
        </p:nvSpPr>
        <p:spPr>
          <a:xfrm>
            <a:off x="8981741" y="4558121"/>
            <a:ext cx="2512094" cy="1346200"/>
          </a:xfrm>
          <a:custGeom>
            <a:avLst/>
            <a:gdLst>
              <a:gd name="txL" fmla="*/ 0 w 2014779"/>
              <a:gd name="txT" fmla="*/ 0 h 801211"/>
              <a:gd name="txR" fmla="*/ 2014779 w 2014779"/>
              <a:gd name="txB" fmla="*/ 801211 h 801211"/>
            </a:gdLst>
            <a:ahLst/>
            <a:cxnLst>
              <a:cxn ang="0">
                <a:pos x="0" y="80121"/>
              </a:cxn>
              <a:cxn ang="0">
                <a:pos x="80121" y="0"/>
              </a:cxn>
              <a:cxn ang="0">
                <a:pos x="1934658" y="0"/>
              </a:cxn>
              <a:cxn ang="0">
                <a:pos x="2014779" y="80121"/>
              </a:cxn>
              <a:cxn ang="0">
                <a:pos x="2014779" y="721090"/>
              </a:cxn>
              <a:cxn ang="0">
                <a:pos x="1934658" y="801211"/>
              </a:cxn>
              <a:cxn ang="0">
                <a:pos x="80121" y="801211"/>
              </a:cxn>
              <a:cxn ang="0">
                <a:pos x="0" y="721090"/>
              </a:cxn>
              <a:cxn ang="0">
                <a:pos x="0" y="80121"/>
              </a:cxn>
            </a:cxnLst>
            <a:rect l="txL" t="txT" r="txR" b="txB"/>
            <a:pathLst>
              <a:path w="2014779" h="801211">
                <a:moveTo>
                  <a:pt x="0" y="80121"/>
                </a:moveTo>
                <a:cubicBezTo>
                  <a:pt x="0" y="35871"/>
                  <a:pt x="35871" y="0"/>
                  <a:pt x="80121" y="0"/>
                </a:cubicBezTo>
                <a:lnTo>
                  <a:pt x="1934658" y="0"/>
                </a:lnTo>
                <a:cubicBezTo>
                  <a:pt x="1978908" y="0"/>
                  <a:pt x="2014779" y="35871"/>
                  <a:pt x="2014779" y="80121"/>
                </a:cubicBezTo>
                <a:lnTo>
                  <a:pt x="2014779" y="721090"/>
                </a:lnTo>
                <a:cubicBezTo>
                  <a:pt x="2014779" y="765340"/>
                  <a:pt x="1978908" y="801211"/>
                  <a:pt x="1934658" y="801211"/>
                </a:cubicBezTo>
                <a:lnTo>
                  <a:pt x="80121" y="801211"/>
                </a:lnTo>
                <a:cubicBezTo>
                  <a:pt x="35871" y="801211"/>
                  <a:pt x="0" y="765340"/>
                  <a:pt x="0" y="721090"/>
                </a:cubicBezTo>
                <a:lnTo>
                  <a:pt x="0" y="80121"/>
                </a:lnTo>
                <a:close/>
              </a:path>
            </a:pathLst>
          </a:custGeom>
          <a:solidFill>
            <a:schemeClr val="accent2">
              <a:lumMod val="100000"/>
            </a:schemeClr>
          </a:solidFill>
          <a:ln w="12700" cap="flat" cmpd="sng">
            <a:solidFill>
              <a:schemeClr val="accent2">
                <a:lumMod val="100000"/>
              </a:schemeClr>
            </a:solidFill>
            <a:prstDash val="solid"/>
            <a:miter/>
            <a:headEnd type="none" w="med" len="med"/>
            <a:tailEnd type="none" w="med" len="med"/>
          </a:ln>
          <a:effectLst>
            <a:outerShdw blurRad="101600" dist="50800" dir="2700000" algn="tl" rotWithShape="0">
              <a:schemeClr val="accent2">
                <a:alpha val="35000"/>
              </a:schemeClr>
            </a:outerShdw>
          </a:effectLst>
        </p:spPr>
        <p:txBody>
          <a:bodyPr vert="horz" wrap="square" lIns="105382" tIns="78077" rIns="105382" bIns="78077" anchor="ctr"/>
          <a:lstStyle/>
          <a:p>
            <a:pPr algn="ctr">
              <a:lnSpc>
                <a:spcPct val="90000"/>
              </a:lnSpc>
              <a:spcAft>
                <a:spcPct val="35000"/>
              </a:spcAft>
            </a:pPr>
            <a:endParaRPr sz="4300" dirty="0">
              <a:solidFill>
                <a:srgbClr val="FFFFFF"/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sym typeface="Verdana" panose="020B0604030504040204" pitchFamily="34" charset="0"/>
            </a:endParaRPr>
          </a:p>
        </p:txBody>
      </p:sp>
      <p:sp>
        <p:nvSpPr>
          <p:cNvPr id="28" name="任意多边形 17">
            <a:extLst>
              <a:ext uri="{FF2B5EF4-FFF2-40B4-BE49-F238E27FC236}">
                <a16:creationId xmlns:a16="http://schemas.microsoft.com/office/drawing/2014/main" id="{3F5ED7DA-8490-8549-D3B7-BA8E4F58340A}"/>
              </a:ext>
            </a:extLst>
          </p:cNvPr>
          <p:cNvSpPr/>
          <p:nvPr/>
        </p:nvSpPr>
        <p:spPr>
          <a:xfrm>
            <a:off x="4636254" y="2793686"/>
            <a:ext cx="2672715" cy="2579370"/>
          </a:xfrm>
          <a:custGeom>
            <a:avLst/>
            <a:gdLst>
              <a:gd name="txL" fmla="*/ 0 w 2266626"/>
              <a:gd name="txT" fmla="*/ 0 h 2185709"/>
              <a:gd name="txR" fmla="*/ 2266626 w 2266626"/>
              <a:gd name="txB" fmla="*/ 2185709 h 2185709"/>
            </a:gdLst>
            <a:ahLst/>
            <a:cxnLst>
              <a:cxn ang="0">
                <a:pos x="186949" y="0"/>
              </a:cxn>
              <a:cxn ang="0">
                <a:pos x="2079677" y="0"/>
              </a:cxn>
              <a:cxn ang="0">
                <a:pos x="2266626" y="186949"/>
              </a:cxn>
              <a:cxn ang="0">
                <a:pos x="2266626" y="1682544"/>
              </a:cxn>
              <a:cxn ang="0">
                <a:pos x="2079677" y="1869493"/>
              </a:cxn>
              <a:cxn ang="0">
                <a:pos x="2021020" y="1869493"/>
              </a:cxn>
              <a:cxn ang="0">
                <a:pos x="2021020" y="2185709"/>
              </a:cxn>
              <a:cxn ang="0">
                <a:pos x="1704804" y="1869493"/>
              </a:cxn>
              <a:cxn ang="0">
                <a:pos x="186949" y="1869493"/>
              </a:cxn>
              <a:cxn ang="0">
                <a:pos x="0" y="1682544"/>
              </a:cxn>
              <a:cxn ang="0">
                <a:pos x="0" y="186949"/>
              </a:cxn>
              <a:cxn ang="0">
                <a:pos x="186949" y="0"/>
              </a:cxn>
            </a:cxnLst>
            <a:rect l="txL" t="txT" r="txR" b="txB"/>
            <a:pathLst>
              <a:path w="2266626" h="2185709">
                <a:moveTo>
                  <a:pt x="186949" y="0"/>
                </a:moveTo>
                <a:lnTo>
                  <a:pt x="2079677" y="0"/>
                </a:lnTo>
                <a:cubicBezTo>
                  <a:pt x="2182926" y="0"/>
                  <a:pt x="2266626" y="83700"/>
                  <a:pt x="2266626" y="186949"/>
                </a:cubicBezTo>
                <a:lnTo>
                  <a:pt x="2266626" y="1682544"/>
                </a:lnTo>
                <a:cubicBezTo>
                  <a:pt x="2266626" y="1785793"/>
                  <a:pt x="2182926" y="1869493"/>
                  <a:pt x="2079677" y="1869493"/>
                </a:cubicBezTo>
                <a:lnTo>
                  <a:pt x="2021020" y="1869493"/>
                </a:lnTo>
                <a:lnTo>
                  <a:pt x="2021020" y="2185709"/>
                </a:lnTo>
                <a:lnTo>
                  <a:pt x="1704804" y="1869493"/>
                </a:lnTo>
                <a:lnTo>
                  <a:pt x="186949" y="1869493"/>
                </a:lnTo>
                <a:cubicBezTo>
                  <a:pt x="83700" y="1869493"/>
                  <a:pt x="0" y="1785793"/>
                  <a:pt x="0" y="1682544"/>
                </a:cubicBezTo>
                <a:lnTo>
                  <a:pt x="0" y="186949"/>
                </a:lnTo>
                <a:cubicBezTo>
                  <a:pt x="0" y="83700"/>
                  <a:pt x="83700" y="0"/>
                  <a:pt x="186949" y="0"/>
                </a:cubicBezTo>
                <a:close/>
              </a:path>
            </a:pathLst>
          </a:custGeom>
          <a:noFill/>
          <a:ln w="28575"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  <a:effectLst>
            <a:outerShdw blurRad="101600" dist="63500" dir="2700000" algn="tl" rotWithShape="0">
              <a:schemeClr val="accent3"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endParaRPr lang="en-US" altLang="zh-CN" dirty="0">
              <a:solidFill>
                <a:schemeClr val="lt1"/>
              </a:solidFill>
              <a:latin typeface="思源黑体 CN Light" panose="020B0300000000000000" pitchFamily="34" charset="-122"/>
              <a:sym typeface="Verdana" panose="020B0604030504040204" pitchFamily="34" charset="0"/>
            </a:endParaRPr>
          </a:p>
          <a:p>
            <a:pPr lvl="1"/>
            <a:endParaRPr lang="en-US" altLang="zh-CN" dirty="0">
              <a:solidFill>
                <a:schemeClr val="lt1"/>
              </a:solidFill>
              <a:latin typeface="思源黑体 CN Light" panose="020B0300000000000000" pitchFamily="34" charset="-122"/>
              <a:sym typeface="Verdana" panose="020B0604030504040204" pitchFamily="34" charset="0"/>
            </a:endParaRPr>
          </a:p>
        </p:txBody>
      </p:sp>
      <p:sp>
        <p:nvSpPr>
          <p:cNvPr id="29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AAE729B8-F903-CC1A-818F-C4C8F5F06577}"/>
              </a:ext>
            </a:extLst>
          </p:cNvPr>
          <p:cNvSpPr/>
          <p:nvPr/>
        </p:nvSpPr>
        <p:spPr>
          <a:xfrm>
            <a:off x="5162335" y="1929044"/>
            <a:ext cx="2512094" cy="1338988"/>
          </a:xfrm>
          <a:custGeom>
            <a:avLst/>
            <a:gdLst>
              <a:gd name="txL" fmla="*/ 0 w 2014779"/>
              <a:gd name="txT" fmla="*/ 0 h 801211"/>
              <a:gd name="txR" fmla="*/ 2014779 w 2014779"/>
              <a:gd name="txB" fmla="*/ 801211 h 801211"/>
            </a:gdLst>
            <a:ahLst/>
            <a:cxnLst>
              <a:cxn ang="0">
                <a:pos x="0" y="80121"/>
              </a:cxn>
              <a:cxn ang="0">
                <a:pos x="80121" y="0"/>
              </a:cxn>
              <a:cxn ang="0">
                <a:pos x="1934658" y="0"/>
              </a:cxn>
              <a:cxn ang="0">
                <a:pos x="2014779" y="80121"/>
              </a:cxn>
              <a:cxn ang="0">
                <a:pos x="2014779" y="721090"/>
              </a:cxn>
              <a:cxn ang="0">
                <a:pos x="1934658" y="801211"/>
              </a:cxn>
              <a:cxn ang="0">
                <a:pos x="80121" y="801211"/>
              </a:cxn>
              <a:cxn ang="0">
                <a:pos x="0" y="721090"/>
              </a:cxn>
              <a:cxn ang="0">
                <a:pos x="0" y="80121"/>
              </a:cxn>
            </a:cxnLst>
            <a:rect l="txL" t="txT" r="txR" b="txB"/>
            <a:pathLst>
              <a:path w="2014779" h="801211">
                <a:moveTo>
                  <a:pt x="0" y="80121"/>
                </a:moveTo>
                <a:cubicBezTo>
                  <a:pt x="0" y="35871"/>
                  <a:pt x="35871" y="0"/>
                  <a:pt x="80121" y="0"/>
                </a:cubicBezTo>
                <a:lnTo>
                  <a:pt x="1934658" y="0"/>
                </a:lnTo>
                <a:cubicBezTo>
                  <a:pt x="1978908" y="0"/>
                  <a:pt x="2014779" y="35871"/>
                  <a:pt x="2014779" y="80121"/>
                </a:cubicBezTo>
                <a:lnTo>
                  <a:pt x="2014779" y="721090"/>
                </a:lnTo>
                <a:cubicBezTo>
                  <a:pt x="2014779" y="765340"/>
                  <a:pt x="1978908" y="801211"/>
                  <a:pt x="1934658" y="801211"/>
                </a:cubicBezTo>
                <a:lnTo>
                  <a:pt x="80121" y="801211"/>
                </a:lnTo>
                <a:cubicBezTo>
                  <a:pt x="35871" y="801211"/>
                  <a:pt x="0" y="765340"/>
                  <a:pt x="0" y="721090"/>
                </a:cubicBezTo>
                <a:lnTo>
                  <a:pt x="0" y="80121"/>
                </a:lnTo>
                <a:close/>
              </a:path>
            </a:pathLst>
          </a:custGeom>
          <a:solidFill>
            <a:schemeClr val="accent2">
              <a:lumMod val="100000"/>
            </a:schemeClr>
          </a:solidFill>
          <a:ln w="12700" cap="flat" cmpd="sng">
            <a:solidFill>
              <a:schemeClr val="accent2">
                <a:lumMod val="100000"/>
              </a:schemeClr>
            </a:solidFill>
            <a:prstDash val="solid"/>
            <a:miter/>
            <a:headEnd type="none" w="med" len="med"/>
            <a:tailEnd type="none" w="med" len="med"/>
          </a:ln>
          <a:effectLst>
            <a:outerShdw blurRad="101600" dist="50800" dir="2700000" algn="tl" rotWithShape="0">
              <a:schemeClr val="accent2">
                <a:alpha val="35000"/>
              </a:schemeClr>
            </a:outerShdw>
          </a:effectLst>
        </p:spPr>
        <p:txBody>
          <a:bodyPr vert="horz" wrap="square" lIns="105382" tIns="78077" rIns="105382" bIns="78077" anchor="ctr"/>
          <a:lstStyle/>
          <a:p>
            <a:pPr algn="ctr">
              <a:lnSpc>
                <a:spcPct val="90000"/>
              </a:lnSpc>
              <a:spcAft>
                <a:spcPct val="35000"/>
              </a:spcAft>
            </a:pPr>
            <a:endParaRPr sz="4300" dirty="0">
              <a:solidFill>
                <a:srgbClr val="FFFFFF"/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sym typeface="Verdana" panose="020B0604030504040204" pitchFamily="34" charset="0"/>
            </a:endParaRPr>
          </a:p>
        </p:txBody>
      </p:sp>
      <p:sp>
        <p:nvSpPr>
          <p:cNvPr id="87" name="任意多边形 13">
            <a:extLst>
              <a:ext uri="{FF2B5EF4-FFF2-40B4-BE49-F238E27FC236}">
                <a16:creationId xmlns:a16="http://schemas.microsoft.com/office/drawing/2014/main" id="{DB3809E8-4ADC-8E11-858F-28A39308742A}"/>
              </a:ext>
            </a:extLst>
          </p:cNvPr>
          <p:cNvSpPr/>
          <p:nvPr/>
        </p:nvSpPr>
        <p:spPr>
          <a:xfrm>
            <a:off x="788154" y="2526121"/>
            <a:ext cx="2674620" cy="2506345"/>
          </a:xfrm>
          <a:custGeom>
            <a:avLst/>
            <a:gdLst>
              <a:gd name="txL" fmla="*/ 0 w 2266626"/>
              <a:gd name="txT" fmla="*/ 0 h 2123793"/>
              <a:gd name="txR" fmla="*/ 2266626 w 2266626"/>
              <a:gd name="txB" fmla="*/ 2123793 h 2123793"/>
            </a:gdLst>
            <a:ahLst/>
            <a:cxnLst>
              <a:cxn ang="0">
                <a:pos x="1597976" y="0"/>
              </a:cxn>
              <a:cxn ang="0">
                <a:pos x="1852276" y="254300"/>
              </a:cxn>
              <a:cxn ang="0">
                <a:pos x="2079677" y="254300"/>
              </a:cxn>
              <a:cxn ang="0">
                <a:pos x="2266626" y="441249"/>
              </a:cxn>
              <a:cxn ang="0">
                <a:pos x="2266626" y="1936844"/>
              </a:cxn>
              <a:cxn ang="0">
                <a:pos x="2079677" y="2123793"/>
              </a:cxn>
              <a:cxn ang="0">
                <a:pos x="186949" y="2123793"/>
              </a:cxn>
              <a:cxn ang="0">
                <a:pos x="0" y="1936844"/>
              </a:cxn>
              <a:cxn ang="0">
                <a:pos x="0" y="441249"/>
              </a:cxn>
              <a:cxn ang="0">
                <a:pos x="186949" y="254300"/>
              </a:cxn>
              <a:cxn ang="0">
                <a:pos x="1597976" y="254300"/>
              </a:cxn>
            </a:cxnLst>
            <a:rect l="txL" t="txT" r="txR" b="txB"/>
            <a:pathLst>
              <a:path w="2266626" h="2123793">
                <a:moveTo>
                  <a:pt x="1597976" y="0"/>
                </a:moveTo>
                <a:lnTo>
                  <a:pt x="1852276" y="254300"/>
                </a:lnTo>
                <a:lnTo>
                  <a:pt x="2079677" y="254300"/>
                </a:lnTo>
                <a:cubicBezTo>
                  <a:pt x="2182926" y="254300"/>
                  <a:pt x="2266626" y="338000"/>
                  <a:pt x="2266626" y="441249"/>
                </a:cubicBezTo>
                <a:lnTo>
                  <a:pt x="2266626" y="1936844"/>
                </a:lnTo>
                <a:cubicBezTo>
                  <a:pt x="2266626" y="2040093"/>
                  <a:pt x="2182926" y="2123793"/>
                  <a:pt x="2079677" y="2123793"/>
                </a:cubicBezTo>
                <a:lnTo>
                  <a:pt x="186949" y="2123793"/>
                </a:lnTo>
                <a:cubicBezTo>
                  <a:pt x="83700" y="2123793"/>
                  <a:pt x="0" y="2040093"/>
                  <a:pt x="0" y="1936844"/>
                </a:cubicBezTo>
                <a:lnTo>
                  <a:pt x="0" y="441249"/>
                </a:lnTo>
                <a:cubicBezTo>
                  <a:pt x="0" y="338000"/>
                  <a:pt x="83700" y="254300"/>
                  <a:pt x="186949" y="254300"/>
                </a:cubicBezTo>
                <a:lnTo>
                  <a:pt x="1597976" y="254300"/>
                </a:lnTo>
                <a:close/>
              </a:path>
            </a:pathLst>
          </a:custGeom>
          <a:noFill/>
          <a:ln w="28575"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  <a:effectLst>
            <a:outerShdw blurRad="101600" dist="63500" dir="2700000" algn="tl" rotWithShape="0">
              <a:schemeClr val="accent3"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endParaRPr lang="en-US" altLang="zh-CN" dirty="0">
              <a:solidFill>
                <a:schemeClr val="lt1"/>
              </a:solidFill>
              <a:latin typeface="思源黑体 CN Light" panose="020B0300000000000000" pitchFamily="34" charset="-122"/>
              <a:sym typeface="Verdana" panose="020B0604030504040204" pitchFamily="34" charset="0"/>
            </a:endParaRPr>
          </a:p>
          <a:p>
            <a:pPr lvl="1"/>
            <a:endParaRPr lang="en-US" altLang="zh-CN" dirty="0">
              <a:solidFill>
                <a:schemeClr val="lt1"/>
              </a:solidFill>
              <a:latin typeface="思源黑体 CN Light" panose="020B0300000000000000" pitchFamily="34" charset="-122"/>
              <a:sym typeface="Verdana" panose="020B0604030504040204" pitchFamily="34" charset="0"/>
            </a:endParaRPr>
          </a:p>
        </p:txBody>
      </p:sp>
      <p:sp>
        <p:nvSpPr>
          <p:cNvPr id="88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FA3589C8-390E-33FB-A92D-F485FCF88D2A}"/>
              </a:ext>
            </a:extLst>
          </p:cNvPr>
          <p:cNvSpPr/>
          <p:nvPr/>
        </p:nvSpPr>
        <p:spPr>
          <a:xfrm>
            <a:off x="1314235" y="4558121"/>
            <a:ext cx="2512094" cy="1345565"/>
          </a:xfrm>
          <a:custGeom>
            <a:avLst/>
            <a:gdLst>
              <a:gd name="txL" fmla="*/ 0 w 2014779"/>
              <a:gd name="txT" fmla="*/ 0 h 801211"/>
              <a:gd name="txR" fmla="*/ 2014779 w 2014779"/>
              <a:gd name="txB" fmla="*/ 801211 h 801211"/>
            </a:gdLst>
            <a:ahLst/>
            <a:cxnLst>
              <a:cxn ang="0">
                <a:pos x="0" y="80121"/>
              </a:cxn>
              <a:cxn ang="0">
                <a:pos x="80121" y="0"/>
              </a:cxn>
              <a:cxn ang="0">
                <a:pos x="1934658" y="0"/>
              </a:cxn>
              <a:cxn ang="0">
                <a:pos x="2014779" y="80121"/>
              </a:cxn>
              <a:cxn ang="0">
                <a:pos x="2014779" y="721090"/>
              </a:cxn>
              <a:cxn ang="0">
                <a:pos x="1934658" y="801211"/>
              </a:cxn>
              <a:cxn ang="0">
                <a:pos x="80121" y="801211"/>
              </a:cxn>
              <a:cxn ang="0">
                <a:pos x="0" y="721090"/>
              </a:cxn>
              <a:cxn ang="0">
                <a:pos x="0" y="80121"/>
              </a:cxn>
            </a:cxnLst>
            <a:rect l="txL" t="txT" r="txR" b="txB"/>
            <a:pathLst>
              <a:path w="2014779" h="801211">
                <a:moveTo>
                  <a:pt x="0" y="80121"/>
                </a:moveTo>
                <a:cubicBezTo>
                  <a:pt x="0" y="35871"/>
                  <a:pt x="35871" y="0"/>
                  <a:pt x="80121" y="0"/>
                </a:cubicBezTo>
                <a:lnTo>
                  <a:pt x="1934658" y="0"/>
                </a:lnTo>
                <a:cubicBezTo>
                  <a:pt x="1978908" y="0"/>
                  <a:pt x="2014779" y="35871"/>
                  <a:pt x="2014779" y="80121"/>
                </a:cubicBezTo>
                <a:lnTo>
                  <a:pt x="2014779" y="721090"/>
                </a:lnTo>
                <a:cubicBezTo>
                  <a:pt x="2014779" y="765340"/>
                  <a:pt x="1978908" y="801211"/>
                  <a:pt x="1934658" y="801211"/>
                </a:cubicBezTo>
                <a:lnTo>
                  <a:pt x="80121" y="801211"/>
                </a:lnTo>
                <a:cubicBezTo>
                  <a:pt x="35871" y="801211"/>
                  <a:pt x="0" y="765340"/>
                  <a:pt x="0" y="721090"/>
                </a:cubicBezTo>
                <a:lnTo>
                  <a:pt x="0" y="80121"/>
                </a:lnTo>
                <a:close/>
              </a:path>
            </a:pathLst>
          </a:custGeom>
          <a:solidFill>
            <a:schemeClr val="accent2">
              <a:lumMod val="100000"/>
            </a:schemeClr>
          </a:solidFill>
          <a:ln w="12700" cap="flat" cmpd="sng">
            <a:solidFill>
              <a:schemeClr val="accent2">
                <a:lumMod val="100000"/>
              </a:schemeClr>
            </a:solidFill>
            <a:prstDash val="solid"/>
            <a:miter/>
            <a:headEnd type="none" w="med" len="med"/>
            <a:tailEnd type="none" w="med" len="med"/>
          </a:ln>
          <a:effectLst>
            <a:outerShdw blurRad="101600" dist="50800" dir="2700000" algn="tl" rotWithShape="0">
              <a:schemeClr val="accent2">
                <a:alpha val="35000"/>
              </a:schemeClr>
            </a:outerShdw>
          </a:effectLst>
        </p:spPr>
        <p:txBody>
          <a:bodyPr vert="horz" wrap="square" lIns="105382" tIns="78077" rIns="105382" bIns="78077" anchor="ctr"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sz="43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Normal" panose="020B0400000000000000" pitchFamily="34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95" name="文本框 2">
            <a:extLst>
              <a:ext uri="{FF2B5EF4-FFF2-40B4-BE49-F238E27FC236}">
                <a16:creationId xmlns:a16="http://schemas.microsoft.com/office/drawing/2014/main" id="{93151FF4-F300-51D1-BE93-485BE492518D}"/>
              </a:ext>
            </a:extLst>
          </p:cNvPr>
          <p:cNvSpPr txBox="1"/>
          <p:nvPr/>
        </p:nvSpPr>
        <p:spPr>
          <a:xfrm>
            <a:off x="1583128" y="1566273"/>
            <a:ext cx="1974306" cy="591487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 w="9525">
            <a:noFill/>
          </a:ln>
          <a:effectLst>
            <a:outerShdw blurRad="101600" dist="63500" dir="2700000" algn="tl" rotWithShape="0">
              <a:schemeClr val="accent2">
                <a:alpha val="35000"/>
              </a:schemeClr>
            </a:outerShdw>
          </a:effec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104" name="图形 467">
            <a:extLst>
              <a:ext uri="{FF2B5EF4-FFF2-40B4-BE49-F238E27FC236}">
                <a16:creationId xmlns:a16="http://schemas.microsoft.com/office/drawing/2014/main" id="{D8B3972D-DB8E-284B-3147-32047EC5CD38}"/>
              </a:ext>
            </a:extLst>
          </p:cNvPr>
          <p:cNvSpPr/>
          <p:nvPr/>
        </p:nvSpPr>
        <p:spPr>
          <a:xfrm>
            <a:off x="9421655" y="3321716"/>
            <a:ext cx="908366" cy="909542"/>
          </a:xfrm>
          <a:custGeom>
            <a:avLst/>
            <a:gdLst>
              <a:gd name="connsiteX0" fmla="*/ 122838 w 354067"/>
              <a:gd name="connsiteY0" fmla="*/ 97673 h 354526"/>
              <a:gd name="connsiteX1" fmla="*/ 102490 w 354067"/>
              <a:gd name="connsiteY1" fmla="*/ 125393 h 354526"/>
              <a:gd name="connsiteX2" fmla="*/ 55440 w 354067"/>
              <a:gd name="connsiteY2" fmla="*/ 125393 h 354526"/>
              <a:gd name="connsiteX3" fmla="*/ 50071 w 354067"/>
              <a:gd name="connsiteY3" fmla="*/ 130762 h 354526"/>
              <a:gd name="connsiteX4" fmla="*/ 50071 w 354067"/>
              <a:gd name="connsiteY4" fmla="*/ 249045 h 354526"/>
              <a:gd name="connsiteX5" fmla="*/ 55440 w 354067"/>
              <a:gd name="connsiteY5" fmla="*/ 254414 h 354526"/>
              <a:gd name="connsiteX6" fmla="*/ 255788 w 354067"/>
              <a:gd name="connsiteY6" fmla="*/ 254414 h 354526"/>
              <a:gd name="connsiteX7" fmla="*/ 284489 w 354067"/>
              <a:gd name="connsiteY7" fmla="*/ 224957 h 354526"/>
              <a:gd name="connsiteX8" fmla="*/ 283414 w 354067"/>
              <a:gd name="connsiteY8" fmla="*/ 217491 h 354526"/>
              <a:gd name="connsiteX9" fmla="*/ 298257 w 354067"/>
              <a:gd name="connsiteY9" fmla="*/ 179752 h 354526"/>
              <a:gd name="connsiteX10" fmla="*/ 296170 w 354067"/>
              <a:gd name="connsiteY10" fmla="*/ 175825 h 354526"/>
              <a:gd name="connsiteX11" fmla="*/ 295390 w 354067"/>
              <a:gd name="connsiteY11" fmla="*/ 136852 h 354526"/>
              <a:gd name="connsiteX12" fmla="*/ 295075 w 354067"/>
              <a:gd name="connsiteY12" fmla="*/ 136553 h 354526"/>
              <a:gd name="connsiteX13" fmla="*/ 277419 w 354067"/>
              <a:gd name="connsiteY13" fmla="*/ 89785 h 354526"/>
              <a:gd name="connsiteX14" fmla="*/ 209739 w 354067"/>
              <a:gd name="connsiteY14" fmla="*/ 89785 h 354526"/>
              <a:gd name="connsiteX15" fmla="*/ 152530 w 354067"/>
              <a:gd name="connsiteY15" fmla="*/ 4073 h 354526"/>
              <a:gd name="connsiteX16" fmla="*/ 150010 w 354067"/>
              <a:gd name="connsiteY16" fmla="*/ 9786 h 354526"/>
              <a:gd name="connsiteX17" fmla="*/ 153579 w 354067"/>
              <a:gd name="connsiteY17" fmla="*/ 53878 h 354526"/>
              <a:gd name="connsiteX18" fmla="*/ 122838 w 354067"/>
              <a:gd name="connsiteY18" fmla="*/ 97673 h 354526"/>
              <a:gd name="connsiteX19" fmla="*/ 101645 w 354067"/>
              <a:gd name="connsiteY19" fmla="*/ 243677 h 354526"/>
              <a:gd name="connsiteX20" fmla="*/ 60793 w 354067"/>
              <a:gd name="connsiteY20" fmla="*/ 243677 h 354526"/>
              <a:gd name="connsiteX21" fmla="*/ 60793 w 354067"/>
              <a:gd name="connsiteY21" fmla="*/ 136099 h 354526"/>
              <a:gd name="connsiteX22" fmla="*/ 101645 w 354067"/>
              <a:gd name="connsiteY22" fmla="*/ 136099 h 354526"/>
              <a:gd name="connsiteX23" fmla="*/ 161515 w 354067"/>
              <a:gd name="connsiteY23" fmla="*/ 12212 h 354526"/>
              <a:gd name="connsiteX24" fmla="*/ 201710 w 354067"/>
              <a:gd name="connsiteY24" fmla="*/ 51578 h 354526"/>
              <a:gd name="connsiteX25" fmla="*/ 197765 w 354067"/>
              <a:gd name="connsiteY25" fmla="*/ 93635 h 354526"/>
              <a:gd name="connsiteX26" fmla="*/ 201489 w 354067"/>
              <a:gd name="connsiteY26" fmla="*/ 100302 h 354526"/>
              <a:gd name="connsiteX27" fmla="*/ 202915 w 354067"/>
              <a:gd name="connsiteY27" fmla="*/ 100506 h 354526"/>
              <a:gd name="connsiteX28" fmla="*/ 277419 w 354067"/>
              <a:gd name="connsiteY28" fmla="*/ 100506 h 354526"/>
              <a:gd name="connsiteX29" fmla="*/ 291428 w 354067"/>
              <a:gd name="connsiteY29" fmla="*/ 116378 h 354526"/>
              <a:gd name="connsiteX30" fmla="*/ 283117 w 354067"/>
              <a:gd name="connsiteY30" fmla="*/ 132108 h 354526"/>
              <a:gd name="connsiteX31" fmla="*/ 277748 w 354067"/>
              <a:gd name="connsiteY31" fmla="*/ 137477 h 354526"/>
              <a:gd name="connsiteX32" fmla="*/ 283117 w 354067"/>
              <a:gd name="connsiteY32" fmla="*/ 142845 h 354526"/>
              <a:gd name="connsiteX33" fmla="*/ 293259 w 354067"/>
              <a:gd name="connsiteY33" fmla="*/ 156291 h 354526"/>
              <a:gd name="connsiteX34" fmla="*/ 285684 w 354067"/>
              <a:gd name="connsiteY34" fmla="*/ 170800 h 354526"/>
              <a:gd name="connsiteX35" fmla="*/ 283461 w 354067"/>
              <a:gd name="connsiteY35" fmla="*/ 174682 h 354526"/>
              <a:gd name="connsiteX36" fmla="*/ 290035 w 354067"/>
              <a:gd name="connsiteY36" fmla="*/ 191242 h 354526"/>
              <a:gd name="connsiteX37" fmla="*/ 275103 w 354067"/>
              <a:gd name="connsiteY37" fmla="*/ 208929 h 354526"/>
              <a:gd name="connsiteX38" fmla="*/ 271299 w 354067"/>
              <a:gd name="connsiteY38" fmla="*/ 211965 h 354526"/>
              <a:gd name="connsiteX39" fmla="*/ 273866 w 354067"/>
              <a:gd name="connsiteY39" fmla="*/ 225583 h 354526"/>
              <a:gd name="connsiteX40" fmla="*/ 255819 w 354067"/>
              <a:gd name="connsiteY40" fmla="*/ 243739 h 354526"/>
              <a:gd name="connsiteX41" fmla="*/ 112367 w 354067"/>
              <a:gd name="connsiteY41" fmla="*/ 243739 h 354526"/>
              <a:gd name="connsiteX42" fmla="*/ 112367 w 354067"/>
              <a:gd name="connsiteY42" fmla="*/ 130762 h 354526"/>
              <a:gd name="connsiteX43" fmla="*/ 130727 w 354067"/>
              <a:gd name="connsiteY43" fmla="*/ 104967 h 354526"/>
              <a:gd name="connsiteX44" fmla="*/ 163816 w 354067"/>
              <a:gd name="connsiteY44" fmla="*/ 57181 h 354526"/>
              <a:gd name="connsiteX45" fmla="*/ 161515 w 354067"/>
              <a:gd name="connsiteY45" fmla="*/ 12212 h 354526"/>
              <a:gd name="connsiteX46" fmla="*/ 81219 w 354067"/>
              <a:gd name="connsiteY46" fmla="*/ 222186 h 354526"/>
              <a:gd name="connsiteX47" fmla="*/ 86588 w 354067"/>
              <a:gd name="connsiteY47" fmla="*/ 227555 h 354526"/>
              <a:gd name="connsiteX48" fmla="*/ 81219 w 354067"/>
              <a:gd name="connsiteY48" fmla="*/ 232924 h 354526"/>
              <a:gd name="connsiteX49" fmla="*/ 75850 w 354067"/>
              <a:gd name="connsiteY49" fmla="*/ 227555 h 354526"/>
              <a:gd name="connsiteX50" fmla="*/ 81219 w 354067"/>
              <a:gd name="connsiteY50" fmla="*/ 222186 h 354526"/>
              <a:gd name="connsiteX51" fmla="*/ 354068 w 354067"/>
              <a:gd name="connsiteY51" fmla="*/ 48760 h 354526"/>
              <a:gd name="connsiteX52" fmla="*/ 354068 w 354067"/>
              <a:gd name="connsiteY52" fmla="*/ 291964 h 354526"/>
              <a:gd name="connsiteX53" fmla="*/ 348730 w 354067"/>
              <a:gd name="connsiteY53" fmla="*/ 297332 h 354526"/>
              <a:gd name="connsiteX54" fmla="*/ 348699 w 354067"/>
              <a:gd name="connsiteY54" fmla="*/ 297332 h 354526"/>
              <a:gd name="connsiteX55" fmla="*/ 164160 w 354067"/>
              <a:gd name="connsiteY55" fmla="*/ 297332 h 354526"/>
              <a:gd name="connsiteX56" fmla="*/ 65254 w 354067"/>
              <a:gd name="connsiteY56" fmla="*/ 353852 h 354526"/>
              <a:gd name="connsiteX57" fmla="*/ 57897 w 354067"/>
              <a:gd name="connsiteY57" fmla="*/ 351724 h 354526"/>
              <a:gd name="connsiteX58" fmla="*/ 57224 w 354067"/>
              <a:gd name="connsiteY58" fmla="*/ 349157 h 354526"/>
              <a:gd name="connsiteX59" fmla="*/ 57224 w 354067"/>
              <a:gd name="connsiteY59" fmla="*/ 297317 h 354526"/>
              <a:gd name="connsiteX60" fmla="*/ 5369 w 354067"/>
              <a:gd name="connsiteY60" fmla="*/ 297317 h 354526"/>
              <a:gd name="connsiteX61" fmla="*/ 0 w 354067"/>
              <a:gd name="connsiteY61" fmla="*/ 291979 h 354526"/>
              <a:gd name="connsiteX62" fmla="*/ 0 w 354067"/>
              <a:gd name="connsiteY62" fmla="*/ 291964 h 354526"/>
              <a:gd name="connsiteX63" fmla="*/ 0 w 354067"/>
              <a:gd name="connsiteY63" fmla="*/ 48760 h 354526"/>
              <a:gd name="connsiteX64" fmla="*/ 5353 w 354067"/>
              <a:gd name="connsiteY64" fmla="*/ 43407 h 354526"/>
              <a:gd name="connsiteX65" fmla="*/ 5369 w 354067"/>
              <a:gd name="connsiteY65" fmla="*/ 43407 h 354526"/>
              <a:gd name="connsiteX66" fmla="*/ 114151 w 354067"/>
              <a:gd name="connsiteY66" fmla="*/ 43407 h 354526"/>
              <a:gd name="connsiteX67" fmla="*/ 119222 w 354067"/>
              <a:gd name="connsiteY67" fmla="*/ 49058 h 354526"/>
              <a:gd name="connsiteX68" fmla="*/ 114151 w 354067"/>
              <a:gd name="connsiteY68" fmla="*/ 54129 h 354526"/>
              <a:gd name="connsiteX69" fmla="*/ 10722 w 354067"/>
              <a:gd name="connsiteY69" fmla="*/ 54129 h 354526"/>
              <a:gd name="connsiteX70" fmla="*/ 10722 w 354067"/>
              <a:gd name="connsiteY70" fmla="*/ 286611 h 354526"/>
              <a:gd name="connsiteX71" fmla="*/ 62609 w 354067"/>
              <a:gd name="connsiteY71" fmla="*/ 286611 h 354526"/>
              <a:gd name="connsiteX72" fmla="*/ 67977 w 354067"/>
              <a:gd name="connsiteY72" fmla="*/ 291964 h 354526"/>
              <a:gd name="connsiteX73" fmla="*/ 67977 w 354067"/>
              <a:gd name="connsiteY73" fmla="*/ 339953 h 354526"/>
              <a:gd name="connsiteX74" fmla="*/ 160090 w 354067"/>
              <a:gd name="connsiteY74" fmla="*/ 287315 h 354526"/>
              <a:gd name="connsiteX75" fmla="*/ 162767 w 354067"/>
              <a:gd name="connsiteY75" fmla="*/ 286611 h 354526"/>
              <a:gd name="connsiteX76" fmla="*/ 343346 w 354067"/>
              <a:gd name="connsiteY76" fmla="*/ 286611 h 354526"/>
              <a:gd name="connsiteX77" fmla="*/ 343346 w 354067"/>
              <a:gd name="connsiteY77" fmla="*/ 54129 h 354526"/>
              <a:gd name="connsiteX78" fmla="*/ 245739 w 354067"/>
              <a:gd name="connsiteY78" fmla="*/ 54129 h 354526"/>
              <a:gd name="connsiteX79" fmla="*/ 240668 w 354067"/>
              <a:gd name="connsiteY79" fmla="*/ 48478 h 354526"/>
              <a:gd name="connsiteX80" fmla="*/ 245739 w 354067"/>
              <a:gd name="connsiteY80" fmla="*/ 43407 h 354526"/>
              <a:gd name="connsiteX81" fmla="*/ 348699 w 354067"/>
              <a:gd name="connsiteY81" fmla="*/ 43407 h 354526"/>
              <a:gd name="connsiteX82" fmla="*/ 354068 w 354067"/>
              <a:gd name="connsiteY82" fmla="*/ 48745 h 354526"/>
              <a:gd name="connsiteX83" fmla="*/ 354068 w 354067"/>
              <a:gd name="connsiteY83" fmla="*/ 48760 h 354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354067" h="354526">
                <a:moveTo>
                  <a:pt x="122838" y="97673"/>
                </a:moveTo>
                <a:cubicBezTo>
                  <a:pt x="114251" y="105443"/>
                  <a:pt x="107329" y="114873"/>
                  <a:pt x="102490" y="125393"/>
                </a:cubicBezTo>
                <a:lnTo>
                  <a:pt x="55440" y="125393"/>
                </a:lnTo>
                <a:cubicBezTo>
                  <a:pt x="52475" y="125393"/>
                  <a:pt x="50071" y="127797"/>
                  <a:pt x="50071" y="130762"/>
                </a:cubicBezTo>
                <a:lnTo>
                  <a:pt x="50071" y="249045"/>
                </a:lnTo>
                <a:cubicBezTo>
                  <a:pt x="50071" y="252011"/>
                  <a:pt x="52475" y="254414"/>
                  <a:pt x="55440" y="254414"/>
                </a:cubicBezTo>
                <a:lnTo>
                  <a:pt x="255788" y="254414"/>
                </a:lnTo>
                <a:cubicBezTo>
                  <a:pt x="271848" y="254206"/>
                  <a:pt x="284698" y="241017"/>
                  <a:pt x="284489" y="224957"/>
                </a:cubicBezTo>
                <a:cubicBezTo>
                  <a:pt x="284457" y="222432"/>
                  <a:pt x="284095" y="219922"/>
                  <a:pt x="283414" y="217491"/>
                </a:cubicBezTo>
                <a:cubicBezTo>
                  <a:pt x="297934" y="211168"/>
                  <a:pt x="304579" y="194272"/>
                  <a:pt x="298257" y="179752"/>
                </a:cubicBezTo>
                <a:cubicBezTo>
                  <a:pt x="297664" y="178391"/>
                  <a:pt x="296967" y="177078"/>
                  <a:pt x="296170" y="175825"/>
                </a:cubicBezTo>
                <a:cubicBezTo>
                  <a:pt x="306717" y="164847"/>
                  <a:pt x="306368" y="147398"/>
                  <a:pt x="295390" y="136852"/>
                </a:cubicBezTo>
                <a:cubicBezTo>
                  <a:pt x="295286" y="136751"/>
                  <a:pt x="295181" y="136652"/>
                  <a:pt x="295075" y="136553"/>
                </a:cubicBezTo>
                <a:cubicBezTo>
                  <a:pt x="309631" y="121480"/>
                  <a:pt x="300287" y="89738"/>
                  <a:pt x="277419" y="89785"/>
                </a:cubicBezTo>
                <a:lnTo>
                  <a:pt x="209739" y="89785"/>
                </a:lnTo>
                <a:cubicBezTo>
                  <a:pt x="220696" y="46272"/>
                  <a:pt x="204386" y="-16650"/>
                  <a:pt x="152530" y="4073"/>
                </a:cubicBezTo>
                <a:cubicBezTo>
                  <a:pt x="150559" y="5246"/>
                  <a:pt x="149548" y="7540"/>
                  <a:pt x="150010" y="9786"/>
                </a:cubicBezTo>
                <a:cubicBezTo>
                  <a:pt x="153620" y="24187"/>
                  <a:pt x="154826" y="39085"/>
                  <a:pt x="153579" y="53878"/>
                </a:cubicBezTo>
                <a:cubicBezTo>
                  <a:pt x="146419" y="70416"/>
                  <a:pt x="135959" y="85319"/>
                  <a:pt x="122838" y="97673"/>
                </a:cubicBezTo>
                <a:close/>
                <a:moveTo>
                  <a:pt x="101645" y="243677"/>
                </a:moveTo>
                <a:lnTo>
                  <a:pt x="60793" y="243677"/>
                </a:lnTo>
                <a:lnTo>
                  <a:pt x="60793" y="136099"/>
                </a:lnTo>
                <a:lnTo>
                  <a:pt x="101645" y="136099"/>
                </a:lnTo>
                <a:close/>
                <a:moveTo>
                  <a:pt x="161515" y="12212"/>
                </a:moveTo>
                <a:cubicBezTo>
                  <a:pt x="183522" y="6186"/>
                  <a:pt x="198626" y="20273"/>
                  <a:pt x="201710" y="51578"/>
                </a:cubicBezTo>
                <a:cubicBezTo>
                  <a:pt x="202938" y="65720"/>
                  <a:pt x="201602" y="79968"/>
                  <a:pt x="197765" y="93635"/>
                </a:cubicBezTo>
                <a:cubicBezTo>
                  <a:pt x="196953" y="96504"/>
                  <a:pt x="198620" y="99489"/>
                  <a:pt x="201489" y="100302"/>
                </a:cubicBezTo>
                <a:cubicBezTo>
                  <a:pt x="201953" y="100434"/>
                  <a:pt x="202433" y="100502"/>
                  <a:pt x="202915" y="100506"/>
                </a:cubicBezTo>
                <a:lnTo>
                  <a:pt x="277419" y="100506"/>
                </a:lnTo>
                <a:cubicBezTo>
                  <a:pt x="285501" y="101358"/>
                  <a:pt x="291586" y="108253"/>
                  <a:pt x="291428" y="116378"/>
                </a:cubicBezTo>
                <a:cubicBezTo>
                  <a:pt x="291428" y="127616"/>
                  <a:pt x="284854" y="131952"/>
                  <a:pt x="283117" y="132108"/>
                </a:cubicBezTo>
                <a:cubicBezTo>
                  <a:pt x="280151" y="132108"/>
                  <a:pt x="277748" y="134512"/>
                  <a:pt x="277748" y="137477"/>
                </a:cubicBezTo>
                <a:cubicBezTo>
                  <a:pt x="277748" y="140442"/>
                  <a:pt x="280151" y="142845"/>
                  <a:pt x="283117" y="142845"/>
                </a:cubicBezTo>
                <a:cubicBezTo>
                  <a:pt x="289592" y="143822"/>
                  <a:pt x="294099" y="149796"/>
                  <a:pt x="293259" y="156291"/>
                </a:cubicBezTo>
                <a:cubicBezTo>
                  <a:pt x="293245" y="162072"/>
                  <a:pt x="290419" y="167484"/>
                  <a:pt x="285684" y="170800"/>
                </a:cubicBezTo>
                <a:cubicBezTo>
                  <a:pt x="284412" y="171708"/>
                  <a:pt x="283600" y="173126"/>
                  <a:pt x="283461" y="174682"/>
                </a:cubicBezTo>
                <a:cubicBezTo>
                  <a:pt x="283993" y="180505"/>
                  <a:pt x="290723" y="183275"/>
                  <a:pt x="290035" y="191242"/>
                </a:cubicBezTo>
                <a:cubicBezTo>
                  <a:pt x="289851" y="199921"/>
                  <a:pt x="283628" y="207292"/>
                  <a:pt x="275103" y="208929"/>
                </a:cubicBezTo>
                <a:cubicBezTo>
                  <a:pt x="273426" y="209282"/>
                  <a:pt x="272015" y="210409"/>
                  <a:pt x="271299" y="211965"/>
                </a:cubicBezTo>
                <a:cubicBezTo>
                  <a:pt x="269577" y="216661"/>
                  <a:pt x="274664" y="220746"/>
                  <a:pt x="273866" y="225583"/>
                </a:cubicBezTo>
                <a:cubicBezTo>
                  <a:pt x="273685" y="235492"/>
                  <a:pt x="265727" y="243498"/>
                  <a:pt x="255819" y="243739"/>
                </a:cubicBezTo>
                <a:lnTo>
                  <a:pt x="112367" y="243739"/>
                </a:lnTo>
                <a:lnTo>
                  <a:pt x="112367" y="130762"/>
                </a:lnTo>
                <a:cubicBezTo>
                  <a:pt x="112367" y="124830"/>
                  <a:pt x="121273" y="115110"/>
                  <a:pt x="130727" y="104967"/>
                </a:cubicBezTo>
                <a:cubicBezTo>
                  <a:pt x="144927" y="91485"/>
                  <a:pt x="156192" y="75217"/>
                  <a:pt x="163816" y="57181"/>
                </a:cubicBezTo>
                <a:cubicBezTo>
                  <a:pt x="165772" y="42176"/>
                  <a:pt x="164993" y="26940"/>
                  <a:pt x="161515" y="12212"/>
                </a:cubicBezTo>
                <a:close/>
                <a:moveTo>
                  <a:pt x="81219" y="222186"/>
                </a:moveTo>
                <a:cubicBezTo>
                  <a:pt x="84184" y="222186"/>
                  <a:pt x="86588" y="224590"/>
                  <a:pt x="86588" y="227555"/>
                </a:cubicBezTo>
                <a:cubicBezTo>
                  <a:pt x="86588" y="230520"/>
                  <a:pt x="84184" y="232924"/>
                  <a:pt x="81219" y="232924"/>
                </a:cubicBezTo>
                <a:cubicBezTo>
                  <a:pt x="78254" y="232924"/>
                  <a:pt x="75850" y="230520"/>
                  <a:pt x="75850" y="227555"/>
                </a:cubicBezTo>
                <a:cubicBezTo>
                  <a:pt x="75850" y="224590"/>
                  <a:pt x="78254" y="222186"/>
                  <a:pt x="81219" y="222186"/>
                </a:cubicBezTo>
                <a:close/>
                <a:moveTo>
                  <a:pt x="354068" y="48760"/>
                </a:moveTo>
                <a:lnTo>
                  <a:pt x="354068" y="291964"/>
                </a:lnTo>
                <a:cubicBezTo>
                  <a:pt x="354077" y="294920"/>
                  <a:pt x="351687" y="297324"/>
                  <a:pt x="348730" y="297332"/>
                </a:cubicBezTo>
                <a:cubicBezTo>
                  <a:pt x="348720" y="297332"/>
                  <a:pt x="348710" y="297332"/>
                  <a:pt x="348699" y="297332"/>
                </a:cubicBezTo>
                <a:lnTo>
                  <a:pt x="164160" y="297332"/>
                </a:lnTo>
                <a:lnTo>
                  <a:pt x="65254" y="353852"/>
                </a:lnTo>
                <a:cubicBezTo>
                  <a:pt x="62634" y="355296"/>
                  <a:pt x="59341" y="354343"/>
                  <a:pt x="57897" y="351724"/>
                </a:cubicBezTo>
                <a:cubicBezTo>
                  <a:pt x="57463" y="350937"/>
                  <a:pt x="57232" y="350055"/>
                  <a:pt x="57224" y="349157"/>
                </a:cubicBezTo>
                <a:lnTo>
                  <a:pt x="57224" y="297317"/>
                </a:lnTo>
                <a:lnTo>
                  <a:pt x="5369" y="297317"/>
                </a:lnTo>
                <a:cubicBezTo>
                  <a:pt x="2412" y="297325"/>
                  <a:pt x="9" y="294936"/>
                  <a:pt x="0" y="291979"/>
                </a:cubicBezTo>
                <a:cubicBezTo>
                  <a:pt x="0" y="291974"/>
                  <a:pt x="0" y="291969"/>
                  <a:pt x="0" y="291964"/>
                </a:cubicBezTo>
                <a:lnTo>
                  <a:pt x="0" y="48760"/>
                </a:lnTo>
                <a:cubicBezTo>
                  <a:pt x="0" y="45804"/>
                  <a:pt x="2397" y="43407"/>
                  <a:pt x="5353" y="43407"/>
                </a:cubicBezTo>
                <a:cubicBezTo>
                  <a:pt x="5358" y="43407"/>
                  <a:pt x="5363" y="43407"/>
                  <a:pt x="5369" y="43407"/>
                </a:cubicBezTo>
                <a:lnTo>
                  <a:pt x="114151" y="43407"/>
                </a:lnTo>
                <a:cubicBezTo>
                  <a:pt x="117112" y="43567"/>
                  <a:pt x="119382" y="46097"/>
                  <a:pt x="119222" y="49058"/>
                </a:cubicBezTo>
                <a:cubicBezTo>
                  <a:pt x="119074" y="51795"/>
                  <a:pt x="116888" y="53981"/>
                  <a:pt x="114151" y="54129"/>
                </a:cubicBezTo>
                <a:lnTo>
                  <a:pt x="10722" y="54129"/>
                </a:lnTo>
                <a:lnTo>
                  <a:pt x="10722" y="286611"/>
                </a:lnTo>
                <a:lnTo>
                  <a:pt x="62609" y="286611"/>
                </a:lnTo>
                <a:cubicBezTo>
                  <a:pt x="65568" y="286611"/>
                  <a:pt x="67969" y="289005"/>
                  <a:pt x="67977" y="291964"/>
                </a:cubicBezTo>
                <a:lnTo>
                  <a:pt x="67977" y="339953"/>
                </a:lnTo>
                <a:lnTo>
                  <a:pt x="160090" y="287315"/>
                </a:lnTo>
                <a:cubicBezTo>
                  <a:pt x="160905" y="286849"/>
                  <a:pt x="161828" y="286606"/>
                  <a:pt x="162767" y="286611"/>
                </a:cubicBezTo>
                <a:lnTo>
                  <a:pt x="343346" y="286611"/>
                </a:lnTo>
                <a:lnTo>
                  <a:pt x="343346" y="54129"/>
                </a:lnTo>
                <a:lnTo>
                  <a:pt x="245739" y="54129"/>
                </a:lnTo>
                <a:cubicBezTo>
                  <a:pt x="242778" y="53969"/>
                  <a:pt x="240508" y="51439"/>
                  <a:pt x="240668" y="48478"/>
                </a:cubicBezTo>
                <a:cubicBezTo>
                  <a:pt x="240816" y="45741"/>
                  <a:pt x="243002" y="43555"/>
                  <a:pt x="245739" y="43407"/>
                </a:cubicBezTo>
                <a:lnTo>
                  <a:pt x="348699" y="43407"/>
                </a:lnTo>
                <a:cubicBezTo>
                  <a:pt x="351656" y="43399"/>
                  <a:pt x="354059" y="45788"/>
                  <a:pt x="354068" y="48745"/>
                </a:cubicBezTo>
                <a:cubicBezTo>
                  <a:pt x="354068" y="48750"/>
                  <a:pt x="354068" y="48755"/>
                  <a:pt x="354068" y="48760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 w="1532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05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1BBBFBC7-FD45-CB92-08A8-20B585E87F67}"/>
              </a:ext>
            </a:extLst>
          </p:cNvPr>
          <p:cNvSpPr/>
          <p:nvPr/>
        </p:nvSpPr>
        <p:spPr>
          <a:xfrm>
            <a:off x="1689281" y="3292349"/>
            <a:ext cx="908228" cy="911660"/>
          </a:xfrm>
          <a:custGeom>
            <a:avLst/>
            <a:gdLst>
              <a:gd name="connsiteX0" fmla="*/ 353569 w 354013"/>
              <a:gd name="connsiteY0" fmla="*/ 347784 h 355351"/>
              <a:gd name="connsiteX1" fmla="*/ 289192 w 354013"/>
              <a:gd name="connsiteY1" fmla="*/ 204755 h 355351"/>
              <a:gd name="connsiteX2" fmla="*/ 281977 w 354013"/>
              <a:gd name="connsiteY2" fmla="*/ 202391 h 355351"/>
              <a:gd name="connsiteX3" fmla="*/ 279409 w 354013"/>
              <a:gd name="connsiteY3" fmla="*/ 209153 h 355351"/>
              <a:gd name="connsiteX4" fmla="*/ 338888 w 354013"/>
              <a:gd name="connsiteY4" fmla="*/ 341320 h 355351"/>
              <a:gd name="connsiteX5" fmla="*/ 239042 w 354013"/>
              <a:gd name="connsiteY5" fmla="*/ 310094 h 355351"/>
              <a:gd name="connsiteX6" fmla="*/ 226928 w 354013"/>
              <a:gd name="connsiteY6" fmla="*/ 229673 h 355351"/>
              <a:gd name="connsiteX7" fmla="*/ 281006 w 354013"/>
              <a:gd name="connsiteY7" fmla="*/ 105332 h 355351"/>
              <a:gd name="connsiteX8" fmla="*/ 178234 w 354013"/>
              <a:gd name="connsiteY8" fmla="*/ 8 h 355351"/>
              <a:gd name="connsiteX9" fmla="*/ 72910 w 354013"/>
              <a:gd name="connsiteY9" fmla="*/ 102780 h 355351"/>
              <a:gd name="connsiteX10" fmla="*/ 72910 w 354013"/>
              <a:gd name="connsiteY10" fmla="*/ 105332 h 355351"/>
              <a:gd name="connsiteX11" fmla="*/ 131496 w 354013"/>
              <a:gd name="connsiteY11" fmla="*/ 235480 h 355351"/>
              <a:gd name="connsiteX12" fmla="*/ 115468 w 354013"/>
              <a:gd name="connsiteY12" fmla="*/ 342635 h 355351"/>
              <a:gd name="connsiteX13" fmla="*/ 12571 w 354013"/>
              <a:gd name="connsiteY13" fmla="*/ 304036 h 355351"/>
              <a:gd name="connsiteX14" fmla="*/ 66555 w 354013"/>
              <a:gd name="connsiteY14" fmla="*/ 184109 h 355351"/>
              <a:gd name="connsiteX15" fmla="*/ 63534 w 354013"/>
              <a:gd name="connsiteY15" fmla="*/ 177144 h 355351"/>
              <a:gd name="connsiteX16" fmla="*/ 56773 w 354013"/>
              <a:gd name="connsiteY16" fmla="*/ 179711 h 355351"/>
              <a:gd name="connsiteX17" fmla="*/ 441 w 354013"/>
              <a:gd name="connsiteY17" fmla="*/ 304929 h 355351"/>
              <a:gd name="connsiteX18" fmla="*/ 441 w 354013"/>
              <a:gd name="connsiteY18" fmla="*/ 309202 h 355351"/>
              <a:gd name="connsiteX19" fmla="*/ 3571 w 354013"/>
              <a:gd name="connsiteY19" fmla="*/ 312160 h 355351"/>
              <a:gd name="connsiteX20" fmla="*/ 117895 w 354013"/>
              <a:gd name="connsiteY20" fmla="*/ 355016 h 355351"/>
              <a:gd name="connsiteX21" fmla="*/ 121385 w 354013"/>
              <a:gd name="connsiteY21" fmla="*/ 355109 h 355351"/>
              <a:gd name="connsiteX22" fmla="*/ 234237 w 354013"/>
              <a:gd name="connsiteY22" fmla="*/ 319845 h 355351"/>
              <a:gd name="connsiteX23" fmla="*/ 347089 w 354013"/>
              <a:gd name="connsiteY23" fmla="*/ 355109 h 355351"/>
              <a:gd name="connsiteX24" fmla="*/ 353794 w 354013"/>
              <a:gd name="connsiteY24" fmla="*/ 351453 h 355351"/>
              <a:gd name="connsiteX25" fmla="*/ 353569 w 354013"/>
              <a:gd name="connsiteY25" fmla="*/ 347784 h 355351"/>
              <a:gd name="connsiteX26" fmla="*/ 83695 w 354013"/>
              <a:gd name="connsiteY26" fmla="*/ 105332 h 355351"/>
              <a:gd name="connsiteX27" fmla="*/ 270331 w 354013"/>
              <a:gd name="connsiteY27" fmla="*/ 105332 h 355351"/>
              <a:gd name="connsiteX28" fmla="*/ 177013 w 354013"/>
              <a:gd name="connsiteY28" fmla="*/ 270885 h 355351"/>
              <a:gd name="connsiteX29" fmla="*/ 83695 w 354013"/>
              <a:gd name="connsiteY29" fmla="*/ 105332 h 355351"/>
              <a:gd name="connsiteX30" fmla="*/ 126362 w 354013"/>
              <a:gd name="connsiteY30" fmla="*/ 342306 h 355351"/>
              <a:gd name="connsiteX31" fmla="*/ 140684 w 354013"/>
              <a:gd name="connsiteY31" fmla="*/ 246828 h 355351"/>
              <a:gd name="connsiteX32" fmla="*/ 177013 w 354013"/>
              <a:gd name="connsiteY32" fmla="*/ 283845 h 355351"/>
              <a:gd name="connsiteX33" fmla="*/ 217865 w 354013"/>
              <a:gd name="connsiteY33" fmla="*/ 241287 h 355351"/>
              <a:gd name="connsiteX34" fmla="*/ 228242 w 354013"/>
              <a:gd name="connsiteY34" fmla="*/ 310485 h 355351"/>
              <a:gd name="connsiteX35" fmla="*/ 243175 w 354013"/>
              <a:gd name="connsiteY35" fmla="*/ 106255 h 355351"/>
              <a:gd name="connsiteX36" fmla="*/ 175987 w 354013"/>
              <a:gd name="connsiteY36" fmla="*/ 41104 h 355351"/>
              <a:gd name="connsiteX37" fmla="*/ 110835 w 354013"/>
              <a:gd name="connsiteY37" fmla="*/ 106255 h 355351"/>
              <a:gd name="connsiteX38" fmla="*/ 178023 w 354013"/>
              <a:gd name="connsiteY38" fmla="*/ 171407 h 355351"/>
              <a:gd name="connsiteX39" fmla="*/ 243175 w 354013"/>
              <a:gd name="connsiteY39" fmla="*/ 106255 h 355351"/>
              <a:gd name="connsiteX40" fmla="*/ 153441 w 354013"/>
              <a:gd name="connsiteY40" fmla="*/ 116414 h 355351"/>
              <a:gd name="connsiteX41" fmla="*/ 145930 w 354013"/>
              <a:gd name="connsiteY41" fmla="*/ 117522 h 355351"/>
              <a:gd name="connsiteX42" fmla="*/ 145928 w 354013"/>
              <a:gd name="connsiteY42" fmla="*/ 117525 h 355351"/>
              <a:gd name="connsiteX43" fmla="*/ 139448 w 354013"/>
              <a:gd name="connsiteY43" fmla="*/ 146842 h 355351"/>
              <a:gd name="connsiteX44" fmla="*/ 136325 w 354013"/>
              <a:gd name="connsiteY44" fmla="*/ 68588 h 355351"/>
              <a:gd name="connsiteX45" fmla="*/ 214578 w 354013"/>
              <a:gd name="connsiteY45" fmla="*/ 65466 h 355351"/>
              <a:gd name="connsiteX46" fmla="*/ 217701 w 354013"/>
              <a:gd name="connsiteY46" fmla="*/ 143719 h 355351"/>
              <a:gd name="connsiteX47" fmla="*/ 214578 w 354013"/>
              <a:gd name="connsiteY47" fmla="*/ 146842 h 355351"/>
              <a:gd name="connsiteX48" fmla="*/ 208145 w 354013"/>
              <a:gd name="connsiteY48" fmla="*/ 117525 h 355351"/>
              <a:gd name="connsiteX49" fmla="*/ 200614 w 354013"/>
              <a:gd name="connsiteY49" fmla="*/ 116561 h 355351"/>
              <a:gd name="connsiteX50" fmla="*/ 199505 w 354013"/>
              <a:gd name="connsiteY50" fmla="*/ 123895 h 355351"/>
              <a:gd name="connsiteX51" fmla="*/ 203888 w 354013"/>
              <a:gd name="connsiteY51" fmla="*/ 154715 h 355351"/>
              <a:gd name="connsiteX52" fmla="*/ 150232 w 354013"/>
              <a:gd name="connsiteY52" fmla="*/ 154668 h 355351"/>
              <a:gd name="connsiteX53" fmla="*/ 150232 w 354013"/>
              <a:gd name="connsiteY53" fmla="*/ 137607 h 355351"/>
              <a:gd name="connsiteX54" fmla="*/ 154615 w 354013"/>
              <a:gd name="connsiteY54" fmla="*/ 123895 h 355351"/>
              <a:gd name="connsiteX55" fmla="*/ 153469 w 354013"/>
              <a:gd name="connsiteY55" fmla="*/ 116435 h 355351"/>
              <a:gd name="connsiteX56" fmla="*/ 153441 w 354013"/>
              <a:gd name="connsiteY56" fmla="*/ 116414 h 355351"/>
              <a:gd name="connsiteX57" fmla="*/ 177013 w 354013"/>
              <a:gd name="connsiteY57" fmla="*/ 118934 h 355351"/>
              <a:gd name="connsiteX58" fmla="*/ 199661 w 354013"/>
              <a:gd name="connsiteY58" fmla="*/ 95079 h 355351"/>
              <a:gd name="connsiteX59" fmla="*/ 177013 w 354013"/>
              <a:gd name="connsiteY59" fmla="*/ 72431 h 355351"/>
              <a:gd name="connsiteX60" fmla="*/ 154365 w 354013"/>
              <a:gd name="connsiteY60" fmla="*/ 96286 h 355351"/>
              <a:gd name="connsiteX61" fmla="*/ 177013 w 354013"/>
              <a:gd name="connsiteY61" fmla="*/ 118934 h 355351"/>
              <a:gd name="connsiteX62" fmla="*/ 177013 w 354013"/>
              <a:gd name="connsiteY62" fmla="*/ 83169 h 355351"/>
              <a:gd name="connsiteX63" fmla="*/ 189535 w 354013"/>
              <a:gd name="connsiteY63" fmla="*/ 95690 h 355351"/>
              <a:gd name="connsiteX64" fmla="*/ 177013 w 354013"/>
              <a:gd name="connsiteY64" fmla="*/ 108212 h 355351"/>
              <a:gd name="connsiteX65" fmla="*/ 164491 w 354013"/>
              <a:gd name="connsiteY65" fmla="*/ 95690 h 355351"/>
              <a:gd name="connsiteX66" fmla="*/ 177013 w 354013"/>
              <a:gd name="connsiteY66" fmla="*/ 83169 h 355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354013" h="355351">
                <a:moveTo>
                  <a:pt x="353569" y="347784"/>
                </a:moveTo>
                <a:lnTo>
                  <a:pt x="289192" y="204755"/>
                </a:lnTo>
                <a:cubicBezTo>
                  <a:pt x="287852" y="202110"/>
                  <a:pt x="284622" y="201051"/>
                  <a:pt x="281977" y="202391"/>
                </a:cubicBezTo>
                <a:cubicBezTo>
                  <a:pt x="279503" y="203644"/>
                  <a:pt x="278391" y="206574"/>
                  <a:pt x="279409" y="209153"/>
                </a:cubicBezTo>
                <a:lnTo>
                  <a:pt x="338888" y="341320"/>
                </a:lnTo>
                <a:lnTo>
                  <a:pt x="239042" y="310094"/>
                </a:lnTo>
                <a:lnTo>
                  <a:pt x="226928" y="229673"/>
                </a:lnTo>
                <a:cubicBezTo>
                  <a:pt x="253255" y="194988"/>
                  <a:pt x="281006" y="148282"/>
                  <a:pt x="281006" y="105332"/>
                </a:cubicBezTo>
                <a:cubicBezTo>
                  <a:pt x="281711" y="47868"/>
                  <a:pt x="235698" y="713"/>
                  <a:pt x="178234" y="8"/>
                </a:cubicBezTo>
                <a:cubicBezTo>
                  <a:pt x="120770" y="-697"/>
                  <a:pt x="73615" y="45316"/>
                  <a:pt x="72910" y="102780"/>
                </a:cubicBezTo>
                <a:cubicBezTo>
                  <a:pt x="72900" y="103630"/>
                  <a:pt x="72900" y="104481"/>
                  <a:pt x="72910" y="105332"/>
                </a:cubicBezTo>
                <a:cubicBezTo>
                  <a:pt x="72910" y="150723"/>
                  <a:pt x="103917" y="200325"/>
                  <a:pt x="131496" y="235480"/>
                </a:cubicBezTo>
                <a:lnTo>
                  <a:pt x="115468" y="342635"/>
                </a:lnTo>
                <a:lnTo>
                  <a:pt x="12571" y="304036"/>
                </a:lnTo>
                <a:lnTo>
                  <a:pt x="66555" y="184109"/>
                </a:lnTo>
                <a:cubicBezTo>
                  <a:pt x="67645" y="181352"/>
                  <a:pt x="66292" y="178233"/>
                  <a:pt x="63534" y="177144"/>
                </a:cubicBezTo>
                <a:cubicBezTo>
                  <a:pt x="60956" y="176125"/>
                  <a:pt x="58026" y="177238"/>
                  <a:pt x="56773" y="179711"/>
                </a:cubicBezTo>
                <a:lnTo>
                  <a:pt x="441" y="304929"/>
                </a:lnTo>
                <a:cubicBezTo>
                  <a:pt x="-147" y="306292"/>
                  <a:pt x="-147" y="307838"/>
                  <a:pt x="441" y="309202"/>
                </a:cubicBezTo>
                <a:cubicBezTo>
                  <a:pt x="1036" y="310574"/>
                  <a:pt x="2167" y="311643"/>
                  <a:pt x="3571" y="312160"/>
                </a:cubicBezTo>
                <a:lnTo>
                  <a:pt x="117895" y="355016"/>
                </a:lnTo>
                <a:cubicBezTo>
                  <a:pt x="119016" y="355429"/>
                  <a:pt x="120243" y="355462"/>
                  <a:pt x="121385" y="355109"/>
                </a:cubicBezTo>
                <a:lnTo>
                  <a:pt x="234237" y="319845"/>
                </a:lnTo>
                <a:lnTo>
                  <a:pt x="347089" y="355109"/>
                </a:lnTo>
                <a:cubicBezTo>
                  <a:pt x="349950" y="355951"/>
                  <a:pt x="352952" y="354314"/>
                  <a:pt x="353794" y="351453"/>
                </a:cubicBezTo>
                <a:cubicBezTo>
                  <a:pt x="354150" y="350242"/>
                  <a:pt x="354071" y="348943"/>
                  <a:pt x="353569" y="347784"/>
                </a:cubicBezTo>
                <a:close/>
                <a:moveTo>
                  <a:pt x="83695" y="105332"/>
                </a:moveTo>
                <a:cubicBezTo>
                  <a:pt x="88077" y="-18195"/>
                  <a:pt x="265964" y="-18148"/>
                  <a:pt x="270331" y="105332"/>
                </a:cubicBezTo>
                <a:cubicBezTo>
                  <a:pt x="270331" y="172167"/>
                  <a:pt x="194794" y="252822"/>
                  <a:pt x="177013" y="270885"/>
                </a:cubicBezTo>
                <a:cubicBezTo>
                  <a:pt x="159216" y="252822"/>
                  <a:pt x="83695" y="172214"/>
                  <a:pt x="83695" y="105332"/>
                </a:cubicBezTo>
                <a:close/>
                <a:moveTo>
                  <a:pt x="126362" y="342306"/>
                </a:moveTo>
                <a:lnTo>
                  <a:pt x="140684" y="246828"/>
                </a:lnTo>
                <a:cubicBezTo>
                  <a:pt x="161267" y="269836"/>
                  <a:pt x="169484" y="281435"/>
                  <a:pt x="177013" y="283845"/>
                </a:cubicBezTo>
                <a:cubicBezTo>
                  <a:pt x="184933" y="281106"/>
                  <a:pt x="195107" y="267567"/>
                  <a:pt x="217865" y="241287"/>
                </a:cubicBezTo>
                <a:lnTo>
                  <a:pt x="228242" y="310485"/>
                </a:lnTo>
                <a:close/>
                <a:moveTo>
                  <a:pt x="243175" y="106255"/>
                </a:moveTo>
                <a:cubicBezTo>
                  <a:pt x="242612" y="69711"/>
                  <a:pt x="212532" y="40542"/>
                  <a:pt x="175987" y="41104"/>
                </a:cubicBezTo>
                <a:cubicBezTo>
                  <a:pt x="140235" y="41654"/>
                  <a:pt x="111385" y="70503"/>
                  <a:pt x="110835" y="106255"/>
                </a:cubicBezTo>
                <a:cubicBezTo>
                  <a:pt x="111397" y="142800"/>
                  <a:pt x="141478" y="171969"/>
                  <a:pt x="178023" y="171407"/>
                </a:cubicBezTo>
                <a:cubicBezTo>
                  <a:pt x="213775" y="170857"/>
                  <a:pt x="242625" y="142008"/>
                  <a:pt x="243175" y="106255"/>
                </a:cubicBezTo>
                <a:close/>
                <a:moveTo>
                  <a:pt x="153441" y="116414"/>
                </a:moveTo>
                <a:cubicBezTo>
                  <a:pt x="151060" y="114646"/>
                  <a:pt x="147698" y="115142"/>
                  <a:pt x="145930" y="117522"/>
                </a:cubicBezTo>
                <a:cubicBezTo>
                  <a:pt x="145929" y="117523"/>
                  <a:pt x="145928" y="117524"/>
                  <a:pt x="145928" y="117525"/>
                </a:cubicBezTo>
                <a:cubicBezTo>
                  <a:pt x="140395" y="126234"/>
                  <a:pt x="138101" y="136612"/>
                  <a:pt x="139448" y="146842"/>
                </a:cubicBezTo>
                <a:cubicBezTo>
                  <a:pt x="116976" y="126095"/>
                  <a:pt x="115578" y="91060"/>
                  <a:pt x="136325" y="68588"/>
                </a:cubicBezTo>
                <a:cubicBezTo>
                  <a:pt x="157072" y="46117"/>
                  <a:pt x="192107" y="44719"/>
                  <a:pt x="214578" y="65466"/>
                </a:cubicBezTo>
                <a:cubicBezTo>
                  <a:pt x="237049" y="86212"/>
                  <a:pt x="238447" y="121247"/>
                  <a:pt x="217701" y="143719"/>
                </a:cubicBezTo>
                <a:cubicBezTo>
                  <a:pt x="216702" y="144801"/>
                  <a:pt x="215660" y="145843"/>
                  <a:pt x="214578" y="146842"/>
                </a:cubicBezTo>
                <a:cubicBezTo>
                  <a:pt x="215951" y="136617"/>
                  <a:pt x="213673" y="126235"/>
                  <a:pt x="208145" y="117525"/>
                </a:cubicBezTo>
                <a:cubicBezTo>
                  <a:pt x="206332" y="115179"/>
                  <a:pt x="202960" y="114747"/>
                  <a:pt x="200614" y="116561"/>
                </a:cubicBezTo>
                <a:cubicBezTo>
                  <a:pt x="198343" y="118316"/>
                  <a:pt x="197855" y="121547"/>
                  <a:pt x="199505" y="123895"/>
                </a:cubicBezTo>
                <a:cubicBezTo>
                  <a:pt x="205766" y="130970"/>
                  <a:pt x="203559" y="146028"/>
                  <a:pt x="203888" y="154715"/>
                </a:cubicBezTo>
                <a:cubicBezTo>
                  <a:pt x="187176" y="163893"/>
                  <a:pt x="166928" y="163875"/>
                  <a:pt x="150232" y="154668"/>
                </a:cubicBezTo>
                <a:lnTo>
                  <a:pt x="150232" y="137607"/>
                </a:lnTo>
                <a:cubicBezTo>
                  <a:pt x="150200" y="132687"/>
                  <a:pt x="151735" y="127885"/>
                  <a:pt x="154615" y="123895"/>
                </a:cubicBezTo>
                <a:cubicBezTo>
                  <a:pt x="156359" y="121519"/>
                  <a:pt x="155846" y="118179"/>
                  <a:pt x="153469" y="116435"/>
                </a:cubicBezTo>
                <a:cubicBezTo>
                  <a:pt x="153460" y="116428"/>
                  <a:pt x="153450" y="116421"/>
                  <a:pt x="153441" y="116414"/>
                </a:cubicBezTo>
                <a:close/>
                <a:moveTo>
                  <a:pt x="177013" y="118934"/>
                </a:moveTo>
                <a:cubicBezTo>
                  <a:pt x="189854" y="118601"/>
                  <a:pt x="199994" y="107920"/>
                  <a:pt x="199661" y="95079"/>
                </a:cubicBezTo>
                <a:cubicBezTo>
                  <a:pt x="199340" y="82706"/>
                  <a:pt x="189386" y="72752"/>
                  <a:pt x="177013" y="72431"/>
                </a:cubicBezTo>
                <a:cubicBezTo>
                  <a:pt x="164171" y="72764"/>
                  <a:pt x="154032" y="83444"/>
                  <a:pt x="154365" y="96286"/>
                </a:cubicBezTo>
                <a:cubicBezTo>
                  <a:pt x="154686" y="108658"/>
                  <a:pt x="164640" y="118613"/>
                  <a:pt x="177013" y="118934"/>
                </a:cubicBezTo>
                <a:close/>
                <a:moveTo>
                  <a:pt x="177013" y="83169"/>
                </a:moveTo>
                <a:cubicBezTo>
                  <a:pt x="183928" y="83169"/>
                  <a:pt x="189535" y="88775"/>
                  <a:pt x="189535" y="95690"/>
                </a:cubicBezTo>
                <a:cubicBezTo>
                  <a:pt x="189535" y="102606"/>
                  <a:pt x="183928" y="108212"/>
                  <a:pt x="177013" y="108212"/>
                </a:cubicBezTo>
                <a:cubicBezTo>
                  <a:pt x="170097" y="108212"/>
                  <a:pt x="164491" y="102606"/>
                  <a:pt x="164491" y="95690"/>
                </a:cubicBezTo>
                <a:cubicBezTo>
                  <a:pt x="164491" y="88775"/>
                  <a:pt x="170097" y="83169"/>
                  <a:pt x="177013" y="83169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 w="1532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grpSp>
        <p:nvGrpSpPr>
          <p:cNvPr id="106" name="图形 724">
            <a:extLst>
              <a:ext uri="{FF2B5EF4-FFF2-40B4-BE49-F238E27FC236}">
                <a16:creationId xmlns:a16="http://schemas.microsoft.com/office/drawing/2014/main" id="{BC87DF59-ABFF-A704-58F3-326EC69B85D5}"/>
              </a:ext>
            </a:extLst>
          </p:cNvPr>
          <p:cNvGrpSpPr/>
          <p:nvPr/>
        </p:nvGrpSpPr>
        <p:grpSpPr>
          <a:xfrm>
            <a:off x="5409277" y="3640401"/>
            <a:ext cx="1126668" cy="885940"/>
            <a:chOff x="5464080" y="2823925"/>
            <a:chExt cx="439157" cy="345326"/>
          </a:xfr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</p:grpSpPr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0F02D978-B08C-7441-105E-C0A309C7A00D}"/>
                </a:ext>
              </a:extLst>
            </p:cNvPr>
            <p:cNvSpPr/>
            <p:nvPr/>
          </p:nvSpPr>
          <p:spPr>
            <a:xfrm>
              <a:off x="5591265" y="2846300"/>
              <a:ext cx="12625" cy="9140"/>
            </a:xfrm>
            <a:custGeom>
              <a:avLst/>
              <a:gdLst>
                <a:gd name="connsiteX0" fmla="*/ 0 w 12625"/>
                <a:gd name="connsiteY0" fmla="*/ 0 h 9140"/>
                <a:gd name="connsiteX1" fmla="*/ 12626 w 12625"/>
                <a:gd name="connsiteY1" fmla="*/ 0 h 9140"/>
                <a:gd name="connsiteX2" fmla="*/ 12626 w 12625"/>
                <a:gd name="connsiteY2" fmla="*/ 9141 h 9140"/>
                <a:gd name="connsiteX3" fmla="*/ 0 w 12625"/>
                <a:gd name="connsiteY3" fmla="*/ 9141 h 9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625" h="9140">
                  <a:moveTo>
                    <a:pt x="0" y="0"/>
                  </a:moveTo>
                  <a:lnTo>
                    <a:pt x="12626" y="0"/>
                  </a:lnTo>
                  <a:lnTo>
                    <a:pt x="12626" y="9141"/>
                  </a:lnTo>
                  <a:lnTo>
                    <a:pt x="0" y="9141"/>
                  </a:lnTo>
                  <a:close/>
                </a:path>
              </a:pathLst>
            </a:custGeom>
            <a:grpFill/>
            <a:ln w="9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F13423C2-6BB6-4283-E926-63597AD57937}"/>
                </a:ext>
              </a:extLst>
            </p:cNvPr>
            <p:cNvSpPr/>
            <p:nvPr/>
          </p:nvSpPr>
          <p:spPr>
            <a:xfrm>
              <a:off x="5487066" y="2913825"/>
              <a:ext cx="18465" cy="9140"/>
            </a:xfrm>
            <a:custGeom>
              <a:avLst/>
              <a:gdLst>
                <a:gd name="connsiteX0" fmla="*/ 0 w 18465"/>
                <a:gd name="connsiteY0" fmla="*/ 0 h 9140"/>
                <a:gd name="connsiteX1" fmla="*/ 18466 w 18465"/>
                <a:gd name="connsiteY1" fmla="*/ 0 h 9140"/>
                <a:gd name="connsiteX2" fmla="*/ 18466 w 18465"/>
                <a:gd name="connsiteY2" fmla="*/ 9141 h 9140"/>
                <a:gd name="connsiteX3" fmla="*/ 0 w 18465"/>
                <a:gd name="connsiteY3" fmla="*/ 9141 h 9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465" h="9140">
                  <a:moveTo>
                    <a:pt x="0" y="0"/>
                  </a:moveTo>
                  <a:lnTo>
                    <a:pt x="18466" y="0"/>
                  </a:lnTo>
                  <a:lnTo>
                    <a:pt x="18466" y="9141"/>
                  </a:lnTo>
                  <a:lnTo>
                    <a:pt x="0" y="9141"/>
                  </a:lnTo>
                  <a:close/>
                </a:path>
              </a:pathLst>
            </a:custGeom>
            <a:grpFill/>
            <a:ln w="9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09" name="微信: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9266D1FC-1FAA-47EC-A5D3-2C64C7C04700}"/>
                </a:ext>
              </a:extLst>
            </p:cNvPr>
            <p:cNvSpPr/>
            <p:nvPr/>
          </p:nvSpPr>
          <p:spPr>
            <a:xfrm>
              <a:off x="5464080" y="3040566"/>
              <a:ext cx="15224" cy="9140"/>
            </a:xfrm>
            <a:custGeom>
              <a:avLst/>
              <a:gdLst>
                <a:gd name="connsiteX0" fmla="*/ 0 w 15224"/>
                <a:gd name="connsiteY0" fmla="*/ 0 h 9140"/>
                <a:gd name="connsiteX1" fmla="*/ 15225 w 15224"/>
                <a:gd name="connsiteY1" fmla="*/ 0 h 9140"/>
                <a:gd name="connsiteX2" fmla="*/ 15225 w 15224"/>
                <a:gd name="connsiteY2" fmla="*/ 9141 h 9140"/>
                <a:gd name="connsiteX3" fmla="*/ 0 w 15224"/>
                <a:gd name="connsiteY3" fmla="*/ 9141 h 9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24" h="9140">
                  <a:moveTo>
                    <a:pt x="0" y="0"/>
                  </a:moveTo>
                  <a:lnTo>
                    <a:pt x="15225" y="0"/>
                  </a:lnTo>
                  <a:lnTo>
                    <a:pt x="15225" y="9141"/>
                  </a:lnTo>
                  <a:lnTo>
                    <a:pt x="0" y="9141"/>
                  </a:lnTo>
                  <a:close/>
                </a:path>
              </a:pathLst>
            </a:custGeom>
            <a:grpFill/>
            <a:ln w="9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B1DF0F19-416C-E446-404B-FF21F794281D}"/>
                </a:ext>
              </a:extLst>
            </p:cNvPr>
            <p:cNvSpPr/>
            <p:nvPr/>
          </p:nvSpPr>
          <p:spPr>
            <a:xfrm>
              <a:off x="5490307" y="3069131"/>
              <a:ext cx="15224" cy="9140"/>
            </a:xfrm>
            <a:custGeom>
              <a:avLst/>
              <a:gdLst>
                <a:gd name="connsiteX0" fmla="*/ 0 w 15224"/>
                <a:gd name="connsiteY0" fmla="*/ 0 h 9140"/>
                <a:gd name="connsiteX1" fmla="*/ 15225 w 15224"/>
                <a:gd name="connsiteY1" fmla="*/ 0 h 9140"/>
                <a:gd name="connsiteX2" fmla="*/ 15225 w 15224"/>
                <a:gd name="connsiteY2" fmla="*/ 9141 h 9140"/>
                <a:gd name="connsiteX3" fmla="*/ 0 w 15224"/>
                <a:gd name="connsiteY3" fmla="*/ 9141 h 9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24" h="9140">
                  <a:moveTo>
                    <a:pt x="0" y="0"/>
                  </a:moveTo>
                  <a:lnTo>
                    <a:pt x="15225" y="0"/>
                  </a:lnTo>
                  <a:lnTo>
                    <a:pt x="15225" y="9141"/>
                  </a:lnTo>
                  <a:lnTo>
                    <a:pt x="0" y="9141"/>
                  </a:lnTo>
                  <a:close/>
                </a:path>
              </a:pathLst>
            </a:custGeom>
            <a:grpFill/>
            <a:ln w="9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BAAF1F41-C2FC-24C1-D4C1-87A7478DFA6E}"/>
                </a:ext>
              </a:extLst>
            </p:cNvPr>
            <p:cNvSpPr/>
            <p:nvPr/>
          </p:nvSpPr>
          <p:spPr>
            <a:xfrm>
              <a:off x="5493764" y="2823925"/>
              <a:ext cx="409473" cy="345326"/>
            </a:xfrm>
            <a:custGeom>
              <a:avLst/>
              <a:gdLst>
                <a:gd name="connsiteX0" fmla="*/ 349739 w 409473"/>
                <a:gd name="connsiteY0" fmla="*/ 69900 h 345326"/>
                <a:gd name="connsiteX1" fmla="*/ 282337 w 409473"/>
                <a:gd name="connsiteY1" fmla="*/ 28749 h 345326"/>
                <a:gd name="connsiteX2" fmla="*/ 376356 w 409473"/>
                <a:gd name="connsiteY2" fmla="*/ 18786 h 345326"/>
                <a:gd name="connsiteX3" fmla="*/ 381393 w 409473"/>
                <a:gd name="connsiteY3" fmla="*/ 75659 h 345326"/>
                <a:gd name="connsiteX4" fmla="*/ 374355 w 409473"/>
                <a:gd name="connsiteY4" fmla="*/ 60156 h 345326"/>
                <a:gd name="connsiteX5" fmla="*/ 366028 w 409473"/>
                <a:gd name="connsiteY5" fmla="*/ 63931 h 345326"/>
                <a:gd name="connsiteX6" fmla="*/ 379538 w 409473"/>
                <a:gd name="connsiteY6" fmla="*/ 93702 h 345326"/>
                <a:gd name="connsiteX7" fmla="*/ 409474 w 409473"/>
                <a:gd name="connsiteY7" fmla="*/ 80128 h 345326"/>
                <a:gd name="connsiteX8" fmla="*/ 405698 w 409473"/>
                <a:gd name="connsiteY8" fmla="*/ 71801 h 345326"/>
                <a:gd name="connsiteX9" fmla="*/ 389957 w 409473"/>
                <a:gd name="connsiteY9" fmla="*/ 78940 h 345326"/>
                <a:gd name="connsiteX10" fmla="*/ 382819 w 409473"/>
                <a:gd name="connsiteY10" fmla="*/ 12323 h 345326"/>
                <a:gd name="connsiteX11" fmla="*/ 269182 w 409473"/>
                <a:gd name="connsiteY11" fmla="*/ 25339 h 345326"/>
                <a:gd name="connsiteX12" fmla="*/ 241551 w 409473"/>
                <a:gd name="connsiteY12" fmla="*/ 21912 h 345326"/>
                <a:gd name="connsiteX13" fmla="*/ 239120 w 409473"/>
                <a:gd name="connsiteY13" fmla="*/ 21793 h 345326"/>
                <a:gd name="connsiteX14" fmla="*/ 238113 w 409473"/>
                <a:gd name="connsiteY14" fmla="*/ 21829 h 345326"/>
                <a:gd name="connsiteX15" fmla="*/ 235746 w 409473"/>
                <a:gd name="connsiteY15" fmla="*/ 21793 h 345326"/>
                <a:gd name="connsiteX16" fmla="*/ 231733 w 409473"/>
                <a:gd name="connsiteY16" fmla="*/ 21857 h 345326"/>
                <a:gd name="connsiteX17" fmla="*/ 226166 w 409473"/>
                <a:gd name="connsiteY17" fmla="*/ 22094 h 345326"/>
                <a:gd name="connsiteX18" fmla="*/ 121762 w 409473"/>
                <a:gd name="connsiteY18" fmla="*/ 22094 h 345326"/>
                <a:gd name="connsiteX19" fmla="*/ 121762 w 409473"/>
                <a:gd name="connsiteY19" fmla="*/ 31235 h 345326"/>
                <a:gd name="connsiteX20" fmla="*/ 181706 w 409473"/>
                <a:gd name="connsiteY20" fmla="*/ 31235 h 345326"/>
                <a:gd name="connsiteX21" fmla="*/ 121762 w 409473"/>
                <a:gd name="connsiteY21" fmla="*/ 69891 h 345326"/>
                <a:gd name="connsiteX22" fmla="*/ 115382 w 409473"/>
                <a:gd name="connsiteY22" fmla="*/ 76819 h 345326"/>
                <a:gd name="connsiteX23" fmla="*/ 105154 w 409473"/>
                <a:gd name="connsiteY23" fmla="*/ 89900 h 345326"/>
                <a:gd name="connsiteX24" fmla="*/ 28775 w 409473"/>
                <a:gd name="connsiteY24" fmla="*/ 89900 h 345326"/>
                <a:gd name="connsiteX25" fmla="*/ 28775 w 409473"/>
                <a:gd name="connsiteY25" fmla="*/ 99040 h 345326"/>
                <a:gd name="connsiteX26" fmla="*/ 99194 w 409473"/>
                <a:gd name="connsiteY26" fmla="*/ 99040 h 345326"/>
                <a:gd name="connsiteX27" fmla="*/ 90099 w 409473"/>
                <a:gd name="connsiteY27" fmla="*/ 116453 h 345326"/>
                <a:gd name="connsiteX28" fmla="*/ 56279 w 409473"/>
                <a:gd name="connsiteY28" fmla="*/ 116453 h 345326"/>
                <a:gd name="connsiteX29" fmla="*/ 56279 w 409473"/>
                <a:gd name="connsiteY29" fmla="*/ 125594 h 345326"/>
                <a:gd name="connsiteX30" fmla="*/ 86351 w 409473"/>
                <a:gd name="connsiteY30" fmla="*/ 125594 h 345326"/>
                <a:gd name="connsiteX31" fmla="*/ 76343 w 409473"/>
                <a:gd name="connsiteY31" fmla="*/ 181205 h 345326"/>
                <a:gd name="connsiteX32" fmla="*/ 79322 w 409473"/>
                <a:gd name="connsiteY32" fmla="*/ 211945 h 345326"/>
                <a:gd name="connsiteX33" fmla="*/ 76662 w 409473"/>
                <a:gd name="connsiteY33" fmla="*/ 216644 h 345326"/>
                <a:gd name="connsiteX34" fmla="*/ 0 w 409473"/>
                <a:gd name="connsiteY34" fmla="*/ 216644 h 345326"/>
                <a:gd name="connsiteX35" fmla="*/ 0 w 409473"/>
                <a:gd name="connsiteY35" fmla="*/ 225784 h 345326"/>
                <a:gd name="connsiteX36" fmla="*/ 71754 w 409473"/>
                <a:gd name="connsiteY36" fmla="*/ 225784 h 345326"/>
                <a:gd name="connsiteX37" fmla="*/ 62641 w 409473"/>
                <a:gd name="connsiteY37" fmla="*/ 245208 h 345326"/>
                <a:gd name="connsiteX38" fmla="*/ 25530 w 409473"/>
                <a:gd name="connsiteY38" fmla="*/ 245208 h 345326"/>
                <a:gd name="connsiteX39" fmla="*/ 25530 w 409473"/>
                <a:gd name="connsiteY39" fmla="*/ 254349 h 345326"/>
                <a:gd name="connsiteX40" fmla="*/ 59030 w 409473"/>
                <a:gd name="connsiteY40" fmla="*/ 254349 h 345326"/>
                <a:gd name="connsiteX41" fmla="*/ 51279 w 409473"/>
                <a:gd name="connsiteY41" fmla="*/ 282265 h 345326"/>
                <a:gd name="connsiteX42" fmla="*/ 62156 w 409473"/>
                <a:gd name="connsiteY42" fmla="*/ 332976 h 345326"/>
                <a:gd name="connsiteX43" fmla="*/ 96662 w 409473"/>
                <a:gd name="connsiteY43" fmla="*/ 345326 h 345326"/>
                <a:gd name="connsiteX44" fmla="*/ 106443 w 409473"/>
                <a:gd name="connsiteY44" fmla="*/ 344769 h 345326"/>
                <a:gd name="connsiteX45" fmla="*/ 166579 w 409473"/>
                <a:gd name="connsiteY45" fmla="*/ 324815 h 345326"/>
                <a:gd name="connsiteX46" fmla="*/ 225737 w 409473"/>
                <a:gd name="connsiteY46" fmla="*/ 340299 h 345326"/>
                <a:gd name="connsiteX47" fmla="*/ 225800 w 409473"/>
                <a:gd name="connsiteY47" fmla="*/ 340308 h 345326"/>
                <a:gd name="connsiteX48" fmla="*/ 231642 w 409473"/>
                <a:gd name="connsiteY48" fmla="*/ 340563 h 345326"/>
                <a:gd name="connsiteX49" fmla="*/ 235745 w 409473"/>
                <a:gd name="connsiteY49" fmla="*/ 340619 h 345326"/>
                <a:gd name="connsiteX50" fmla="*/ 238314 w 409473"/>
                <a:gd name="connsiteY50" fmla="*/ 340591 h 345326"/>
                <a:gd name="connsiteX51" fmla="*/ 239119 w 409473"/>
                <a:gd name="connsiteY51" fmla="*/ 340619 h 345326"/>
                <a:gd name="connsiteX52" fmla="*/ 241376 w 409473"/>
                <a:gd name="connsiteY52" fmla="*/ 340509 h 345326"/>
                <a:gd name="connsiteX53" fmla="*/ 326669 w 409473"/>
                <a:gd name="connsiteY53" fmla="*/ 312163 h 345326"/>
                <a:gd name="connsiteX54" fmla="*/ 351613 w 409473"/>
                <a:gd name="connsiteY54" fmla="*/ 290720 h 345326"/>
                <a:gd name="connsiteX55" fmla="*/ 353990 w 409473"/>
                <a:gd name="connsiteY55" fmla="*/ 288151 h 345326"/>
                <a:gd name="connsiteX56" fmla="*/ 384282 w 409473"/>
                <a:gd name="connsiteY56" fmla="*/ 239184 h 345326"/>
                <a:gd name="connsiteX57" fmla="*/ 375772 w 409473"/>
                <a:gd name="connsiteY57" fmla="*/ 235857 h 345326"/>
                <a:gd name="connsiteX58" fmla="*/ 355069 w 409473"/>
                <a:gd name="connsiteY58" fmla="*/ 272758 h 345326"/>
                <a:gd name="connsiteX59" fmla="*/ 297300 w 409473"/>
                <a:gd name="connsiteY59" fmla="*/ 253654 h 345326"/>
                <a:gd name="connsiteX60" fmla="*/ 304146 w 409473"/>
                <a:gd name="connsiteY60" fmla="*/ 184359 h 345326"/>
                <a:gd name="connsiteX61" fmla="*/ 385964 w 409473"/>
                <a:gd name="connsiteY61" fmla="*/ 184359 h 345326"/>
                <a:gd name="connsiteX62" fmla="*/ 380956 w 409473"/>
                <a:gd name="connsiteY62" fmla="*/ 220035 h 345326"/>
                <a:gd name="connsiteX63" fmla="*/ 389786 w 409473"/>
                <a:gd name="connsiteY63" fmla="*/ 222393 h 345326"/>
                <a:gd name="connsiteX64" fmla="*/ 395160 w 409473"/>
                <a:gd name="connsiteY64" fmla="*/ 181204 h 345326"/>
                <a:gd name="connsiteX65" fmla="*/ 356121 w 409473"/>
                <a:gd name="connsiteY65" fmla="*/ 76809 h 345326"/>
                <a:gd name="connsiteX66" fmla="*/ 349739 w 409473"/>
                <a:gd name="connsiteY66" fmla="*/ 69900 h 345326"/>
                <a:gd name="connsiteX67" fmla="*/ 180701 w 409473"/>
                <a:gd name="connsiteY67" fmla="*/ 252475 h 345326"/>
                <a:gd name="connsiteX68" fmla="*/ 171889 w 409473"/>
                <a:gd name="connsiteY68" fmla="*/ 254101 h 345326"/>
                <a:gd name="connsiteX69" fmla="*/ 116607 w 409473"/>
                <a:gd name="connsiteY69" fmla="*/ 272666 h 345326"/>
                <a:gd name="connsiteX70" fmla="*/ 88993 w 409473"/>
                <a:gd name="connsiteY70" fmla="*/ 213527 h 345326"/>
                <a:gd name="connsiteX71" fmla="*/ 107978 w 409473"/>
                <a:gd name="connsiteY71" fmla="*/ 184359 h 345326"/>
                <a:gd name="connsiteX72" fmla="*/ 174083 w 409473"/>
                <a:gd name="connsiteY72" fmla="*/ 184359 h 345326"/>
                <a:gd name="connsiteX73" fmla="*/ 174092 w 409473"/>
                <a:gd name="connsiteY73" fmla="*/ 184835 h 345326"/>
                <a:gd name="connsiteX74" fmla="*/ 174147 w 409473"/>
                <a:gd name="connsiteY74" fmla="*/ 188884 h 345326"/>
                <a:gd name="connsiteX75" fmla="*/ 174147 w 409473"/>
                <a:gd name="connsiteY75" fmla="*/ 189049 h 345326"/>
                <a:gd name="connsiteX76" fmla="*/ 174229 w 409473"/>
                <a:gd name="connsiteY76" fmla="*/ 192586 h 345326"/>
                <a:gd name="connsiteX77" fmla="*/ 174357 w 409473"/>
                <a:gd name="connsiteY77" fmla="*/ 196508 h 345326"/>
                <a:gd name="connsiteX78" fmla="*/ 174385 w 409473"/>
                <a:gd name="connsiteY78" fmla="*/ 197249 h 345326"/>
                <a:gd name="connsiteX79" fmla="*/ 174641 w 409473"/>
                <a:gd name="connsiteY79" fmla="*/ 202550 h 345326"/>
                <a:gd name="connsiteX80" fmla="*/ 174869 w 409473"/>
                <a:gd name="connsiteY80" fmla="*/ 206416 h 345326"/>
                <a:gd name="connsiteX81" fmla="*/ 180701 w 409473"/>
                <a:gd name="connsiteY81" fmla="*/ 252475 h 345326"/>
                <a:gd name="connsiteX82" fmla="*/ 277620 w 409473"/>
                <a:gd name="connsiteY82" fmla="*/ 73383 h 345326"/>
                <a:gd name="connsiteX83" fmla="*/ 285609 w 409473"/>
                <a:gd name="connsiteY83" fmla="*/ 98684 h 345326"/>
                <a:gd name="connsiteX84" fmla="*/ 235746 w 409473"/>
                <a:gd name="connsiteY84" fmla="*/ 102450 h 345326"/>
                <a:gd name="connsiteX85" fmla="*/ 192392 w 409473"/>
                <a:gd name="connsiteY85" fmla="*/ 99626 h 345326"/>
                <a:gd name="connsiteX86" fmla="*/ 194522 w 409473"/>
                <a:gd name="connsiteY86" fmla="*/ 91610 h 345326"/>
                <a:gd name="connsiteX87" fmla="*/ 195326 w 409473"/>
                <a:gd name="connsiteY87" fmla="*/ 88840 h 345326"/>
                <a:gd name="connsiteX88" fmla="*/ 253268 w 409473"/>
                <a:gd name="connsiteY88" fmla="*/ 45322 h 345326"/>
                <a:gd name="connsiteX89" fmla="*/ 259237 w 409473"/>
                <a:gd name="connsiteY89" fmla="*/ 41611 h 345326"/>
                <a:gd name="connsiteX90" fmla="*/ 277620 w 409473"/>
                <a:gd name="connsiteY90" fmla="*/ 73383 h 345326"/>
                <a:gd name="connsiteX91" fmla="*/ 294375 w 409473"/>
                <a:gd name="connsiteY91" fmla="*/ 158371 h 345326"/>
                <a:gd name="connsiteX92" fmla="*/ 294576 w 409473"/>
                <a:gd name="connsiteY92" fmla="*/ 162229 h 345326"/>
                <a:gd name="connsiteX93" fmla="*/ 294740 w 409473"/>
                <a:gd name="connsiteY93" fmla="*/ 166104 h 345326"/>
                <a:gd name="connsiteX94" fmla="*/ 294760 w 409473"/>
                <a:gd name="connsiteY94" fmla="*/ 166415 h 345326"/>
                <a:gd name="connsiteX95" fmla="*/ 294979 w 409473"/>
                <a:gd name="connsiteY95" fmla="*/ 175217 h 345326"/>
                <a:gd name="connsiteX96" fmla="*/ 183253 w 409473"/>
                <a:gd name="connsiteY96" fmla="*/ 175217 h 345326"/>
                <a:gd name="connsiteX97" fmla="*/ 190346 w 409473"/>
                <a:gd name="connsiteY97" fmla="*/ 108564 h 345326"/>
                <a:gd name="connsiteX98" fmla="*/ 235748 w 409473"/>
                <a:gd name="connsiteY98" fmla="*/ 111589 h 345326"/>
                <a:gd name="connsiteX99" fmla="*/ 278809 w 409473"/>
                <a:gd name="connsiteY99" fmla="*/ 108866 h 345326"/>
                <a:gd name="connsiteX100" fmla="*/ 287685 w 409473"/>
                <a:gd name="connsiteY100" fmla="*/ 107596 h 345326"/>
                <a:gd name="connsiteX101" fmla="*/ 294375 w 409473"/>
                <a:gd name="connsiteY101" fmla="*/ 158371 h 345326"/>
                <a:gd name="connsiteX102" fmla="*/ 288259 w 409473"/>
                <a:gd name="connsiteY102" fmla="*/ 252053 h 345326"/>
                <a:gd name="connsiteX103" fmla="*/ 279374 w 409473"/>
                <a:gd name="connsiteY103" fmla="*/ 250775 h 345326"/>
                <a:gd name="connsiteX104" fmla="*/ 235746 w 409473"/>
                <a:gd name="connsiteY104" fmla="*/ 247987 h 345326"/>
                <a:gd name="connsiteX105" fmla="*/ 189769 w 409473"/>
                <a:gd name="connsiteY105" fmla="*/ 251085 h 345326"/>
                <a:gd name="connsiteX106" fmla="*/ 183224 w 409473"/>
                <a:gd name="connsiteY106" fmla="*/ 184359 h 345326"/>
                <a:gd name="connsiteX107" fmla="*/ 295005 w 409473"/>
                <a:gd name="connsiteY107" fmla="*/ 184359 h 345326"/>
                <a:gd name="connsiteX108" fmla="*/ 294995 w 409473"/>
                <a:gd name="connsiteY108" fmla="*/ 184770 h 345326"/>
                <a:gd name="connsiteX109" fmla="*/ 294941 w 409473"/>
                <a:gd name="connsiteY109" fmla="*/ 188847 h 345326"/>
                <a:gd name="connsiteX110" fmla="*/ 294840 w 409473"/>
                <a:gd name="connsiteY110" fmla="*/ 193308 h 345326"/>
                <a:gd name="connsiteX111" fmla="*/ 294703 w 409473"/>
                <a:gd name="connsiteY111" fmla="*/ 197192 h 345326"/>
                <a:gd name="connsiteX112" fmla="*/ 288259 w 409473"/>
                <a:gd name="connsiteY112" fmla="*/ 252053 h 345326"/>
                <a:gd name="connsiteX113" fmla="*/ 246953 w 409473"/>
                <a:gd name="connsiteY113" fmla="*/ 38501 h 345326"/>
                <a:gd name="connsiteX114" fmla="*/ 201194 w 409473"/>
                <a:gd name="connsiteY114" fmla="*/ 71910 h 345326"/>
                <a:gd name="connsiteX115" fmla="*/ 234577 w 409473"/>
                <a:gd name="connsiteY115" fmla="*/ 31490 h 345326"/>
                <a:gd name="connsiteX116" fmla="*/ 238214 w 409473"/>
                <a:gd name="connsiteY116" fmla="*/ 30969 h 345326"/>
                <a:gd name="connsiteX117" fmla="*/ 240947 w 409473"/>
                <a:gd name="connsiteY117" fmla="*/ 31033 h 345326"/>
                <a:gd name="connsiteX118" fmla="*/ 252034 w 409473"/>
                <a:gd name="connsiteY118" fmla="*/ 35301 h 345326"/>
                <a:gd name="connsiteX119" fmla="*/ 246953 w 409473"/>
                <a:gd name="connsiteY119" fmla="*/ 38501 h 345326"/>
                <a:gd name="connsiteX120" fmla="*/ 174989 w 409473"/>
                <a:gd name="connsiteY120" fmla="*/ 154291 h 345326"/>
                <a:gd name="connsiteX121" fmla="*/ 174696 w 409473"/>
                <a:gd name="connsiteY121" fmla="*/ 158938 h 345326"/>
                <a:gd name="connsiteX122" fmla="*/ 174421 w 409473"/>
                <a:gd name="connsiteY122" fmla="*/ 164413 h 345326"/>
                <a:gd name="connsiteX123" fmla="*/ 174394 w 409473"/>
                <a:gd name="connsiteY123" fmla="*/ 164998 h 345326"/>
                <a:gd name="connsiteX124" fmla="*/ 174312 w 409473"/>
                <a:gd name="connsiteY124" fmla="*/ 167283 h 345326"/>
                <a:gd name="connsiteX125" fmla="*/ 174220 w 409473"/>
                <a:gd name="connsiteY125" fmla="*/ 170191 h 345326"/>
                <a:gd name="connsiteX126" fmla="*/ 174184 w 409473"/>
                <a:gd name="connsiteY126" fmla="*/ 171608 h 345326"/>
                <a:gd name="connsiteX127" fmla="*/ 174111 w 409473"/>
                <a:gd name="connsiteY127" fmla="*/ 175219 h 345326"/>
                <a:gd name="connsiteX128" fmla="*/ 114669 w 409473"/>
                <a:gd name="connsiteY128" fmla="*/ 175219 h 345326"/>
                <a:gd name="connsiteX129" fmla="*/ 166039 w 409473"/>
                <a:gd name="connsiteY129" fmla="*/ 116197 h 345326"/>
                <a:gd name="connsiteX130" fmla="*/ 171350 w 409473"/>
                <a:gd name="connsiteY130" fmla="*/ 110951 h 345326"/>
                <a:gd name="connsiteX131" fmla="*/ 176186 w 409473"/>
                <a:gd name="connsiteY131" fmla="*/ 106289 h 345326"/>
                <a:gd name="connsiteX132" fmla="*/ 181259 w 409473"/>
                <a:gd name="connsiteY132" fmla="*/ 107184 h 345326"/>
                <a:gd name="connsiteX133" fmla="*/ 174989 w 409473"/>
                <a:gd name="connsiteY133" fmla="*/ 154291 h 345326"/>
                <a:gd name="connsiteX134" fmla="*/ 200610 w 409473"/>
                <a:gd name="connsiteY134" fmla="*/ 289029 h 345326"/>
                <a:gd name="connsiteX135" fmla="*/ 193764 w 409473"/>
                <a:gd name="connsiteY135" fmla="*/ 268078 h 345326"/>
                <a:gd name="connsiteX136" fmla="*/ 191726 w 409473"/>
                <a:gd name="connsiteY136" fmla="*/ 260034 h 345326"/>
                <a:gd name="connsiteX137" fmla="*/ 235747 w 409473"/>
                <a:gd name="connsiteY137" fmla="*/ 257127 h 345326"/>
                <a:gd name="connsiteX138" fmla="*/ 286276 w 409473"/>
                <a:gd name="connsiteY138" fmla="*/ 260985 h 345326"/>
                <a:gd name="connsiteX139" fmla="*/ 277620 w 409473"/>
                <a:gd name="connsiteY139" fmla="*/ 289029 h 345326"/>
                <a:gd name="connsiteX140" fmla="*/ 240847 w 409473"/>
                <a:gd name="connsiteY140" fmla="*/ 331387 h 345326"/>
                <a:gd name="connsiteX141" fmla="*/ 238398 w 409473"/>
                <a:gd name="connsiteY141" fmla="*/ 331450 h 345326"/>
                <a:gd name="connsiteX142" fmla="*/ 234586 w 409473"/>
                <a:gd name="connsiteY142" fmla="*/ 330920 h 345326"/>
                <a:gd name="connsiteX143" fmla="*/ 200610 w 409473"/>
                <a:gd name="connsiteY143" fmla="*/ 289029 h 345326"/>
                <a:gd name="connsiteX144" fmla="*/ 270544 w 409473"/>
                <a:gd name="connsiteY144" fmla="*/ 35010 h 345326"/>
                <a:gd name="connsiteX145" fmla="*/ 341110 w 409473"/>
                <a:gd name="connsiteY145" fmla="*/ 74178 h 345326"/>
                <a:gd name="connsiteX146" fmla="*/ 347216 w 409473"/>
                <a:gd name="connsiteY146" fmla="*/ 80549 h 345326"/>
                <a:gd name="connsiteX147" fmla="*/ 294666 w 409473"/>
                <a:gd name="connsiteY147" fmla="*/ 97121 h 345326"/>
                <a:gd name="connsiteX148" fmla="*/ 292527 w 409473"/>
                <a:gd name="connsiteY148" fmla="*/ 89104 h 345326"/>
                <a:gd name="connsiteX149" fmla="*/ 267218 w 409473"/>
                <a:gd name="connsiteY149" fmla="*/ 36902 h 345326"/>
                <a:gd name="connsiteX150" fmla="*/ 270544 w 409473"/>
                <a:gd name="connsiteY150" fmla="*/ 35010 h 345326"/>
                <a:gd name="connsiteX151" fmla="*/ 204293 w 409473"/>
                <a:gd name="connsiteY151" fmla="*/ 34260 h 345326"/>
                <a:gd name="connsiteX152" fmla="*/ 215435 w 409473"/>
                <a:gd name="connsiteY152" fmla="*/ 32313 h 345326"/>
                <a:gd name="connsiteX153" fmla="*/ 187301 w 409473"/>
                <a:gd name="connsiteY153" fmla="*/ 83720 h 345326"/>
                <a:gd name="connsiteX154" fmla="*/ 173306 w 409473"/>
                <a:gd name="connsiteY154" fmla="*/ 96434 h 345326"/>
                <a:gd name="connsiteX155" fmla="*/ 124276 w 409473"/>
                <a:gd name="connsiteY155" fmla="*/ 80548 h 345326"/>
                <a:gd name="connsiteX156" fmla="*/ 130382 w 409473"/>
                <a:gd name="connsiteY156" fmla="*/ 74177 h 345326"/>
                <a:gd name="connsiteX157" fmla="*/ 204293 w 409473"/>
                <a:gd name="connsiteY157" fmla="*/ 34260 h 345326"/>
                <a:gd name="connsiteX158" fmla="*/ 118189 w 409473"/>
                <a:gd name="connsiteY158" fmla="*/ 87724 h 345326"/>
                <a:gd name="connsiteX159" fmla="*/ 165327 w 409473"/>
                <a:gd name="connsiteY159" fmla="*/ 104058 h 345326"/>
                <a:gd name="connsiteX160" fmla="*/ 159578 w 409473"/>
                <a:gd name="connsiteY160" fmla="*/ 109735 h 345326"/>
                <a:gd name="connsiteX161" fmla="*/ 103317 w 409473"/>
                <a:gd name="connsiteY161" fmla="*/ 175218 h 345326"/>
                <a:gd name="connsiteX162" fmla="*/ 85612 w 409473"/>
                <a:gd name="connsiteY162" fmla="*/ 175218 h 345326"/>
                <a:gd name="connsiteX163" fmla="*/ 118189 w 409473"/>
                <a:gd name="connsiteY163" fmla="*/ 87724 h 345326"/>
                <a:gd name="connsiteX164" fmla="*/ 96828 w 409473"/>
                <a:gd name="connsiteY164" fmla="*/ 184359 h 345326"/>
                <a:gd name="connsiteX165" fmla="*/ 86636 w 409473"/>
                <a:gd name="connsiteY165" fmla="*/ 199834 h 345326"/>
                <a:gd name="connsiteX166" fmla="*/ 85521 w 409473"/>
                <a:gd name="connsiteY166" fmla="*/ 184359 h 345326"/>
                <a:gd name="connsiteX167" fmla="*/ 96828 w 409473"/>
                <a:gd name="connsiteY167" fmla="*/ 184359 h 345326"/>
                <a:gd name="connsiteX168" fmla="*/ 68629 w 409473"/>
                <a:gd name="connsiteY168" fmla="*/ 326514 h 345326"/>
                <a:gd name="connsiteX169" fmla="*/ 60283 w 409473"/>
                <a:gd name="connsiteY169" fmla="*/ 283800 h 345326"/>
                <a:gd name="connsiteX170" fmla="*/ 82468 w 409473"/>
                <a:gd name="connsiteY170" fmla="*/ 225045 h 345326"/>
                <a:gd name="connsiteX171" fmla="*/ 117275 w 409473"/>
                <a:gd name="connsiteY171" fmla="*/ 287740 h 345326"/>
                <a:gd name="connsiteX172" fmla="*/ 119981 w 409473"/>
                <a:gd name="connsiteY172" fmla="*/ 290673 h 345326"/>
                <a:gd name="connsiteX173" fmla="*/ 156580 w 409473"/>
                <a:gd name="connsiteY173" fmla="*/ 319530 h 345326"/>
                <a:gd name="connsiteX174" fmla="*/ 68629 w 409473"/>
                <a:gd name="connsiteY174" fmla="*/ 326514 h 345326"/>
                <a:gd name="connsiteX175" fmla="*/ 128462 w 409473"/>
                <a:gd name="connsiteY175" fmla="*/ 286295 h 345326"/>
                <a:gd name="connsiteX176" fmla="*/ 122530 w 409473"/>
                <a:gd name="connsiteY176" fmla="*/ 279897 h 345326"/>
                <a:gd name="connsiteX177" fmla="*/ 182621 w 409473"/>
                <a:gd name="connsiteY177" fmla="*/ 261405 h 345326"/>
                <a:gd name="connsiteX178" fmla="*/ 215435 w 409473"/>
                <a:gd name="connsiteY178" fmla="*/ 330097 h 345326"/>
                <a:gd name="connsiteX179" fmla="*/ 204302 w 409473"/>
                <a:gd name="connsiteY179" fmla="*/ 328149 h 345326"/>
                <a:gd name="connsiteX180" fmla="*/ 128462 w 409473"/>
                <a:gd name="connsiteY180" fmla="*/ 286295 h 345326"/>
                <a:gd name="connsiteX181" fmla="*/ 264101 w 409473"/>
                <a:gd name="connsiteY181" fmla="*/ 328835 h 345326"/>
                <a:gd name="connsiteX182" fmla="*/ 293278 w 409473"/>
                <a:gd name="connsiteY182" fmla="*/ 270619 h 345326"/>
                <a:gd name="connsiteX183" fmla="*/ 295325 w 409473"/>
                <a:gd name="connsiteY183" fmla="*/ 262565 h 345326"/>
                <a:gd name="connsiteX184" fmla="*/ 349172 w 409473"/>
                <a:gd name="connsiteY184" fmla="*/ 280005 h 345326"/>
                <a:gd name="connsiteX185" fmla="*/ 343277 w 409473"/>
                <a:gd name="connsiteY185" fmla="*/ 286413 h 345326"/>
                <a:gd name="connsiteX186" fmla="*/ 264101 w 409473"/>
                <a:gd name="connsiteY186" fmla="*/ 328835 h 345326"/>
                <a:gd name="connsiteX187" fmla="*/ 385881 w 409473"/>
                <a:gd name="connsiteY187" fmla="*/ 175218 h 345326"/>
                <a:gd name="connsiteX188" fmla="*/ 304119 w 409473"/>
                <a:gd name="connsiteY188" fmla="*/ 175218 h 345326"/>
                <a:gd name="connsiteX189" fmla="*/ 296723 w 409473"/>
                <a:gd name="connsiteY189" fmla="*/ 106024 h 345326"/>
                <a:gd name="connsiteX190" fmla="*/ 353303 w 409473"/>
                <a:gd name="connsiteY190" fmla="*/ 87724 h 345326"/>
                <a:gd name="connsiteX191" fmla="*/ 385881 w 409473"/>
                <a:gd name="connsiteY191" fmla="*/ 175218 h 345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</a:cxnLst>
              <a:rect l="l" t="t" r="r" b="b"/>
              <a:pathLst>
                <a:path w="409473" h="345326">
                  <a:moveTo>
                    <a:pt x="349739" y="69900"/>
                  </a:moveTo>
                  <a:cubicBezTo>
                    <a:pt x="331293" y="51006"/>
                    <a:pt x="308205" y="36673"/>
                    <a:pt x="282337" y="28749"/>
                  </a:cubicBezTo>
                  <a:cubicBezTo>
                    <a:pt x="325837" y="6811"/>
                    <a:pt x="360552" y="2991"/>
                    <a:pt x="376356" y="18786"/>
                  </a:cubicBezTo>
                  <a:cubicBezTo>
                    <a:pt x="387133" y="29572"/>
                    <a:pt x="388879" y="49653"/>
                    <a:pt x="381393" y="75659"/>
                  </a:cubicBezTo>
                  <a:lnTo>
                    <a:pt x="374355" y="60156"/>
                  </a:lnTo>
                  <a:lnTo>
                    <a:pt x="366028" y="63931"/>
                  </a:lnTo>
                  <a:lnTo>
                    <a:pt x="379538" y="93702"/>
                  </a:lnTo>
                  <a:lnTo>
                    <a:pt x="409474" y="80128"/>
                  </a:lnTo>
                  <a:lnTo>
                    <a:pt x="405698" y="71801"/>
                  </a:lnTo>
                  <a:lnTo>
                    <a:pt x="389957" y="78940"/>
                  </a:lnTo>
                  <a:cubicBezTo>
                    <a:pt x="398797" y="48849"/>
                    <a:pt x="396366" y="25870"/>
                    <a:pt x="382819" y="12323"/>
                  </a:cubicBezTo>
                  <a:cubicBezTo>
                    <a:pt x="362645" y="-7850"/>
                    <a:pt x="321275" y="-3079"/>
                    <a:pt x="269182" y="25339"/>
                  </a:cubicBezTo>
                  <a:cubicBezTo>
                    <a:pt x="260224" y="23419"/>
                    <a:pt x="250983" y="22250"/>
                    <a:pt x="241551" y="21912"/>
                  </a:cubicBezTo>
                  <a:cubicBezTo>
                    <a:pt x="240737" y="21848"/>
                    <a:pt x="239932" y="21793"/>
                    <a:pt x="239120" y="21793"/>
                  </a:cubicBezTo>
                  <a:cubicBezTo>
                    <a:pt x="238781" y="21793"/>
                    <a:pt x="238443" y="21811"/>
                    <a:pt x="238113" y="21829"/>
                  </a:cubicBezTo>
                  <a:cubicBezTo>
                    <a:pt x="237328" y="21811"/>
                    <a:pt x="236541" y="21793"/>
                    <a:pt x="235746" y="21793"/>
                  </a:cubicBezTo>
                  <a:cubicBezTo>
                    <a:pt x="234402" y="21793"/>
                    <a:pt x="233068" y="21811"/>
                    <a:pt x="231733" y="21857"/>
                  </a:cubicBezTo>
                  <a:cubicBezTo>
                    <a:pt x="229868" y="21903"/>
                    <a:pt x="228013" y="21985"/>
                    <a:pt x="226166" y="22094"/>
                  </a:cubicBezTo>
                  <a:lnTo>
                    <a:pt x="121762" y="22094"/>
                  </a:lnTo>
                  <a:lnTo>
                    <a:pt x="121762" y="31235"/>
                  </a:lnTo>
                  <a:lnTo>
                    <a:pt x="181706" y="31235"/>
                  </a:lnTo>
                  <a:cubicBezTo>
                    <a:pt x="158855" y="39498"/>
                    <a:pt x="138416" y="52834"/>
                    <a:pt x="121762" y="69891"/>
                  </a:cubicBezTo>
                  <a:cubicBezTo>
                    <a:pt x="119569" y="72139"/>
                    <a:pt x="117439" y="74443"/>
                    <a:pt x="115382" y="76819"/>
                  </a:cubicBezTo>
                  <a:cubicBezTo>
                    <a:pt x="111753" y="80997"/>
                    <a:pt x="108335" y="85357"/>
                    <a:pt x="105154" y="89900"/>
                  </a:cubicBezTo>
                  <a:lnTo>
                    <a:pt x="28775" y="89900"/>
                  </a:lnTo>
                  <a:lnTo>
                    <a:pt x="28775" y="99040"/>
                  </a:lnTo>
                  <a:lnTo>
                    <a:pt x="99194" y="99040"/>
                  </a:lnTo>
                  <a:cubicBezTo>
                    <a:pt x="95821" y="104634"/>
                    <a:pt x="92777" y="110447"/>
                    <a:pt x="90099" y="116453"/>
                  </a:cubicBezTo>
                  <a:lnTo>
                    <a:pt x="56279" y="116453"/>
                  </a:lnTo>
                  <a:lnTo>
                    <a:pt x="56279" y="125594"/>
                  </a:lnTo>
                  <a:lnTo>
                    <a:pt x="86351" y="125594"/>
                  </a:lnTo>
                  <a:cubicBezTo>
                    <a:pt x="79880" y="142915"/>
                    <a:pt x="76343" y="161654"/>
                    <a:pt x="76343" y="181205"/>
                  </a:cubicBezTo>
                  <a:cubicBezTo>
                    <a:pt x="76343" y="191717"/>
                    <a:pt x="77375" y="201991"/>
                    <a:pt x="79322" y="211945"/>
                  </a:cubicBezTo>
                  <a:cubicBezTo>
                    <a:pt x="78417" y="213517"/>
                    <a:pt x="77531" y="215081"/>
                    <a:pt x="76662" y="216644"/>
                  </a:cubicBezTo>
                  <a:lnTo>
                    <a:pt x="0" y="216644"/>
                  </a:lnTo>
                  <a:lnTo>
                    <a:pt x="0" y="225784"/>
                  </a:lnTo>
                  <a:lnTo>
                    <a:pt x="71754" y="225784"/>
                  </a:lnTo>
                  <a:cubicBezTo>
                    <a:pt x="68335" y="232411"/>
                    <a:pt x="65291" y="238902"/>
                    <a:pt x="62641" y="245208"/>
                  </a:cubicBezTo>
                  <a:lnTo>
                    <a:pt x="25530" y="245208"/>
                  </a:lnTo>
                  <a:lnTo>
                    <a:pt x="25530" y="254349"/>
                  </a:lnTo>
                  <a:lnTo>
                    <a:pt x="59030" y="254349"/>
                  </a:lnTo>
                  <a:cubicBezTo>
                    <a:pt x="55374" y="264258"/>
                    <a:pt x="52751" y="273627"/>
                    <a:pt x="51279" y="282265"/>
                  </a:cubicBezTo>
                  <a:cubicBezTo>
                    <a:pt x="47476" y="304531"/>
                    <a:pt x="51242" y="322062"/>
                    <a:pt x="62156" y="332976"/>
                  </a:cubicBezTo>
                  <a:cubicBezTo>
                    <a:pt x="70374" y="341194"/>
                    <a:pt x="81946" y="345335"/>
                    <a:pt x="96662" y="345326"/>
                  </a:cubicBezTo>
                  <a:cubicBezTo>
                    <a:pt x="99779" y="345326"/>
                    <a:pt x="103042" y="345142"/>
                    <a:pt x="106443" y="344769"/>
                  </a:cubicBezTo>
                  <a:cubicBezTo>
                    <a:pt x="123855" y="342857"/>
                    <a:pt x="144084" y="336140"/>
                    <a:pt x="166579" y="324815"/>
                  </a:cubicBezTo>
                  <a:cubicBezTo>
                    <a:pt x="184668" y="333561"/>
                    <a:pt x="204649" y="338992"/>
                    <a:pt x="225737" y="340299"/>
                  </a:cubicBezTo>
                  <a:cubicBezTo>
                    <a:pt x="225755" y="340308"/>
                    <a:pt x="225773" y="340308"/>
                    <a:pt x="225800" y="340308"/>
                  </a:cubicBezTo>
                  <a:cubicBezTo>
                    <a:pt x="227738" y="340427"/>
                    <a:pt x="229685" y="340517"/>
                    <a:pt x="231642" y="340563"/>
                  </a:cubicBezTo>
                  <a:cubicBezTo>
                    <a:pt x="233003" y="340600"/>
                    <a:pt x="234374" y="340619"/>
                    <a:pt x="235745" y="340619"/>
                  </a:cubicBezTo>
                  <a:cubicBezTo>
                    <a:pt x="236604" y="340619"/>
                    <a:pt x="237454" y="340600"/>
                    <a:pt x="238314" y="340591"/>
                  </a:cubicBezTo>
                  <a:cubicBezTo>
                    <a:pt x="238579" y="340600"/>
                    <a:pt x="238845" y="340619"/>
                    <a:pt x="239119" y="340619"/>
                  </a:cubicBezTo>
                  <a:cubicBezTo>
                    <a:pt x="239868" y="340619"/>
                    <a:pt x="240626" y="340572"/>
                    <a:pt x="241376" y="340509"/>
                  </a:cubicBezTo>
                  <a:cubicBezTo>
                    <a:pt x="272062" y="339449"/>
                    <a:pt x="301440" y="329706"/>
                    <a:pt x="326669" y="312163"/>
                  </a:cubicBezTo>
                  <a:cubicBezTo>
                    <a:pt x="335773" y="305829"/>
                    <a:pt x="344118" y="298645"/>
                    <a:pt x="351613" y="290720"/>
                  </a:cubicBezTo>
                  <a:cubicBezTo>
                    <a:pt x="352427" y="289869"/>
                    <a:pt x="353213" y="289020"/>
                    <a:pt x="353990" y="288151"/>
                  </a:cubicBezTo>
                  <a:cubicBezTo>
                    <a:pt x="366924" y="273883"/>
                    <a:pt x="377189" y="257348"/>
                    <a:pt x="384282" y="239184"/>
                  </a:cubicBezTo>
                  <a:lnTo>
                    <a:pt x="375772" y="235857"/>
                  </a:lnTo>
                  <a:cubicBezTo>
                    <a:pt x="370507" y="249340"/>
                    <a:pt x="363496" y="261707"/>
                    <a:pt x="355069" y="272758"/>
                  </a:cubicBezTo>
                  <a:cubicBezTo>
                    <a:pt x="339009" y="264349"/>
                    <a:pt x="319228" y="257868"/>
                    <a:pt x="297300" y="253654"/>
                  </a:cubicBezTo>
                  <a:cubicBezTo>
                    <a:pt x="301523" y="232897"/>
                    <a:pt x="303964" y="209422"/>
                    <a:pt x="304146" y="184359"/>
                  </a:cubicBezTo>
                  <a:lnTo>
                    <a:pt x="385964" y="184359"/>
                  </a:lnTo>
                  <a:cubicBezTo>
                    <a:pt x="385717" y="196461"/>
                    <a:pt x="384044" y="208445"/>
                    <a:pt x="380956" y="220035"/>
                  </a:cubicBezTo>
                  <a:lnTo>
                    <a:pt x="389786" y="222393"/>
                  </a:lnTo>
                  <a:cubicBezTo>
                    <a:pt x="393349" y="209029"/>
                    <a:pt x="395160" y="195172"/>
                    <a:pt x="395160" y="181204"/>
                  </a:cubicBezTo>
                  <a:cubicBezTo>
                    <a:pt x="395160" y="141315"/>
                    <a:pt x="380426" y="104798"/>
                    <a:pt x="356121" y="76809"/>
                  </a:cubicBezTo>
                  <a:cubicBezTo>
                    <a:pt x="354063" y="74442"/>
                    <a:pt x="351942" y="72139"/>
                    <a:pt x="349739" y="69900"/>
                  </a:cubicBezTo>
                  <a:close/>
                  <a:moveTo>
                    <a:pt x="180701" y="252475"/>
                  </a:moveTo>
                  <a:cubicBezTo>
                    <a:pt x="177730" y="252977"/>
                    <a:pt x="174787" y="253517"/>
                    <a:pt x="171889" y="254101"/>
                  </a:cubicBezTo>
                  <a:cubicBezTo>
                    <a:pt x="150957" y="258315"/>
                    <a:pt x="132073" y="264594"/>
                    <a:pt x="116607" y="272666"/>
                  </a:cubicBezTo>
                  <a:cubicBezTo>
                    <a:pt x="103390" y="255490"/>
                    <a:pt x="93801" y="235391"/>
                    <a:pt x="88993" y="213527"/>
                  </a:cubicBezTo>
                  <a:cubicBezTo>
                    <a:pt x="94688" y="203883"/>
                    <a:pt x="101031" y="194130"/>
                    <a:pt x="107978" y="184359"/>
                  </a:cubicBezTo>
                  <a:lnTo>
                    <a:pt x="174083" y="184359"/>
                  </a:lnTo>
                  <a:cubicBezTo>
                    <a:pt x="174083" y="184514"/>
                    <a:pt x="174083" y="184680"/>
                    <a:pt x="174092" y="184835"/>
                  </a:cubicBezTo>
                  <a:cubicBezTo>
                    <a:pt x="174101" y="186187"/>
                    <a:pt x="174120" y="187540"/>
                    <a:pt x="174147" y="188884"/>
                  </a:cubicBezTo>
                  <a:cubicBezTo>
                    <a:pt x="174138" y="188940"/>
                    <a:pt x="174147" y="188993"/>
                    <a:pt x="174147" y="189049"/>
                  </a:cubicBezTo>
                  <a:cubicBezTo>
                    <a:pt x="174165" y="190237"/>
                    <a:pt x="174193" y="191416"/>
                    <a:pt x="174229" y="192586"/>
                  </a:cubicBezTo>
                  <a:cubicBezTo>
                    <a:pt x="174266" y="193893"/>
                    <a:pt x="174303" y="195201"/>
                    <a:pt x="174357" y="196508"/>
                  </a:cubicBezTo>
                  <a:cubicBezTo>
                    <a:pt x="174357" y="196754"/>
                    <a:pt x="174376" y="197001"/>
                    <a:pt x="174385" y="197249"/>
                  </a:cubicBezTo>
                  <a:cubicBezTo>
                    <a:pt x="174458" y="199021"/>
                    <a:pt x="174540" y="200795"/>
                    <a:pt x="174641" y="202550"/>
                  </a:cubicBezTo>
                  <a:cubicBezTo>
                    <a:pt x="174705" y="203848"/>
                    <a:pt x="174778" y="205136"/>
                    <a:pt x="174869" y="206416"/>
                  </a:cubicBezTo>
                  <a:cubicBezTo>
                    <a:pt x="175876" y="222777"/>
                    <a:pt x="177859" y="238261"/>
                    <a:pt x="180701" y="252475"/>
                  </a:cubicBezTo>
                  <a:close/>
                  <a:moveTo>
                    <a:pt x="277620" y="73383"/>
                  </a:moveTo>
                  <a:cubicBezTo>
                    <a:pt x="280664" y="81161"/>
                    <a:pt x="283324" y="89644"/>
                    <a:pt x="285609" y="98684"/>
                  </a:cubicBezTo>
                  <a:cubicBezTo>
                    <a:pt x="269777" y="101152"/>
                    <a:pt x="252958" y="102450"/>
                    <a:pt x="235746" y="102450"/>
                  </a:cubicBezTo>
                  <a:cubicBezTo>
                    <a:pt x="220866" y="102450"/>
                    <a:pt x="206287" y="101481"/>
                    <a:pt x="192392" y="99626"/>
                  </a:cubicBezTo>
                  <a:cubicBezTo>
                    <a:pt x="193068" y="96902"/>
                    <a:pt x="193772" y="94233"/>
                    <a:pt x="194522" y="91610"/>
                  </a:cubicBezTo>
                  <a:cubicBezTo>
                    <a:pt x="194787" y="90678"/>
                    <a:pt x="195052" y="89754"/>
                    <a:pt x="195326" y="88840"/>
                  </a:cubicBezTo>
                  <a:cubicBezTo>
                    <a:pt x="214494" y="72159"/>
                    <a:pt x="234018" y="57488"/>
                    <a:pt x="253268" y="45322"/>
                  </a:cubicBezTo>
                  <a:cubicBezTo>
                    <a:pt x="255262" y="44051"/>
                    <a:pt x="257254" y="42817"/>
                    <a:pt x="259237" y="41611"/>
                  </a:cubicBezTo>
                  <a:cubicBezTo>
                    <a:pt x="265957" y="48858"/>
                    <a:pt x="272245" y="59617"/>
                    <a:pt x="277620" y="73383"/>
                  </a:cubicBezTo>
                  <a:close/>
                  <a:moveTo>
                    <a:pt x="294375" y="158371"/>
                  </a:moveTo>
                  <a:cubicBezTo>
                    <a:pt x="294448" y="159651"/>
                    <a:pt x="294511" y="160940"/>
                    <a:pt x="294576" y="162229"/>
                  </a:cubicBezTo>
                  <a:cubicBezTo>
                    <a:pt x="294641" y="163517"/>
                    <a:pt x="294695" y="164806"/>
                    <a:pt x="294740" y="166104"/>
                  </a:cubicBezTo>
                  <a:cubicBezTo>
                    <a:pt x="294740" y="166213"/>
                    <a:pt x="294750" y="166314"/>
                    <a:pt x="294760" y="166415"/>
                  </a:cubicBezTo>
                  <a:cubicBezTo>
                    <a:pt x="294859" y="169330"/>
                    <a:pt x="294932" y="172265"/>
                    <a:pt x="294979" y="175217"/>
                  </a:cubicBezTo>
                  <a:lnTo>
                    <a:pt x="183253" y="175217"/>
                  </a:lnTo>
                  <a:cubicBezTo>
                    <a:pt x="183610" y="151561"/>
                    <a:pt x="186050" y="128874"/>
                    <a:pt x="190346" y="108564"/>
                  </a:cubicBezTo>
                  <a:cubicBezTo>
                    <a:pt x="204908" y="110547"/>
                    <a:pt x="220182" y="111589"/>
                    <a:pt x="235748" y="111589"/>
                  </a:cubicBezTo>
                  <a:cubicBezTo>
                    <a:pt x="250482" y="111589"/>
                    <a:pt x="264952" y="110657"/>
                    <a:pt x="278809" y="108866"/>
                  </a:cubicBezTo>
                  <a:cubicBezTo>
                    <a:pt x="281799" y="108483"/>
                    <a:pt x="284760" y="108062"/>
                    <a:pt x="287685" y="107596"/>
                  </a:cubicBezTo>
                  <a:cubicBezTo>
                    <a:pt x="291066" y="123300"/>
                    <a:pt x="293332" y="140446"/>
                    <a:pt x="294375" y="158371"/>
                  </a:cubicBezTo>
                  <a:close/>
                  <a:moveTo>
                    <a:pt x="288259" y="252053"/>
                  </a:moveTo>
                  <a:cubicBezTo>
                    <a:pt x="285334" y="251587"/>
                    <a:pt x="282373" y="251159"/>
                    <a:pt x="279374" y="250775"/>
                  </a:cubicBezTo>
                  <a:cubicBezTo>
                    <a:pt x="265362" y="248947"/>
                    <a:pt x="250700" y="247987"/>
                    <a:pt x="235746" y="247987"/>
                  </a:cubicBezTo>
                  <a:cubicBezTo>
                    <a:pt x="219952" y="247987"/>
                    <a:pt x="204495" y="249056"/>
                    <a:pt x="189769" y="251085"/>
                  </a:cubicBezTo>
                  <a:cubicBezTo>
                    <a:pt x="185664" y="230674"/>
                    <a:pt x="183407" y="207969"/>
                    <a:pt x="183224" y="184359"/>
                  </a:cubicBezTo>
                  <a:lnTo>
                    <a:pt x="295005" y="184359"/>
                  </a:lnTo>
                  <a:cubicBezTo>
                    <a:pt x="295005" y="184495"/>
                    <a:pt x="295005" y="184633"/>
                    <a:pt x="294995" y="184770"/>
                  </a:cubicBezTo>
                  <a:cubicBezTo>
                    <a:pt x="294986" y="186132"/>
                    <a:pt x="294968" y="187493"/>
                    <a:pt x="294941" y="188847"/>
                  </a:cubicBezTo>
                  <a:cubicBezTo>
                    <a:pt x="294913" y="190337"/>
                    <a:pt x="294877" y="191827"/>
                    <a:pt x="294840" y="193308"/>
                  </a:cubicBezTo>
                  <a:cubicBezTo>
                    <a:pt x="294803" y="194606"/>
                    <a:pt x="294758" y="195903"/>
                    <a:pt x="294703" y="197192"/>
                  </a:cubicBezTo>
                  <a:cubicBezTo>
                    <a:pt x="293927" y="216543"/>
                    <a:pt x="291732" y="235108"/>
                    <a:pt x="288259" y="252053"/>
                  </a:cubicBezTo>
                  <a:close/>
                  <a:moveTo>
                    <a:pt x="246953" y="38501"/>
                  </a:moveTo>
                  <a:cubicBezTo>
                    <a:pt x="231742" y="48209"/>
                    <a:pt x="216395" y="59415"/>
                    <a:pt x="201194" y="71910"/>
                  </a:cubicBezTo>
                  <a:cubicBezTo>
                    <a:pt x="210509" y="48739"/>
                    <a:pt x="222428" y="34379"/>
                    <a:pt x="234577" y="31490"/>
                  </a:cubicBezTo>
                  <a:cubicBezTo>
                    <a:pt x="235792" y="31198"/>
                    <a:pt x="236998" y="31024"/>
                    <a:pt x="238214" y="30969"/>
                  </a:cubicBezTo>
                  <a:cubicBezTo>
                    <a:pt x="239128" y="30978"/>
                    <a:pt x="240042" y="31006"/>
                    <a:pt x="240947" y="31033"/>
                  </a:cubicBezTo>
                  <a:cubicBezTo>
                    <a:pt x="244667" y="31399"/>
                    <a:pt x="248387" y="32843"/>
                    <a:pt x="252034" y="35301"/>
                  </a:cubicBezTo>
                  <a:cubicBezTo>
                    <a:pt x="250344" y="36344"/>
                    <a:pt x="248643" y="37414"/>
                    <a:pt x="246953" y="38501"/>
                  </a:cubicBezTo>
                  <a:close/>
                  <a:moveTo>
                    <a:pt x="174989" y="154291"/>
                  </a:moveTo>
                  <a:cubicBezTo>
                    <a:pt x="174883" y="155835"/>
                    <a:pt x="174783" y="157382"/>
                    <a:pt x="174696" y="158938"/>
                  </a:cubicBezTo>
                  <a:cubicBezTo>
                    <a:pt x="174595" y="160757"/>
                    <a:pt x="174495" y="162576"/>
                    <a:pt x="174421" y="164413"/>
                  </a:cubicBezTo>
                  <a:cubicBezTo>
                    <a:pt x="174403" y="164605"/>
                    <a:pt x="174394" y="164797"/>
                    <a:pt x="174394" y="164998"/>
                  </a:cubicBezTo>
                  <a:cubicBezTo>
                    <a:pt x="174367" y="165757"/>
                    <a:pt x="174330" y="166515"/>
                    <a:pt x="174312" y="167283"/>
                  </a:cubicBezTo>
                  <a:cubicBezTo>
                    <a:pt x="174266" y="168244"/>
                    <a:pt x="174239" y="169212"/>
                    <a:pt x="174220" y="170191"/>
                  </a:cubicBezTo>
                  <a:cubicBezTo>
                    <a:pt x="174202" y="170658"/>
                    <a:pt x="174193" y="171132"/>
                    <a:pt x="174184" y="171608"/>
                  </a:cubicBezTo>
                  <a:cubicBezTo>
                    <a:pt x="174147" y="172806"/>
                    <a:pt x="174129" y="174012"/>
                    <a:pt x="174111" y="175219"/>
                  </a:cubicBezTo>
                  <a:lnTo>
                    <a:pt x="114669" y="175219"/>
                  </a:lnTo>
                  <a:cubicBezTo>
                    <a:pt x="129632" y="155228"/>
                    <a:pt x="146945" y="135284"/>
                    <a:pt x="166039" y="116197"/>
                  </a:cubicBezTo>
                  <a:cubicBezTo>
                    <a:pt x="167804" y="114433"/>
                    <a:pt x="169577" y="112678"/>
                    <a:pt x="171350" y="110951"/>
                  </a:cubicBezTo>
                  <a:cubicBezTo>
                    <a:pt x="172959" y="109378"/>
                    <a:pt x="174568" y="107834"/>
                    <a:pt x="176186" y="106289"/>
                  </a:cubicBezTo>
                  <a:cubicBezTo>
                    <a:pt x="177867" y="106599"/>
                    <a:pt x="179558" y="106901"/>
                    <a:pt x="181259" y="107184"/>
                  </a:cubicBezTo>
                  <a:cubicBezTo>
                    <a:pt x="178238" y="121657"/>
                    <a:pt x="176102" y="137499"/>
                    <a:pt x="174989" y="154291"/>
                  </a:cubicBezTo>
                  <a:close/>
                  <a:moveTo>
                    <a:pt x="200610" y="289029"/>
                  </a:moveTo>
                  <a:cubicBezTo>
                    <a:pt x="198060" y="282511"/>
                    <a:pt x="195775" y="275500"/>
                    <a:pt x="193764" y="268078"/>
                  </a:cubicBezTo>
                  <a:cubicBezTo>
                    <a:pt x="193051" y="265445"/>
                    <a:pt x="192375" y="262759"/>
                    <a:pt x="191726" y="260034"/>
                  </a:cubicBezTo>
                  <a:cubicBezTo>
                    <a:pt x="205802" y="258124"/>
                    <a:pt x="220611" y="257127"/>
                    <a:pt x="235747" y="257127"/>
                  </a:cubicBezTo>
                  <a:cubicBezTo>
                    <a:pt x="253243" y="257127"/>
                    <a:pt x="270280" y="258452"/>
                    <a:pt x="286276" y="260985"/>
                  </a:cubicBezTo>
                  <a:cubicBezTo>
                    <a:pt x="283863" y="271059"/>
                    <a:pt x="280965" y="280472"/>
                    <a:pt x="277620" y="289029"/>
                  </a:cubicBezTo>
                  <a:cubicBezTo>
                    <a:pt x="267520" y="314887"/>
                    <a:pt x="254211" y="330162"/>
                    <a:pt x="240847" y="331387"/>
                  </a:cubicBezTo>
                  <a:cubicBezTo>
                    <a:pt x="240034" y="331413"/>
                    <a:pt x="239211" y="331432"/>
                    <a:pt x="238398" y="331450"/>
                  </a:cubicBezTo>
                  <a:cubicBezTo>
                    <a:pt x="237127" y="331404"/>
                    <a:pt x="235856" y="331221"/>
                    <a:pt x="234586" y="330920"/>
                  </a:cubicBezTo>
                  <a:cubicBezTo>
                    <a:pt x="222173" y="327976"/>
                    <a:pt x="209997" y="313076"/>
                    <a:pt x="200610" y="289029"/>
                  </a:cubicBezTo>
                  <a:close/>
                  <a:moveTo>
                    <a:pt x="270544" y="35010"/>
                  </a:moveTo>
                  <a:cubicBezTo>
                    <a:pt x="297637" y="41463"/>
                    <a:pt x="321896" y="55257"/>
                    <a:pt x="341110" y="74178"/>
                  </a:cubicBezTo>
                  <a:cubicBezTo>
                    <a:pt x="343203" y="76244"/>
                    <a:pt x="345241" y="78364"/>
                    <a:pt x="347216" y="80549"/>
                  </a:cubicBezTo>
                  <a:cubicBezTo>
                    <a:pt x="332371" y="87780"/>
                    <a:pt x="314428" y="93391"/>
                    <a:pt x="294666" y="97121"/>
                  </a:cubicBezTo>
                  <a:cubicBezTo>
                    <a:pt x="293991" y="94388"/>
                    <a:pt x="293277" y="91719"/>
                    <a:pt x="292527" y="89104"/>
                  </a:cubicBezTo>
                  <a:cubicBezTo>
                    <a:pt x="286148" y="66682"/>
                    <a:pt x="277455" y="48630"/>
                    <a:pt x="267218" y="36902"/>
                  </a:cubicBezTo>
                  <a:cubicBezTo>
                    <a:pt x="268324" y="36262"/>
                    <a:pt x="269438" y="35631"/>
                    <a:pt x="270544" y="35010"/>
                  </a:cubicBezTo>
                  <a:close/>
                  <a:moveTo>
                    <a:pt x="204293" y="34260"/>
                  </a:moveTo>
                  <a:cubicBezTo>
                    <a:pt x="207959" y="33474"/>
                    <a:pt x="211679" y="32825"/>
                    <a:pt x="215435" y="32313"/>
                  </a:cubicBezTo>
                  <a:cubicBezTo>
                    <a:pt x="204147" y="42825"/>
                    <a:pt x="194458" y="60722"/>
                    <a:pt x="187301" y="83720"/>
                  </a:cubicBezTo>
                  <a:cubicBezTo>
                    <a:pt x="182611" y="87842"/>
                    <a:pt x="177941" y="92083"/>
                    <a:pt x="173306" y="96434"/>
                  </a:cubicBezTo>
                  <a:cubicBezTo>
                    <a:pt x="154924" y="92714"/>
                    <a:pt x="138234" y="87349"/>
                    <a:pt x="124276" y="80548"/>
                  </a:cubicBezTo>
                  <a:cubicBezTo>
                    <a:pt x="126250" y="78363"/>
                    <a:pt x="128280" y="76244"/>
                    <a:pt x="130382" y="74177"/>
                  </a:cubicBezTo>
                  <a:cubicBezTo>
                    <a:pt x="150382" y="54480"/>
                    <a:pt x="175857" y="40338"/>
                    <a:pt x="204293" y="34260"/>
                  </a:cubicBezTo>
                  <a:close/>
                  <a:moveTo>
                    <a:pt x="118189" y="87724"/>
                  </a:moveTo>
                  <a:cubicBezTo>
                    <a:pt x="131681" y="94552"/>
                    <a:pt x="147695" y="100064"/>
                    <a:pt x="165327" y="104058"/>
                  </a:cubicBezTo>
                  <a:cubicBezTo>
                    <a:pt x="163399" y="105932"/>
                    <a:pt x="161488" y="107824"/>
                    <a:pt x="159578" y="109735"/>
                  </a:cubicBezTo>
                  <a:cubicBezTo>
                    <a:pt x="138445" y="130868"/>
                    <a:pt x="119432" y="153043"/>
                    <a:pt x="103317" y="175218"/>
                  </a:cubicBezTo>
                  <a:lnTo>
                    <a:pt x="85612" y="175218"/>
                  </a:lnTo>
                  <a:cubicBezTo>
                    <a:pt x="86910" y="142230"/>
                    <a:pt x="98884" y="111947"/>
                    <a:pt x="118189" y="87724"/>
                  </a:cubicBezTo>
                  <a:close/>
                  <a:moveTo>
                    <a:pt x="96828" y="184359"/>
                  </a:moveTo>
                  <a:cubicBezTo>
                    <a:pt x="93254" y="189532"/>
                    <a:pt x="89862" y="194688"/>
                    <a:pt x="86636" y="199834"/>
                  </a:cubicBezTo>
                  <a:cubicBezTo>
                    <a:pt x="86005" y="194752"/>
                    <a:pt x="85630" y="189587"/>
                    <a:pt x="85521" y="184359"/>
                  </a:cubicBezTo>
                  <a:lnTo>
                    <a:pt x="96828" y="184359"/>
                  </a:lnTo>
                  <a:close/>
                  <a:moveTo>
                    <a:pt x="68629" y="326514"/>
                  </a:moveTo>
                  <a:cubicBezTo>
                    <a:pt x="59890" y="317784"/>
                    <a:pt x="57011" y="303012"/>
                    <a:pt x="60283" y="283800"/>
                  </a:cubicBezTo>
                  <a:cubicBezTo>
                    <a:pt x="63181" y="266834"/>
                    <a:pt x="70804" y="246689"/>
                    <a:pt x="82468" y="225045"/>
                  </a:cubicBezTo>
                  <a:cubicBezTo>
                    <a:pt x="89223" y="248627"/>
                    <a:pt x="101288" y="269988"/>
                    <a:pt x="117275" y="287740"/>
                  </a:cubicBezTo>
                  <a:lnTo>
                    <a:pt x="119981" y="290673"/>
                  </a:lnTo>
                  <a:cubicBezTo>
                    <a:pt x="130675" y="301980"/>
                    <a:pt x="143006" y="311724"/>
                    <a:pt x="156580" y="319530"/>
                  </a:cubicBezTo>
                  <a:cubicBezTo>
                    <a:pt x="115556" y="339027"/>
                    <a:pt x="83747" y="341641"/>
                    <a:pt x="68629" y="326514"/>
                  </a:cubicBezTo>
                  <a:close/>
                  <a:moveTo>
                    <a:pt x="128462" y="286295"/>
                  </a:moveTo>
                  <a:cubicBezTo>
                    <a:pt x="126415" y="284219"/>
                    <a:pt x="124440" y="282090"/>
                    <a:pt x="122530" y="279897"/>
                  </a:cubicBezTo>
                  <a:cubicBezTo>
                    <a:pt x="139139" y="271524"/>
                    <a:pt x="159759" y="265225"/>
                    <a:pt x="182621" y="261405"/>
                  </a:cubicBezTo>
                  <a:cubicBezTo>
                    <a:pt x="189924" y="292738"/>
                    <a:pt x="201450" y="317081"/>
                    <a:pt x="215435" y="330097"/>
                  </a:cubicBezTo>
                  <a:cubicBezTo>
                    <a:pt x="211679" y="329584"/>
                    <a:pt x="207968" y="328935"/>
                    <a:pt x="204302" y="328149"/>
                  </a:cubicBezTo>
                  <a:cubicBezTo>
                    <a:pt x="174943" y="321870"/>
                    <a:pt x="148727" y="306999"/>
                    <a:pt x="128462" y="286295"/>
                  </a:cubicBezTo>
                  <a:close/>
                  <a:moveTo>
                    <a:pt x="264101" y="328835"/>
                  </a:moveTo>
                  <a:cubicBezTo>
                    <a:pt x="276112" y="316916"/>
                    <a:pt x="286221" y="296569"/>
                    <a:pt x="293278" y="270619"/>
                  </a:cubicBezTo>
                  <a:cubicBezTo>
                    <a:pt x="293991" y="267996"/>
                    <a:pt x="294676" y="265307"/>
                    <a:pt x="295325" y="262565"/>
                  </a:cubicBezTo>
                  <a:cubicBezTo>
                    <a:pt x="315718" y="266459"/>
                    <a:pt x="334109" y="272373"/>
                    <a:pt x="349172" y="280005"/>
                  </a:cubicBezTo>
                  <a:cubicBezTo>
                    <a:pt x="347272" y="282199"/>
                    <a:pt x="345297" y="284338"/>
                    <a:pt x="343277" y="286413"/>
                  </a:cubicBezTo>
                  <a:cubicBezTo>
                    <a:pt x="322062" y="308187"/>
                    <a:pt x="294557" y="323086"/>
                    <a:pt x="264101" y="328835"/>
                  </a:cubicBezTo>
                  <a:close/>
                  <a:moveTo>
                    <a:pt x="385881" y="175218"/>
                  </a:moveTo>
                  <a:lnTo>
                    <a:pt x="304119" y="175218"/>
                  </a:lnTo>
                  <a:cubicBezTo>
                    <a:pt x="303753" y="150118"/>
                    <a:pt x="301138" y="126671"/>
                    <a:pt x="296723" y="106024"/>
                  </a:cubicBezTo>
                  <a:cubicBezTo>
                    <a:pt x="318085" y="101956"/>
                    <a:pt x="337445" y="95750"/>
                    <a:pt x="353303" y="87724"/>
                  </a:cubicBezTo>
                  <a:cubicBezTo>
                    <a:pt x="372609" y="111947"/>
                    <a:pt x="384583" y="142230"/>
                    <a:pt x="385881" y="175218"/>
                  </a:cubicBezTo>
                  <a:close/>
                </a:path>
              </a:pathLst>
            </a:custGeom>
            <a:grpFill/>
            <a:ln w="9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</p:grpSp>
      <p:sp>
        <p:nvSpPr>
          <p:cNvPr id="112" name="文本框 111">
            <a:extLst>
              <a:ext uri="{FF2B5EF4-FFF2-40B4-BE49-F238E27FC236}">
                <a16:creationId xmlns:a16="http://schemas.microsoft.com/office/drawing/2014/main" id="{BC4018A1-AE7E-81B8-D991-343C54A58035}"/>
              </a:ext>
            </a:extLst>
          </p:cNvPr>
          <p:cNvSpPr txBox="1"/>
          <p:nvPr/>
        </p:nvSpPr>
        <p:spPr>
          <a:xfrm>
            <a:off x="1840781" y="1640750"/>
            <a:ext cx="15068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200" dirty="0">
                <a:solidFill>
                  <a:schemeClr val="bg1"/>
                </a:solidFill>
                <a:latin typeface="+mj-ea"/>
                <a:ea typeface="+mj-ea"/>
              </a:rPr>
              <a:t>工作概述</a:t>
            </a:r>
          </a:p>
        </p:txBody>
      </p:sp>
      <p:sp>
        <p:nvSpPr>
          <p:cNvPr id="113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043D411D-791A-9EBE-B561-303B84E06909}"/>
              </a:ext>
            </a:extLst>
          </p:cNvPr>
          <p:cNvSpPr txBox="1"/>
          <p:nvPr/>
        </p:nvSpPr>
        <p:spPr>
          <a:xfrm>
            <a:off x="1447890" y="4731567"/>
            <a:ext cx="2281706" cy="99867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承接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定制。更多免费高端优质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模板浏览器搜索网站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114" name="文本框 2">
            <a:extLst>
              <a:ext uri="{FF2B5EF4-FFF2-40B4-BE49-F238E27FC236}">
                <a16:creationId xmlns:a16="http://schemas.microsoft.com/office/drawing/2014/main" id="{89FEF9E2-3966-5BBF-19AE-6269099FCED4}"/>
              </a:ext>
            </a:extLst>
          </p:cNvPr>
          <p:cNvSpPr txBox="1"/>
          <p:nvPr/>
        </p:nvSpPr>
        <p:spPr>
          <a:xfrm>
            <a:off x="5416882" y="5628141"/>
            <a:ext cx="1974306" cy="591487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 w="9525">
            <a:noFill/>
          </a:ln>
          <a:effectLst>
            <a:outerShdw blurRad="101600" dist="63500" dir="2700000" algn="tl" rotWithShape="0">
              <a:schemeClr val="accent2">
                <a:alpha val="35000"/>
              </a:schemeClr>
            </a:outerShdw>
          </a:effec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115" name="文本框 114">
            <a:extLst>
              <a:ext uri="{FF2B5EF4-FFF2-40B4-BE49-F238E27FC236}">
                <a16:creationId xmlns:a16="http://schemas.microsoft.com/office/drawing/2014/main" id="{C560361C-C46A-23BB-5D67-3194AF0A77CA}"/>
              </a:ext>
            </a:extLst>
          </p:cNvPr>
          <p:cNvSpPr txBox="1"/>
          <p:nvPr/>
        </p:nvSpPr>
        <p:spPr>
          <a:xfrm>
            <a:off x="5611437" y="5702618"/>
            <a:ext cx="16330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200" dirty="0">
                <a:solidFill>
                  <a:schemeClr val="bg1"/>
                </a:solidFill>
                <a:latin typeface="+mj-ea"/>
                <a:ea typeface="+mj-ea"/>
              </a:rPr>
              <a:t>高端创意</a:t>
            </a:r>
          </a:p>
        </p:txBody>
      </p:sp>
      <p:sp>
        <p:nvSpPr>
          <p:cNvPr id="116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B35951E8-A2F5-8623-6060-E0545EC9504B}"/>
              </a:ext>
            </a:extLst>
          </p:cNvPr>
          <p:cNvSpPr txBox="1"/>
          <p:nvPr/>
        </p:nvSpPr>
        <p:spPr>
          <a:xfrm>
            <a:off x="5287087" y="2079869"/>
            <a:ext cx="2281706" cy="99867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承接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定制。更多免费高端优质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模板浏览器搜索网站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117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A0BC8969-22AE-894E-291B-F18C7A895D9A}"/>
              </a:ext>
            </a:extLst>
          </p:cNvPr>
          <p:cNvSpPr txBox="1"/>
          <p:nvPr/>
        </p:nvSpPr>
        <p:spPr>
          <a:xfrm>
            <a:off x="9096935" y="4731567"/>
            <a:ext cx="2281706" cy="99867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承接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定制。更多免费高端优质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模板浏览器搜索网站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118" name="文本框 2">
            <a:extLst>
              <a:ext uri="{FF2B5EF4-FFF2-40B4-BE49-F238E27FC236}">
                <a16:creationId xmlns:a16="http://schemas.microsoft.com/office/drawing/2014/main" id="{E493C810-6A3D-73F7-17CD-40FE2CFF0D64}"/>
              </a:ext>
            </a:extLst>
          </p:cNvPr>
          <p:cNvSpPr txBox="1"/>
          <p:nvPr/>
        </p:nvSpPr>
        <p:spPr>
          <a:xfrm>
            <a:off x="9154069" y="1590317"/>
            <a:ext cx="1974306" cy="591487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 w="9525">
            <a:noFill/>
          </a:ln>
          <a:effectLst>
            <a:outerShdw blurRad="101600" dist="63500" dir="2700000" algn="tl" rotWithShape="0">
              <a:schemeClr val="accent2">
                <a:alpha val="35000"/>
              </a:schemeClr>
            </a:outerShdw>
          </a:effec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119" name="文本框 118">
            <a:extLst>
              <a:ext uri="{FF2B5EF4-FFF2-40B4-BE49-F238E27FC236}">
                <a16:creationId xmlns:a16="http://schemas.microsoft.com/office/drawing/2014/main" id="{923AADA6-4099-8B59-4001-8D76F36CA948}"/>
              </a:ext>
            </a:extLst>
          </p:cNvPr>
          <p:cNvSpPr txBox="1"/>
          <p:nvPr/>
        </p:nvSpPr>
        <p:spPr>
          <a:xfrm>
            <a:off x="9259483" y="1664794"/>
            <a:ext cx="1811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pc="200" dirty="0">
                <a:solidFill>
                  <a:schemeClr val="bg1"/>
                </a:solidFill>
                <a:latin typeface="+mj-ea"/>
                <a:ea typeface="+mj-ea"/>
              </a:rPr>
              <a:t>PPT</a:t>
            </a:r>
            <a:r>
              <a:rPr lang="zh-CN" altLang="en-US" sz="2400" spc="200" dirty="0">
                <a:solidFill>
                  <a:schemeClr val="bg1"/>
                </a:solidFill>
                <a:latin typeface="+mj-ea"/>
                <a:ea typeface="+mj-ea"/>
              </a:rPr>
              <a:t>定制</a:t>
            </a:r>
          </a:p>
        </p:txBody>
      </p:sp>
    </p:spTree>
    <p:extLst>
      <p:ext uri="{BB962C8B-B14F-4D97-AF65-F5344CB8AC3E}">
        <p14:creationId xmlns:p14="http://schemas.microsoft.com/office/powerpoint/2010/main" val="2433698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8" grpId="0" animBg="1"/>
      <p:bldP spid="29" grpId="0" animBg="1"/>
      <p:bldP spid="87" grpId="0" animBg="1"/>
      <p:bldP spid="88" grpId="0" animBg="1"/>
      <p:bldP spid="95" grpId="0" animBg="1"/>
      <p:bldP spid="104" grpId="0" animBg="1"/>
      <p:bldP spid="105" grpId="0" animBg="1"/>
      <p:bldP spid="112" grpId="0"/>
      <p:bldP spid="113" grpId="0"/>
      <p:bldP spid="114" grpId="0" animBg="1"/>
      <p:bldP spid="115" grpId="0"/>
      <p:bldP spid="116" grpId="0"/>
      <p:bldP spid="117" grpId="0"/>
      <p:bldP spid="118" grpId="0" animBg="1"/>
      <p:bldP spid="1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微信：2090298045【陈西】" hidden="1">
            <a:extLst>
              <a:ext uri="{FF2B5EF4-FFF2-40B4-BE49-F238E27FC236}">
                <a16:creationId xmlns:a16="http://schemas.microsoft.com/office/drawing/2014/main" id="{5B6F6B9F-2DA7-3C89-B055-1AD1BBEA83C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微信：2090298045【陈西】" hidden="1">
            <a:extLst>
              <a:ext uri="{FF2B5EF4-FFF2-40B4-BE49-F238E27FC236}">
                <a16:creationId xmlns:a16="http://schemas.microsoft.com/office/drawing/2014/main" id="{58969293-27BD-507D-F254-9AFBF57271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7000660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!微信：2090298045【陈西】">
            <a:extLst>
              <a:ext uri="{FF2B5EF4-FFF2-40B4-BE49-F238E27FC236}">
                <a16:creationId xmlns:a16="http://schemas.microsoft.com/office/drawing/2014/main" id="{C2DB0AD5-F937-1BD4-E01E-FBC7D2E0C90C}"/>
              </a:ext>
            </a:extLst>
          </p:cNvPr>
          <p:cNvSpPr>
            <a:spLocks/>
          </p:cNvSpPr>
          <p:nvPr/>
        </p:nvSpPr>
        <p:spPr>
          <a:xfrm>
            <a:off x="3320143" y="-1216547"/>
            <a:ext cx="5551714" cy="1085408"/>
          </a:xfrm>
          <a:prstGeom prst="rect">
            <a:avLst/>
          </a:prstGeom>
          <a:solidFill>
            <a:srgbClr val="00B0F0">
              <a:alpha val="0"/>
            </a:srgb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5" name="矩形 5">
            <a:extLst>
              <a:ext uri="{FF2B5EF4-FFF2-40B4-BE49-F238E27FC236}">
                <a16:creationId xmlns:a16="http://schemas.microsoft.com/office/drawing/2014/main" id="{BA512123-BFDD-0ADF-4A96-0F4793294A4D}"/>
              </a:ext>
            </a:extLst>
          </p:cNvPr>
          <p:cNvSpPr/>
          <p:nvPr/>
        </p:nvSpPr>
        <p:spPr>
          <a:xfrm>
            <a:off x="0" y="216355"/>
            <a:ext cx="352425" cy="432444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 w="9525"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Normal" panose="020B0400000000000000" pitchFamily="34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6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27E02CA4-6D6E-6440-77D7-98BBDCB8D073}"/>
              </a:ext>
            </a:extLst>
          </p:cNvPr>
          <p:cNvSpPr/>
          <p:nvPr/>
        </p:nvSpPr>
        <p:spPr>
          <a:xfrm>
            <a:off x="419100" y="216355"/>
            <a:ext cx="123825" cy="432444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 w="9525"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Normal" panose="020B0400000000000000" pitchFamily="34" charset="-122"/>
              <a:cs typeface="+mn-cs"/>
              <a:sym typeface="Verdana" panose="020B0604030504040204" pitchFamily="34" charset="0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7504BCE7-53B9-05E6-ABAB-CC1508647EA9}"/>
              </a:ext>
            </a:extLst>
          </p:cNvPr>
          <p:cNvCxnSpPr>
            <a:cxnSpLocks/>
          </p:cNvCxnSpPr>
          <p:nvPr/>
        </p:nvCxnSpPr>
        <p:spPr>
          <a:xfrm>
            <a:off x="-6803" y="812437"/>
            <a:ext cx="12201525" cy="0"/>
          </a:xfrm>
          <a:prstGeom prst="line">
            <a:avLst/>
          </a:prstGeom>
          <a:ln w="28575" cmpd="sng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CC24D663-5150-2DA0-13F5-8B9666CE42BA}"/>
              </a:ext>
            </a:extLst>
          </p:cNvPr>
          <p:cNvSpPr/>
          <p:nvPr/>
        </p:nvSpPr>
        <p:spPr>
          <a:xfrm>
            <a:off x="11552317" y="261578"/>
            <a:ext cx="420061" cy="420061"/>
          </a:xfrm>
          <a:custGeom>
            <a:avLst/>
            <a:gdLst>
              <a:gd name="connsiteX0" fmla="*/ 136951 w 447676"/>
              <a:gd name="connsiteY0" fmla="*/ 291530 h 447676"/>
              <a:gd name="connsiteX1" fmla="*/ 200102 w 447676"/>
              <a:gd name="connsiteY1" fmla="*/ 291530 h 447676"/>
              <a:gd name="connsiteX2" fmla="*/ 204002 w 447676"/>
              <a:gd name="connsiteY2" fmla="*/ 293077 h 447676"/>
              <a:gd name="connsiteX3" fmla="*/ 205550 w 447676"/>
              <a:gd name="connsiteY3" fmla="*/ 296854 h 447676"/>
              <a:gd name="connsiteX4" fmla="*/ 205550 w 447676"/>
              <a:gd name="connsiteY4" fmla="*/ 298711 h 447676"/>
              <a:gd name="connsiteX5" fmla="*/ 205426 w 447676"/>
              <a:gd name="connsiteY5" fmla="*/ 300321 h 447676"/>
              <a:gd name="connsiteX6" fmla="*/ 180537 w 447676"/>
              <a:gd name="connsiteY6" fmla="*/ 333382 h 447676"/>
              <a:gd name="connsiteX7" fmla="*/ 212732 w 447676"/>
              <a:gd name="connsiteY7" fmla="*/ 346756 h 447676"/>
              <a:gd name="connsiteX8" fmla="*/ 210379 w 447676"/>
              <a:gd name="connsiteY8" fmla="*/ 357281 h 447676"/>
              <a:gd name="connsiteX9" fmla="*/ 171127 w 447676"/>
              <a:gd name="connsiteY9" fmla="*/ 340193 h 447676"/>
              <a:gd name="connsiteX10" fmla="*/ 137323 w 447676"/>
              <a:gd name="connsiteY10" fmla="*/ 355671 h 447676"/>
              <a:gd name="connsiteX11" fmla="*/ 134227 w 447676"/>
              <a:gd name="connsiteY11" fmla="*/ 345270 h 447676"/>
              <a:gd name="connsiteX12" fmla="*/ 162211 w 447676"/>
              <a:gd name="connsiteY12" fmla="*/ 333135 h 447676"/>
              <a:gd name="connsiteX13" fmla="*/ 142152 w 447676"/>
              <a:gd name="connsiteY13" fmla="*/ 307874 h 447676"/>
              <a:gd name="connsiteX14" fmla="*/ 151934 w 447676"/>
              <a:gd name="connsiteY14" fmla="*/ 303169 h 447676"/>
              <a:gd name="connsiteX15" fmla="*/ 171622 w 447676"/>
              <a:gd name="connsiteY15" fmla="*/ 326696 h 447676"/>
              <a:gd name="connsiteX16" fmla="*/ 192796 w 447676"/>
              <a:gd name="connsiteY16" fmla="*/ 302302 h 447676"/>
              <a:gd name="connsiteX17" fmla="*/ 136951 w 447676"/>
              <a:gd name="connsiteY17" fmla="*/ 302302 h 447676"/>
              <a:gd name="connsiteX18" fmla="*/ 101413 w 447676"/>
              <a:gd name="connsiteY18" fmla="*/ 280014 h 447676"/>
              <a:gd name="connsiteX19" fmla="*/ 119987 w 447676"/>
              <a:gd name="connsiteY19" fmla="*/ 280014 h 447676"/>
              <a:gd name="connsiteX20" fmla="*/ 123826 w 447676"/>
              <a:gd name="connsiteY20" fmla="*/ 281562 h 447676"/>
              <a:gd name="connsiteX21" fmla="*/ 125435 w 447676"/>
              <a:gd name="connsiteY21" fmla="*/ 285338 h 447676"/>
              <a:gd name="connsiteX22" fmla="*/ 125435 w 447676"/>
              <a:gd name="connsiteY22" fmla="*/ 332887 h 447676"/>
              <a:gd name="connsiteX23" fmla="*/ 133360 w 447676"/>
              <a:gd name="connsiteY23" fmla="*/ 323848 h 447676"/>
              <a:gd name="connsiteX24" fmla="*/ 142152 w 447676"/>
              <a:gd name="connsiteY24" fmla="*/ 330163 h 447676"/>
              <a:gd name="connsiteX25" fmla="*/ 123206 w 447676"/>
              <a:gd name="connsiteY25" fmla="*/ 349480 h 447676"/>
              <a:gd name="connsiteX26" fmla="*/ 119987 w 447676"/>
              <a:gd name="connsiteY26" fmla="*/ 350594 h 447676"/>
              <a:gd name="connsiteX27" fmla="*/ 117511 w 447676"/>
              <a:gd name="connsiteY27" fmla="*/ 349975 h 447676"/>
              <a:gd name="connsiteX28" fmla="*/ 115344 w 447676"/>
              <a:gd name="connsiteY28" fmla="*/ 347994 h 447676"/>
              <a:gd name="connsiteX29" fmla="*/ 114539 w 447676"/>
              <a:gd name="connsiteY29" fmla="*/ 345146 h 447676"/>
              <a:gd name="connsiteX30" fmla="*/ 114539 w 447676"/>
              <a:gd name="connsiteY30" fmla="*/ 290787 h 447676"/>
              <a:gd name="connsiteX31" fmla="*/ 101413 w 447676"/>
              <a:gd name="connsiteY31" fmla="*/ 290787 h 447676"/>
              <a:gd name="connsiteX32" fmla="*/ 243669 w 447676"/>
              <a:gd name="connsiteY32" fmla="*/ 279642 h 447676"/>
              <a:gd name="connsiteX33" fmla="*/ 265586 w 447676"/>
              <a:gd name="connsiteY33" fmla="*/ 279642 h 447676"/>
              <a:gd name="connsiteX34" fmla="*/ 269363 w 447676"/>
              <a:gd name="connsiteY34" fmla="*/ 281252 h 447676"/>
              <a:gd name="connsiteX35" fmla="*/ 270911 w 447676"/>
              <a:gd name="connsiteY35" fmla="*/ 285091 h 447676"/>
              <a:gd name="connsiteX36" fmla="*/ 270911 w 447676"/>
              <a:gd name="connsiteY36" fmla="*/ 342793 h 447676"/>
              <a:gd name="connsiteX37" fmla="*/ 285893 w 447676"/>
              <a:gd name="connsiteY37" fmla="*/ 332020 h 447676"/>
              <a:gd name="connsiteX38" fmla="*/ 293447 w 447676"/>
              <a:gd name="connsiteY38" fmla="*/ 339945 h 447676"/>
              <a:gd name="connsiteX39" fmla="*/ 267815 w 447676"/>
              <a:gd name="connsiteY39" fmla="*/ 356538 h 447676"/>
              <a:gd name="connsiteX40" fmla="*/ 265586 w 447676"/>
              <a:gd name="connsiteY40" fmla="*/ 357157 h 447676"/>
              <a:gd name="connsiteX41" fmla="*/ 262738 w 447676"/>
              <a:gd name="connsiteY41" fmla="*/ 356290 h 447676"/>
              <a:gd name="connsiteX42" fmla="*/ 260819 w 447676"/>
              <a:gd name="connsiteY42" fmla="*/ 354309 h 447676"/>
              <a:gd name="connsiteX43" fmla="*/ 260138 w 447676"/>
              <a:gd name="connsiteY43" fmla="*/ 351709 h 447676"/>
              <a:gd name="connsiteX44" fmla="*/ 260138 w 447676"/>
              <a:gd name="connsiteY44" fmla="*/ 290539 h 447676"/>
              <a:gd name="connsiteX45" fmla="*/ 243669 w 447676"/>
              <a:gd name="connsiteY45" fmla="*/ 290539 h 447676"/>
              <a:gd name="connsiteX46" fmla="*/ 150448 w 447676"/>
              <a:gd name="connsiteY46" fmla="*/ 251039 h 447676"/>
              <a:gd name="connsiteX47" fmla="*/ 191310 w 447676"/>
              <a:gd name="connsiteY47" fmla="*/ 251039 h 447676"/>
              <a:gd name="connsiteX48" fmla="*/ 195149 w 447676"/>
              <a:gd name="connsiteY48" fmla="*/ 252648 h 447676"/>
              <a:gd name="connsiteX49" fmla="*/ 196759 w 447676"/>
              <a:gd name="connsiteY49" fmla="*/ 256487 h 447676"/>
              <a:gd name="connsiteX50" fmla="*/ 196759 w 447676"/>
              <a:gd name="connsiteY50" fmla="*/ 277166 h 447676"/>
              <a:gd name="connsiteX51" fmla="*/ 198244 w 447676"/>
              <a:gd name="connsiteY51" fmla="*/ 277661 h 447676"/>
              <a:gd name="connsiteX52" fmla="*/ 211494 w 447676"/>
              <a:gd name="connsiteY52" fmla="*/ 277661 h 447676"/>
              <a:gd name="connsiteX53" fmla="*/ 211494 w 447676"/>
              <a:gd name="connsiteY53" fmla="*/ 288558 h 447676"/>
              <a:gd name="connsiteX54" fmla="*/ 198244 w 447676"/>
              <a:gd name="connsiteY54" fmla="*/ 288558 h 447676"/>
              <a:gd name="connsiteX55" fmla="*/ 192672 w 447676"/>
              <a:gd name="connsiteY55" fmla="*/ 287505 h 447676"/>
              <a:gd name="connsiteX56" fmla="*/ 189081 w 447676"/>
              <a:gd name="connsiteY56" fmla="*/ 284967 h 447676"/>
              <a:gd name="connsiteX57" fmla="*/ 185862 w 447676"/>
              <a:gd name="connsiteY57" fmla="*/ 276794 h 447676"/>
              <a:gd name="connsiteX58" fmla="*/ 185862 w 447676"/>
              <a:gd name="connsiteY58" fmla="*/ 262059 h 447676"/>
              <a:gd name="connsiteX59" fmla="*/ 155896 w 447676"/>
              <a:gd name="connsiteY59" fmla="*/ 262059 h 447676"/>
              <a:gd name="connsiteX60" fmla="*/ 155896 w 447676"/>
              <a:gd name="connsiteY60" fmla="*/ 269984 h 447676"/>
              <a:gd name="connsiteX61" fmla="*/ 149953 w 447676"/>
              <a:gd name="connsiteY61" fmla="*/ 283543 h 447676"/>
              <a:gd name="connsiteX62" fmla="*/ 137199 w 447676"/>
              <a:gd name="connsiteY62" fmla="*/ 290663 h 447676"/>
              <a:gd name="connsiteX63" fmla="*/ 134351 w 447676"/>
              <a:gd name="connsiteY63" fmla="*/ 280138 h 447676"/>
              <a:gd name="connsiteX64" fmla="*/ 141780 w 447676"/>
              <a:gd name="connsiteY64" fmla="*/ 276299 h 447676"/>
              <a:gd name="connsiteX65" fmla="*/ 145000 w 447676"/>
              <a:gd name="connsiteY65" fmla="*/ 269984 h 447676"/>
              <a:gd name="connsiteX66" fmla="*/ 145000 w 447676"/>
              <a:gd name="connsiteY66" fmla="*/ 256487 h 447676"/>
              <a:gd name="connsiteX67" fmla="*/ 146609 w 447676"/>
              <a:gd name="connsiteY67" fmla="*/ 252648 h 447676"/>
              <a:gd name="connsiteX68" fmla="*/ 150448 w 447676"/>
              <a:gd name="connsiteY68" fmla="*/ 251039 h 447676"/>
              <a:gd name="connsiteX69" fmla="*/ 118130 w 447676"/>
              <a:gd name="connsiteY69" fmla="*/ 247200 h 447676"/>
              <a:gd name="connsiteX70" fmla="*/ 130884 w 447676"/>
              <a:gd name="connsiteY70" fmla="*/ 267507 h 447676"/>
              <a:gd name="connsiteX71" fmla="*/ 121844 w 447676"/>
              <a:gd name="connsiteY71" fmla="*/ 273451 h 447676"/>
              <a:gd name="connsiteX72" fmla="*/ 108967 w 447676"/>
              <a:gd name="connsiteY72" fmla="*/ 252896 h 447676"/>
              <a:gd name="connsiteX73" fmla="*/ 313135 w 447676"/>
              <a:gd name="connsiteY73" fmla="*/ 246829 h 447676"/>
              <a:gd name="connsiteX74" fmla="*/ 323908 w 447676"/>
              <a:gd name="connsiteY74" fmla="*/ 246829 h 447676"/>
              <a:gd name="connsiteX75" fmla="*/ 323908 w 447676"/>
              <a:gd name="connsiteY75" fmla="*/ 282490 h 447676"/>
              <a:gd name="connsiteX76" fmla="*/ 356226 w 447676"/>
              <a:gd name="connsiteY76" fmla="*/ 282490 h 447676"/>
              <a:gd name="connsiteX77" fmla="*/ 356226 w 447676"/>
              <a:gd name="connsiteY77" fmla="*/ 293387 h 447676"/>
              <a:gd name="connsiteX78" fmla="*/ 323908 w 447676"/>
              <a:gd name="connsiteY78" fmla="*/ 293387 h 447676"/>
              <a:gd name="connsiteX79" fmla="*/ 323908 w 447676"/>
              <a:gd name="connsiteY79" fmla="*/ 358271 h 447676"/>
              <a:gd name="connsiteX80" fmla="*/ 313135 w 447676"/>
              <a:gd name="connsiteY80" fmla="*/ 358271 h 447676"/>
              <a:gd name="connsiteX81" fmla="*/ 313135 w 447676"/>
              <a:gd name="connsiteY81" fmla="*/ 293387 h 447676"/>
              <a:gd name="connsiteX82" fmla="*/ 280940 w 447676"/>
              <a:gd name="connsiteY82" fmla="*/ 293387 h 447676"/>
              <a:gd name="connsiteX83" fmla="*/ 280940 w 447676"/>
              <a:gd name="connsiteY83" fmla="*/ 282490 h 447676"/>
              <a:gd name="connsiteX84" fmla="*/ 313135 w 447676"/>
              <a:gd name="connsiteY84" fmla="*/ 282490 h 447676"/>
              <a:gd name="connsiteX85" fmla="*/ 262243 w 447676"/>
              <a:gd name="connsiteY85" fmla="*/ 246210 h 447676"/>
              <a:gd name="connsiteX86" fmla="*/ 277473 w 447676"/>
              <a:gd name="connsiteY86" fmla="*/ 266888 h 447676"/>
              <a:gd name="connsiteX87" fmla="*/ 268806 w 447676"/>
              <a:gd name="connsiteY87" fmla="*/ 273203 h 447676"/>
              <a:gd name="connsiteX88" fmla="*/ 253575 w 447676"/>
              <a:gd name="connsiteY88" fmla="*/ 252648 h 447676"/>
              <a:gd name="connsiteX89" fmla="*/ 197997 w 447676"/>
              <a:gd name="connsiteY89" fmla="*/ 175939 h 447676"/>
              <a:gd name="connsiteX90" fmla="*/ 203693 w 447676"/>
              <a:gd name="connsiteY90" fmla="*/ 194018 h 447676"/>
              <a:gd name="connsiteX91" fmla="*/ 212360 w 447676"/>
              <a:gd name="connsiteY91" fmla="*/ 208629 h 447676"/>
              <a:gd name="connsiteX92" fmla="*/ 204064 w 447676"/>
              <a:gd name="connsiteY92" fmla="*/ 215811 h 447676"/>
              <a:gd name="connsiteX93" fmla="*/ 193849 w 447676"/>
              <a:gd name="connsiteY93" fmla="*/ 198785 h 447676"/>
              <a:gd name="connsiteX94" fmla="*/ 187348 w 447676"/>
              <a:gd name="connsiteY94" fmla="*/ 178044 h 447676"/>
              <a:gd name="connsiteX95" fmla="*/ 147724 w 447676"/>
              <a:gd name="connsiteY95" fmla="*/ 175939 h 447676"/>
              <a:gd name="connsiteX96" fmla="*/ 158373 w 447676"/>
              <a:gd name="connsiteY96" fmla="*/ 178044 h 447676"/>
              <a:gd name="connsiteX97" fmla="*/ 151810 w 447676"/>
              <a:gd name="connsiteY97" fmla="*/ 198909 h 447676"/>
              <a:gd name="connsiteX98" fmla="*/ 141656 w 447676"/>
              <a:gd name="connsiteY98" fmla="*/ 215811 h 447676"/>
              <a:gd name="connsiteX99" fmla="*/ 133360 w 447676"/>
              <a:gd name="connsiteY99" fmla="*/ 208629 h 447676"/>
              <a:gd name="connsiteX100" fmla="*/ 142028 w 447676"/>
              <a:gd name="connsiteY100" fmla="*/ 194018 h 447676"/>
              <a:gd name="connsiteX101" fmla="*/ 147724 w 447676"/>
              <a:gd name="connsiteY101" fmla="*/ 175939 h 447676"/>
              <a:gd name="connsiteX102" fmla="*/ 318088 w 447676"/>
              <a:gd name="connsiteY102" fmla="*/ 147088 h 447676"/>
              <a:gd name="connsiteX103" fmla="*/ 318088 w 447676"/>
              <a:gd name="connsiteY103" fmla="*/ 172596 h 447676"/>
              <a:gd name="connsiteX104" fmla="*/ 321927 w 447676"/>
              <a:gd name="connsiteY104" fmla="*/ 174825 h 447676"/>
              <a:gd name="connsiteX105" fmla="*/ 339881 w 447676"/>
              <a:gd name="connsiteY105" fmla="*/ 174825 h 447676"/>
              <a:gd name="connsiteX106" fmla="*/ 339881 w 447676"/>
              <a:gd name="connsiteY106" fmla="*/ 147088 h 447676"/>
              <a:gd name="connsiteX107" fmla="*/ 291713 w 447676"/>
              <a:gd name="connsiteY107" fmla="*/ 147088 h 447676"/>
              <a:gd name="connsiteX108" fmla="*/ 291713 w 447676"/>
              <a:gd name="connsiteY108" fmla="*/ 156622 h 447676"/>
              <a:gd name="connsiteX109" fmla="*/ 260138 w 447676"/>
              <a:gd name="connsiteY109" fmla="*/ 189684 h 447676"/>
              <a:gd name="connsiteX110" fmla="*/ 260138 w 447676"/>
              <a:gd name="connsiteY110" fmla="*/ 199837 h 447676"/>
              <a:gd name="connsiteX111" fmla="*/ 339881 w 447676"/>
              <a:gd name="connsiteY111" fmla="*/ 199837 h 447676"/>
              <a:gd name="connsiteX112" fmla="*/ 339881 w 447676"/>
              <a:gd name="connsiteY112" fmla="*/ 185597 h 447676"/>
              <a:gd name="connsiteX113" fmla="*/ 321927 w 447676"/>
              <a:gd name="connsiteY113" fmla="*/ 185597 h 447676"/>
              <a:gd name="connsiteX114" fmla="*/ 310782 w 447676"/>
              <a:gd name="connsiteY114" fmla="*/ 181511 h 447676"/>
              <a:gd name="connsiteX115" fmla="*/ 307315 w 447676"/>
              <a:gd name="connsiteY115" fmla="*/ 172472 h 447676"/>
              <a:gd name="connsiteX116" fmla="*/ 307315 w 447676"/>
              <a:gd name="connsiteY116" fmla="*/ 147088 h 447676"/>
              <a:gd name="connsiteX117" fmla="*/ 260138 w 447676"/>
              <a:gd name="connsiteY117" fmla="*/ 147088 h 447676"/>
              <a:gd name="connsiteX118" fmla="*/ 260138 w 447676"/>
              <a:gd name="connsiteY118" fmla="*/ 178168 h 447676"/>
              <a:gd name="connsiteX119" fmla="*/ 274687 w 447676"/>
              <a:gd name="connsiteY119" fmla="*/ 168881 h 447676"/>
              <a:gd name="connsiteX120" fmla="*/ 280940 w 447676"/>
              <a:gd name="connsiteY120" fmla="*/ 156622 h 447676"/>
              <a:gd name="connsiteX121" fmla="*/ 280940 w 447676"/>
              <a:gd name="connsiteY121" fmla="*/ 147088 h 447676"/>
              <a:gd name="connsiteX122" fmla="*/ 291713 w 447676"/>
              <a:gd name="connsiteY122" fmla="*/ 124304 h 447676"/>
              <a:gd name="connsiteX123" fmla="*/ 291713 w 447676"/>
              <a:gd name="connsiteY123" fmla="*/ 136067 h 447676"/>
              <a:gd name="connsiteX124" fmla="*/ 307315 w 447676"/>
              <a:gd name="connsiteY124" fmla="*/ 136067 h 447676"/>
              <a:gd name="connsiteX125" fmla="*/ 307315 w 447676"/>
              <a:gd name="connsiteY125" fmla="*/ 124304 h 447676"/>
              <a:gd name="connsiteX126" fmla="*/ 244784 w 447676"/>
              <a:gd name="connsiteY126" fmla="*/ 113407 h 447676"/>
              <a:gd name="connsiteX127" fmla="*/ 355235 w 447676"/>
              <a:gd name="connsiteY127" fmla="*/ 113407 h 447676"/>
              <a:gd name="connsiteX128" fmla="*/ 355235 w 447676"/>
              <a:gd name="connsiteY128" fmla="*/ 124304 h 447676"/>
              <a:gd name="connsiteX129" fmla="*/ 318088 w 447676"/>
              <a:gd name="connsiteY129" fmla="*/ 124304 h 447676"/>
              <a:gd name="connsiteX130" fmla="*/ 318088 w 447676"/>
              <a:gd name="connsiteY130" fmla="*/ 136067 h 447676"/>
              <a:gd name="connsiteX131" fmla="*/ 345329 w 447676"/>
              <a:gd name="connsiteY131" fmla="*/ 136067 h 447676"/>
              <a:gd name="connsiteX132" fmla="*/ 349106 w 447676"/>
              <a:gd name="connsiteY132" fmla="*/ 137677 h 447676"/>
              <a:gd name="connsiteX133" fmla="*/ 350654 w 447676"/>
              <a:gd name="connsiteY133" fmla="*/ 141640 h 447676"/>
              <a:gd name="connsiteX134" fmla="*/ 350654 w 447676"/>
              <a:gd name="connsiteY134" fmla="*/ 215192 h 447676"/>
              <a:gd name="connsiteX135" fmla="*/ 339881 w 447676"/>
              <a:gd name="connsiteY135" fmla="*/ 215192 h 447676"/>
              <a:gd name="connsiteX136" fmla="*/ 339881 w 447676"/>
              <a:gd name="connsiteY136" fmla="*/ 210734 h 447676"/>
              <a:gd name="connsiteX137" fmla="*/ 260138 w 447676"/>
              <a:gd name="connsiteY137" fmla="*/ 210734 h 447676"/>
              <a:gd name="connsiteX138" fmla="*/ 260138 w 447676"/>
              <a:gd name="connsiteY138" fmla="*/ 215192 h 447676"/>
              <a:gd name="connsiteX139" fmla="*/ 249117 w 447676"/>
              <a:gd name="connsiteY139" fmla="*/ 215192 h 447676"/>
              <a:gd name="connsiteX140" fmla="*/ 249117 w 447676"/>
              <a:gd name="connsiteY140" fmla="*/ 141640 h 447676"/>
              <a:gd name="connsiteX141" fmla="*/ 250727 w 447676"/>
              <a:gd name="connsiteY141" fmla="*/ 137677 h 447676"/>
              <a:gd name="connsiteX142" fmla="*/ 254566 w 447676"/>
              <a:gd name="connsiteY142" fmla="*/ 136067 h 447676"/>
              <a:gd name="connsiteX143" fmla="*/ 280940 w 447676"/>
              <a:gd name="connsiteY143" fmla="*/ 136067 h 447676"/>
              <a:gd name="connsiteX144" fmla="*/ 280940 w 447676"/>
              <a:gd name="connsiteY144" fmla="*/ 124304 h 447676"/>
              <a:gd name="connsiteX145" fmla="*/ 244784 w 447676"/>
              <a:gd name="connsiteY145" fmla="*/ 124304 h 447676"/>
              <a:gd name="connsiteX146" fmla="*/ 107481 w 447676"/>
              <a:gd name="connsiteY146" fmla="*/ 113036 h 447676"/>
              <a:gd name="connsiteX147" fmla="*/ 133732 w 447676"/>
              <a:gd name="connsiteY147" fmla="*/ 113036 h 447676"/>
              <a:gd name="connsiteX148" fmla="*/ 138065 w 447676"/>
              <a:gd name="connsiteY148" fmla="*/ 115141 h 447676"/>
              <a:gd name="connsiteX149" fmla="*/ 139180 w 447676"/>
              <a:gd name="connsiteY149" fmla="*/ 118484 h 447676"/>
              <a:gd name="connsiteX150" fmla="*/ 139056 w 447676"/>
              <a:gd name="connsiteY150" fmla="*/ 119846 h 447676"/>
              <a:gd name="connsiteX151" fmla="*/ 130884 w 447676"/>
              <a:gd name="connsiteY151" fmla="*/ 152660 h 447676"/>
              <a:gd name="connsiteX152" fmla="*/ 136146 w 447676"/>
              <a:gd name="connsiteY152" fmla="*/ 163309 h 447676"/>
              <a:gd name="connsiteX153" fmla="*/ 138561 w 447676"/>
              <a:gd name="connsiteY153" fmla="*/ 175939 h 447676"/>
              <a:gd name="connsiteX154" fmla="*/ 137446 w 447676"/>
              <a:gd name="connsiteY154" fmla="*/ 183492 h 447676"/>
              <a:gd name="connsiteX155" fmla="*/ 117882 w 447676"/>
              <a:gd name="connsiteY155" fmla="*/ 202066 h 447676"/>
              <a:gd name="connsiteX156" fmla="*/ 113920 w 447676"/>
              <a:gd name="connsiteY156" fmla="*/ 191912 h 447676"/>
              <a:gd name="connsiteX157" fmla="*/ 127045 w 447676"/>
              <a:gd name="connsiteY157" fmla="*/ 180521 h 447676"/>
              <a:gd name="connsiteX158" fmla="*/ 127664 w 447676"/>
              <a:gd name="connsiteY158" fmla="*/ 176063 h 447676"/>
              <a:gd name="connsiteX159" fmla="*/ 125373 w 447676"/>
              <a:gd name="connsiteY159" fmla="*/ 165414 h 447676"/>
              <a:gd name="connsiteX160" fmla="*/ 120730 w 447676"/>
              <a:gd name="connsiteY160" fmla="*/ 156870 h 447676"/>
              <a:gd name="connsiteX161" fmla="*/ 119616 w 447676"/>
              <a:gd name="connsiteY161" fmla="*/ 153898 h 447676"/>
              <a:gd name="connsiteX162" fmla="*/ 119863 w 447676"/>
              <a:gd name="connsiteY162" fmla="*/ 152288 h 447676"/>
              <a:gd name="connsiteX163" fmla="*/ 126797 w 447676"/>
              <a:gd name="connsiteY163" fmla="*/ 123933 h 447676"/>
              <a:gd name="connsiteX164" fmla="*/ 112805 w 447676"/>
              <a:gd name="connsiteY164" fmla="*/ 123933 h 447676"/>
              <a:gd name="connsiteX165" fmla="*/ 112805 w 447676"/>
              <a:gd name="connsiteY165" fmla="*/ 219773 h 447676"/>
              <a:gd name="connsiteX166" fmla="*/ 102032 w 447676"/>
              <a:gd name="connsiteY166" fmla="*/ 219773 h 447676"/>
              <a:gd name="connsiteX167" fmla="*/ 102032 w 447676"/>
              <a:gd name="connsiteY167" fmla="*/ 118608 h 447676"/>
              <a:gd name="connsiteX168" fmla="*/ 103642 w 447676"/>
              <a:gd name="connsiteY168" fmla="*/ 114708 h 447676"/>
              <a:gd name="connsiteX169" fmla="*/ 107481 w 447676"/>
              <a:gd name="connsiteY169" fmla="*/ 113036 h 447676"/>
              <a:gd name="connsiteX170" fmla="*/ 159859 w 447676"/>
              <a:gd name="connsiteY170" fmla="*/ 108454 h 447676"/>
              <a:gd name="connsiteX171" fmla="*/ 170260 w 447676"/>
              <a:gd name="connsiteY171" fmla="*/ 111302 h 447676"/>
              <a:gd name="connsiteX172" fmla="*/ 167907 w 447676"/>
              <a:gd name="connsiteY172" fmla="*/ 118980 h 447676"/>
              <a:gd name="connsiteX173" fmla="*/ 208274 w 447676"/>
              <a:gd name="connsiteY173" fmla="*/ 118980 h 447676"/>
              <a:gd name="connsiteX174" fmla="*/ 208274 w 447676"/>
              <a:gd name="connsiteY174" fmla="*/ 129876 h 447676"/>
              <a:gd name="connsiteX175" fmla="*/ 164316 w 447676"/>
              <a:gd name="connsiteY175" fmla="*/ 129876 h 447676"/>
              <a:gd name="connsiteX176" fmla="*/ 152801 w 447676"/>
              <a:gd name="connsiteY176" fmla="*/ 156870 h 447676"/>
              <a:gd name="connsiteX177" fmla="*/ 168650 w 447676"/>
              <a:gd name="connsiteY177" fmla="*/ 156870 h 447676"/>
              <a:gd name="connsiteX178" fmla="*/ 168650 w 447676"/>
              <a:gd name="connsiteY178" fmla="*/ 139287 h 447676"/>
              <a:gd name="connsiteX179" fmla="*/ 179423 w 447676"/>
              <a:gd name="connsiteY179" fmla="*/ 139287 h 447676"/>
              <a:gd name="connsiteX180" fmla="*/ 179423 w 447676"/>
              <a:gd name="connsiteY180" fmla="*/ 156870 h 447676"/>
              <a:gd name="connsiteX181" fmla="*/ 206293 w 447676"/>
              <a:gd name="connsiteY181" fmla="*/ 156870 h 447676"/>
              <a:gd name="connsiteX182" fmla="*/ 206293 w 447676"/>
              <a:gd name="connsiteY182" fmla="*/ 167767 h 447676"/>
              <a:gd name="connsiteX183" fmla="*/ 179423 w 447676"/>
              <a:gd name="connsiteY183" fmla="*/ 167767 h 447676"/>
              <a:gd name="connsiteX184" fmla="*/ 179423 w 447676"/>
              <a:gd name="connsiteY184" fmla="*/ 202438 h 447676"/>
              <a:gd name="connsiteX185" fmla="*/ 174780 w 447676"/>
              <a:gd name="connsiteY185" fmla="*/ 212591 h 447676"/>
              <a:gd name="connsiteX186" fmla="*/ 165988 w 447676"/>
              <a:gd name="connsiteY186" fmla="*/ 217792 h 447676"/>
              <a:gd name="connsiteX187" fmla="*/ 156887 w 447676"/>
              <a:gd name="connsiteY187" fmla="*/ 220268 h 447676"/>
              <a:gd name="connsiteX188" fmla="*/ 155277 w 447676"/>
              <a:gd name="connsiteY188" fmla="*/ 209372 h 447676"/>
              <a:gd name="connsiteX189" fmla="*/ 164254 w 447676"/>
              <a:gd name="connsiteY189" fmla="*/ 206710 h 447676"/>
              <a:gd name="connsiteX190" fmla="*/ 168650 w 447676"/>
              <a:gd name="connsiteY190" fmla="*/ 202438 h 447676"/>
              <a:gd name="connsiteX191" fmla="*/ 168650 w 447676"/>
              <a:gd name="connsiteY191" fmla="*/ 167767 h 447676"/>
              <a:gd name="connsiteX192" fmla="*/ 145247 w 447676"/>
              <a:gd name="connsiteY192" fmla="*/ 167767 h 447676"/>
              <a:gd name="connsiteX193" fmla="*/ 141471 w 447676"/>
              <a:gd name="connsiteY193" fmla="*/ 166157 h 447676"/>
              <a:gd name="connsiteX194" fmla="*/ 139923 w 447676"/>
              <a:gd name="connsiteY194" fmla="*/ 162318 h 447676"/>
              <a:gd name="connsiteX195" fmla="*/ 139923 w 447676"/>
              <a:gd name="connsiteY195" fmla="*/ 159594 h 447676"/>
              <a:gd name="connsiteX196" fmla="*/ 140666 w 447676"/>
              <a:gd name="connsiteY196" fmla="*/ 156746 h 447676"/>
              <a:gd name="connsiteX197" fmla="*/ 152801 w 447676"/>
              <a:gd name="connsiteY197" fmla="*/ 129876 h 447676"/>
              <a:gd name="connsiteX198" fmla="*/ 140047 w 447676"/>
              <a:gd name="connsiteY198" fmla="*/ 129876 h 447676"/>
              <a:gd name="connsiteX199" fmla="*/ 140047 w 447676"/>
              <a:gd name="connsiteY199" fmla="*/ 118980 h 447676"/>
              <a:gd name="connsiteX200" fmla="*/ 156515 w 447676"/>
              <a:gd name="connsiteY200" fmla="*/ 118980 h 447676"/>
              <a:gd name="connsiteX201" fmla="*/ 158620 w 447676"/>
              <a:gd name="connsiteY201" fmla="*/ 112293 h 447676"/>
              <a:gd name="connsiteX202" fmla="*/ 223838 w 447676"/>
              <a:gd name="connsiteY202" fmla="*/ 14227 h 447676"/>
              <a:gd name="connsiteX203" fmla="*/ 14227 w 447676"/>
              <a:gd name="connsiteY203" fmla="*/ 223838 h 447676"/>
              <a:gd name="connsiteX204" fmla="*/ 223838 w 447676"/>
              <a:gd name="connsiteY204" fmla="*/ 433449 h 447676"/>
              <a:gd name="connsiteX205" fmla="*/ 433449 w 447676"/>
              <a:gd name="connsiteY205" fmla="*/ 223838 h 447676"/>
              <a:gd name="connsiteX206" fmla="*/ 223838 w 447676"/>
              <a:gd name="connsiteY206" fmla="*/ 14227 h 447676"/>
              <a:gd name="connsiteX207" fmla="*/ 223838 w 447676"/>
              <a:gd name="connsiteY207" fmla="*/ 0 h 447676"/>
              <a:gd name="connsiteX208" fmla="*/ 447676 w 447676"/>
              <a:gd name="connsiteY208" fmla="*/ 223838 h 447676"/>
              <a:gd name="connsiteX209" fmla="*/ 223838 w 447676"/>
              <a:gd name="connsiteY209" fmla="*/ 447676 h 447676"/>
              <a:gd name="connsiteX210" fmla="*/ 0 w 447676"/>
              <a:gd name="connsiteY210" fmla="*/ 223838 h 447676"/>
              <a:gd name="connsiteX211" fmla="*/ 223838 w 447676"/>
              <a:gd name="connsiteY211" fmla="*/ 0 h 447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</a:cxnLst>
            <a:rect l="l" t="t" r="r" b="b"/>
            <a:pathLst>
              <a:path w="447676" h="447676">
                <a:moveTo>
                  <a:pt x="136951" y="291530"/>
                </a:moveTo>
                <a:lnTo>
                  <a:pt x="200102" y="291530"/>
                </a:lnTo>
                <a:cubicBezTo>
                  <a:pt x="201670" y="291530"/>
                  <a:pt x="202970" y="292045"/>
                  <a:pt x="204002" y="293077"/>
                </a:cubicBezTo>
                <a:cubicBezTo>
                  <a:pt x="205034" y="294109"/>
                  <a:pt x="205550" y="295368"/>
                  <a:pt x="205550" y="296854"/>
                </a:cubicBezTo>
                <a:lnTo>
                  <a:pt x="205550" y="298711"/>
                </a:lnTo>
                <a:cubicBezTo>
                  <a:pt x="205550" y="299372"/>
                  <a:pt x="205509" y="299908"/>
                  <a:pt x="205426" y="300321"/>
                </a:cubicBezTo>
                <a:cubicBezTo>
                  <a:pt x="200556" y="312869"/>
                  <a:pt x="192260" y="323889"/>
                  <a:pt x="180537" y="333382"/>
                </a:cubicBezTo>
                <a:cubicBezTo>
                  <a:pt x="190443" y="339904"/>
                  <a:pt x="201175" y="344362"/>
                  <a:pt x="212732" y="346756"/>
                </a:cubicBezTo>
                <a:lnTo>
                  <a:pt x="210379" y="357281"/>
                </a:lnTo>
                <a:cubicBezTo>
                  <a:pt x="196016" y="354309"/>
                  <a:pt x="182931" y="348613"/>
                  <a:pt x="171127" y="340193"/>
                </a:cubicBezTo>
                <a:cubicBezTo>
                  <a:pt x="161386" y="346714"/>
                  <a:pt x="150118" y="351874"/>
                  <a:pt x="137323" y="355671"/>
                </a:cubicBezTo>
                <a:lnTo>
                  <a:pt x="134227" y="345270"/>
                </a:lnTo>
                <a:cubicBezTo>
                  <a:pt x="144298" y="342215"/>
                  <a:pt x="153626" y="338170"/>
                  <a:pt x="162211" y="333135"/>
                </a:cubicBezTo>
                <a:cubicBezTo>
                  <a:pt x="153956" y="325623"/>
                  <a:pt x="147270" y="317203"/>
                  <a:pt x="142152" y="307874"/>
                </a:cubicBezTo>
                <a:lnTo>
                  <a:pt x="151934" y="303169"/>
                </a:lnTo>
                <a:cubicBezTo>
                  <a:pt x="156722" y="311837"/>
                  <a:pt x="163285" y="319679"/>
                  <a:pt x="171622" y="326696"/>
                </a:cubicBezTo>
                <a:cubicBezTo>
                  <a:pt x="180868" y="319514"/>
                  <a:pt x="187926" y="311383"/>
                  <a:pt x="192796" y="302302"/>
                </a:cubicBezTo>
                <a:lnTo>
                  <a:pt x="136951" y="302302"/>
                </a:lnTo>
                <a:close/>
                <a:moveTo>
                  <a:pt x="101413" y="280014"/>
                </a:moveTo>
                <a:lnTo>
                  <a:pt x="119987" y="280014"/>
                </a:lnTo>
                <a:cubicBezTo>
                  <a:pt x="121473" y="280014"/>
                  <a:pt x="122752" y="280530"/>
                  <a:pt x="123826" y="281562"/>
                </a:cubicBezTo>
                <a:cubicBezTo>
                  <a:pt x="124899" y="282594"/>
                  <a:pt x="125435" y="283852"/>
                  <a:pt x="125435" y="285338"/>
                </a:cubicBezTo>
                <a:lnTo>
                  <a:pt x="125435" y="332887"/>
                </a:lnTo>
                <a:cubicBezTo>
                  <a:pt x="128242" y="330246"/>
                  <a:pt x="130884" y="327232"/>
                  <a:pt x="133360" y="323848"/>
                </a:cubicBezTo>
                <a:lnTo>
                  <a:pt x="142152" y="330163"/>
                </a:lnTo>
                <a:cubicBezTo>
                  <a:pt x="137281" y="336684"/>
                  <a:pt x="130966" y="343123"/>
                  <a:pt x="123206" y="349480"/>
                </a:cubicBezTo>
                <a:cubicBezTo>
                  <a:pt x="122051" y="350223"/>
                  <a:pt x="120978" y="350594"/>
                  <a:pt x="119987" y="350594"/>
                </a:cubicBezTo>
                <a:cubicBezTo>
                  <a:pt x="118996" y="350594"/>
                  <a:pt x="118171" y="350388"/>
                  <a:pt x="117511" y="349975"/>
                </a:cubicBezTo>
                <a:cubicBezTo>
                  <a:pt x="116602" y="349562"/>
                  <a:pt x="115880" y="348902"/>
                  <a:pt x="115344" y="347994"/>
                </a:cubicBezTo>
                <a:cubicBezTo>
                  <a:pt x="114807" y="347086"/>
                  <a:pt x="114539" y="346136"/>
                  <a:pt x="114539" y="345146"/>
                </a:cubicBezTo>
                <a:lnTo>
                  <a:pt x="114539" y="290787"/>
                </a:lnTo>
                <a:lnTo>
                  <a:pt x="101413" y="290787"/>
                </a:lnTo>
                <a:close/>
                <a:moveTo>
                  <a:pt x="243669" y="279642"/>
                </a:moveTo>
                <a:lnTo>
                  <a:pt x="265586" y="279642"/>
                </a:lnTo>
                <a:cubicBezTo>
                  <a:pt x="267072" y="279642"/>
                  <a:pt x="268331" y="280179"/>
                  <a:pt x="269363" y="281252"/>
                </a:cubicBezTo>
                <a:cubicBezTo>
                  <a:pt x="270395" y="282325"/>
                  <a:pt x="270911" y="283605"/>
                  <a:pt x="270911" y="285091"/>
                </a:cubicBezTo>
                <a:lnTo>
                  <a:pt x="270911" y="342793"/>
                </a:lnTo>
                <a:cubicBezTo>
                  <a:pt x="277515" y="338996"/>
                  <a:pt x="282509" y="335405"/>
                  <a:pt x="285893" y="332020"/>
                </a:cubicBezTo>
                <a:lnTo>
                  <a:pt x="293447" y="339945"/>
                </a:lnTo>
                <a:cubicBezTo>
                  <a:pt x="287173" y="345806"/>
                  <a:pt x="278629" y="351337"/>
                  <a:pt x="267815" y="356538"/>
                </a:cubicBezTo>
                <a:cubicBezTo>
                  <a:pt x="267237" y="356950"/>
                  <a:pt x="266494" y="357157"/>
                  <a:pt x="265586" y="357157"/>
                </a:cubicBezTo>
                <a:cubicBezTo>
                  <a:pt x="264513" y="357157"/>
                  <a:pt x="263564" y="356868"/>
                  <a:pt x="262738" y="356290"/>
                </a:cubicBezTo>
                <a:cubicBezTo>
                  <a:pt x="261913" y="355795"/>
                  <a:pt x="261273" y="355134"/>
                  <a:pt x="260819" y="354309"/>
                </a:cubicBezTo>
                <a:cubicBezTo>
                  <a:pt x="260365" y="353483"/>
                  <a:pt x="260138" y="352617"/>
                  <a:pt x="260138" y="351709"/>
                </a:cubicBezTo>
                <a:lnTo>
                  <a:pt x="260138" y="290539"/>
                </a:lnTo>
                <a:lnTo>
                  <a:pt x="243669" y="290539"/>
                </a:lnTo>
                <a:close/>
                <a:moveTo>
                  <a:pt x="150448" y="251039"/>
                </a:moveTo>
                <a:lnTo>
                  <a:pt x="191310" y="251039"/>
                </a:lnTo>
                <a:cubicBezTo>
                  <a:pt x="192796" y="251039"/>
                  <a:pt x="194076" y="251575"/>
                  <a:pt x="195149" y="252648"/>
                </a:cubicBezTo>
                <a:cubicBezTo>
                  <a:pt x="196222" y="253722"/>
                  <a:pt x="196759" y="255001"/>
                  <a:pt x="196759" y="256487"/>
                </a:cubicBezTo>
                <a:lnTo>
                  <a:pt x="196759" y="277166"/>
                </a:lnTo>
                <a:cubicBezTo>
                  <a:pt x="196924" y="277496"/>
                  <a:pt x="197419" y="277661"/>
                  <a:pt x="198244" y="277661"/>
                </a:cubicBezTo>
                <a:lnTo>
                  <a:pt x="211494" y="277661"/>
                </a:lnTo>
                <a:lnTo>
                  <a:pt x="211494" y="288558"/>
                </a:lnTo>
                <a:lnTo>
                  <a:pt x="198244" y="288558"/>
                </a:lnTo>
                <a:cubicBezTo>
                  <a:pt x="196098" y="288558"/>
                  <a:pt x="194241" y="288207"/>
                  <a:pt x="192672" y="287505"/>
                </a:cubicBezTo>
                <a:cubicBezTo>
                  <a:pt x="191104" y="286804"/>
                  <a:pt x="189907" y="285957"/>
                  <a:pt x="189081" y="284967"/>
                </a:cubicBezTo>
                <a:cubicBezTo>
                  <a:pt x="186935" y="282821"/>
                  <a:pt x="185862" y="280096"/>
                  <a:pt x="185862" y="276794"/>
                </a:cubicBezTo>
                <a:lnTo>
                  <a:pt x="185862" y="262059"/>
                </a:lnTo>
                <a:lnTo>
                  <a:pt x="155896" y="262059"/>
                </a:lnTo>
                <a:lnTo>
                  <a:pt x="155896" y="269984"/>
                </a:lnTo>
                <a:cubicBezTo>
                  <a:pt x="155896" y="275515"/>
                  <a:pt x="153915" y="280034"/>
                  <a:pt x="149953" y="283543"/>
                </a:cubicBezTo>
                <a:cubicBezTo>
                  <a:pt x="145990" y="287051"/>
                  <a:pt x="141739" y="289425"/>
                  <a:pt x="137199" y="290663"/>
                </a:cubicBezTo>
                <a:lnTo>
                  <a:pt x="134351" y="280138"/>
                </a:lnTo>
                <a:cubicBezTo>
                  <a:pt x="137240" y="279230"/>
                  <a:pt x="139716" y="277950"/>
                  <a:pt x="141780" y="276299"/>
                </a:cubicBezTo>
                <a:cubicBezTo>
                  <a:pt x="143844" y="274648"/>
                  <a:pt x="144917" y="272543"/>
                  <a:pt x="145000" y="269984"/>
                </a:cubicBezTo>
                <a:lnTo>
                  <a:pt x="145000" y="256487"/>
                </a:lnTo>
                <a:cubicBezTo>
                  <a:pt x="145000" y="255001"/>
                  <a:pt x="145536" y="253722"/>
                  <a:pt x="146609" y="252648"/>
                </a:cubicBezTo>
                <a:cubicBezTo>
                  <a:pt x="147683" y="251575"/>
                  <a:pt x="148962" y="251039"/>
                  <a:pt x="150448" y="251039"/>
                </a:cubicBezTo>
                <a:close/>
                <a:moveTo>
                  <a:pt x="118130" y="247200"/>
                </a:moveTo>
                <a:lnTo>
                  <a:pt x="130884" y="267507"/>
                </a:lnTo>
                <a:lnTo>
                  <a:pt x="121844" y="273451"/>
                </a:lnTo>
                <a:lnTo>
                  <a:pt x="108967" y="252896"/>
                </a:lnTo>
                <a:close/>
                <a:moveTo>
                  <a:pt x="313135" y="246829"/>
                </a:moveTo>
                <a:lnTo>
                  <a:pt x="323908" y="246829"/>
                </a:lnTo>
                <a:lnTo>
                  <a:pt x="323908" y="282490"/>
                </a:lnTo>
                <a:lnTo>
                  <a:pt x="356226" y="282490"/>
                </a:lnTo>
                <a:lnTo>
                  <a:pt x="356226" y="293387"/>
                </a:lnTo>
                <a:lnTo>
                  <a:pt x="323908" y="293387"/>
                </a:lnTo>
                <a:lnTo>
                  <a:pt x="323908" y="358271"/>
                </a:lnTo>
                <a:lnTo>
                  <a:pt x="313135" y="358271"/>
                </a:lnTo>
                <a:lnTo>
                  <a:pt x="313135" y="293387"/>
                </a:lnTo>
                <a:lnTo>
                  <a:pt x="280940" y="293387"/>
                </a:lnTo>
                <a:lnTo>
                  <a:pt x="280940" y="282490"/>
                </a:lnTo>
                <a:lnTo>
                  <a:pt x="313135" y="282490"/>
                </a:lnTo>
                <a:close/>
                <a:moveTo>
                  <a:pt x="262243" y="246210"/>
                </a:moveTo>
                <a:lnTo>
                  <a:pt x="277473" y="266888"/>
                </a:lnTo>
                <a:lnTo>
                  <a:pt x="268806" y="273203"/>
                </a:lnTo>
                <a:lnTo>
                  <a:pt x="253575" y="252648"/>
                </a:lnTo>
                <a:close/>
                <a:moveTo>
                  <a:pt x="197997" y="175939"/>
                </a:moveTo>
                <a:cubicBezTo>
                  <a:pt x="199565" y="182543"/>
                  <a:pt x="201464" y="188569"/>
                  <a:pt x="203693" y="194018"/>
                </a:cubicBezTo>
                <a:cubicBezTo>
                  <a:pt x="205922" y="199466"/>
                  <a:pt x="208811" y="204336"/>
                  <a:pt x="212360" y="208629"/>
                </a:cubicBezTo>
                <a:lnTo>
                  <a:pt x="204064" y="215811"/>
                </a:lnTo>
                <a:cubicBezTo>
                  <a:pt x="199854" y="210693"/>
                  <a:pt x="196449" y="205017"/>
                  <a:pt x="193849" y="198785"/>
                </a:cubicBezTo>
                <a:cubicBezTo>
                  <a:pt x="191248" y="192552"/>
                  <a:pt x="189081" y="185639"/>
                  <a:pt x="187348" y="178044"/>
                </a:cubicBezTo>
                <a:close/>
                <a:moveTo>
                  <a:pt x="147724" y="175939"/>
                </a:moveTo>
                <a:lnTo>
                  <a:pt x="158373" y="178044"/>
                </a:lnTo>
                <a:cubicBezTo>
                  <a:pt x="156639" y="185639"/>
                  <a:pt x="154452" y="192594"/>
                  <a:pt x="151810" y="198909"/>
                </a:cubicBezTo>
                <a:cubicBezTo>
                  <a:pt x="149168" y="205224"/>
                  <a:pt x="145784" y="210858"/>
                  <a:pt x="141656" y="215811"/>
                </a:cubicBezTo>
                <a:lnTo>
                  <a:pt x="133360" y="208629"/>
                </a:lnTo>
                <a:cubicBezTo>
                  <a:pt x="136910" y="204254"/>
                  <a:pt x="139799" y="199383"/>
                  <a:pt x="142028" y="194018"/>
                </a:cubicBezTo>
                <a:cubicBezTo>
                  <a:pt x="144257" y="188652"/>
                  <a:pt x="146155" y="182626"/>
                  <a:pt x="147724" y="175939"/>
                </a:cubicBezTo>
                <a:close/>
                <a:moveTo>
                  <a:pt x="318088" y="147088"/>
                </a:moveTo>
                <a:lnTo>
                  <a:pt x="318088" y="172596"/>
                </a:lnTo>
                <a:cubicBezTo>
                  <a:pt x="318253" y="174082"/>
                  <a:pt x="319533" y="174825"/>
                  <a:pt x="321927" y="174825"/>
                </a:cubicBezTo>
                <a:lnTo>
                  <a:pt x="339881" y="174825"/>
                </a:lnTo>
                <a:lnTo>
                  <a:pt x="339881" y="147088"/>
                </a:lnTo>
                <a:close/>
                <a:moveTo>
                  <a:pt x="291713" y="147088"/>
                </a:moveTo>
                <a:lnTo>
                  <a:pt x="291713" y="156622"/>
                </a:lnTo>
                <a:cubicBezTo>
                  <a:pt x="291135" y="170821"/>
                  <a:pt x="280610" y="181841"/>
                  <a:pt x="260138" y="189684"/>
                </a:cubicBezTo>
                <a:lnTo>
                  <a:pt x="260138" y="199837"/>
                </a:lnTo>
                <a:lnTo>
                  <a:pt x="339881" y="199837"/>
                </a:lnTo>
                <a:lnTo>
                  <a:pt x="339881" y="185597"/>
                </a:lnTo>
                <a:lnTo>
                  <a:pt x="321927" y="185597"/>
                </a:lnTo>
                <a:cubicBezTo>
                  <a:pt x="317221" y="185597"/>
                  <a:pt x="313506" y="184235"/>
                  <a:pt x="310782" y="181511"/>
                </a:cubicBezTo>
                <a:cubicBezTo>
                  <a:pt x="308471" y="179035"/>
                  <a:pt x="307315" y="176022"/>
                  <a:pt x="307315" y="172472"/>
                </a:cubicBezTo>
                <a:lnTo>
                  <a:pt x="307315" y="147088"/>
                </a:lnTo>
                <a:close/>
                <a:moveTo>
                  <a:pt x="260138" y="147088"/>
                </a:moveTo>
                <a:lnTo>
                  <a:pt x="260138" y="178168"/>
                </a:lnTo>
                <a:cubicBezTo>
                  <a:pt x="265669" y="175691"/>
                  <a:pt x="270519" y="172596"/>
                  <a:pt x="274687" y="168881"/>
                </a:cubicBezTo>
                <a:cubicBezTo>
                  <a:pt x="278856" y="165166"/>
                  <a:pt x="280940" y="161080"/>
                  <a:pt x="280940" y="156622"/>
                </a:cubicBezTo>
                <a:lnTo>
                  <a:pt x="280940" y="147088"/>
                </a:lnTo>
                <a:close/>
                <a:moveTo>
                  <a:pt x="291713" y="124304"/>
                </a:moveTo>
                <a:lnTo>
                  <a:pt x="291713" y="136067"/>
                </a:lnTo>
                <a:lnTo>
                  <a:pt x="307315" y="136067"/>
                </a:lnTo>
                <a:lnTo>
                  <a:pt x="307315" y="124304"/>
                </a:lnTo>
                <a:close/>
                <a:moveTo>
                  <a:pt x="244784" y="113407"/>
                </a:moveTo>
                <a:lnTo>
                  <a:pt x="355235" y="113407"/>
                </a:lnTo>
                <a:lnTo>
                  <a:pt x="355235" y="124304"/>
                </a:lnTo>
                <a:lnTo>
                  <a:pt x="318088" y="124304"/>
                </a:lnTo>
                <a:lnTo>
                  <a:pt x="318088" y="136067"/>
                </a:lnTo>
                <a:lnTo>
                  <a:pt x="345329" y="136067"/>
                </a:lnTo>
                <a:cubicBezTo>
                  <a:pt x="346815" y="136067"/>
                  <a:pt x="348074" y="136604"/>
                  <a:pt x="349106" y="137677"/>
                </a:cubicBezTo>
                <a:cubicBezTo>
                  <a:pt x="350138" y="138750"/>
                  <a:pt x="350654" y="140071"/>
                  <a:pt x="350654" y="141640"/>
                </a:cubicBezTo>
                <a:lnTo>
                  <a:pt x="350654" y="215192"/>
                </a:lnTo>
                <a:lnTo>
                  <a:pt x="339881" y="215192"/>
                </a:lnTo>
                <a:lnTo>
                  <a:pt x="339881" y="210734"/>
                </a:lnTo>
                <a:lnTo>
                  <a:pt x="260138" y="210734"/>
                </a:lnTo>
                <a:lnTo>
                  <a:pt x="260138" y="215192"/>
                </a:lnTo>
                <a:lnTo>
                  <a:pt x="249117" y="215192"/>
                </a:lnTo>
                <a:lnTo>
                  <a:pt x="249117" y="141640"/>
                </a:lnTo>
                <a:cubicBezTo>
                  <a:pt x="249117" y="140071"/>
                  <a:pt x="249654" y="138750"/>
                  <a:pt x="250727" y="137677"/>
                </a:cubicBezTo>
                <a:cubicBezTo>
                  <a:pt x="251800" y="136604"/>
                  <a:pt x="253080" y="136067"/>
                  <a:pt x="254566" y="136067"/>
                </a:cubicBezTo>
                <a:lnTo>
                  <a:pt x="280940" y="136067"/>
                </a:lnTo>
                <a:lnTo>
                  <a:pt x="280940" y="124304"/>
                </a:lnTo>
                <a:lnTo>
                  <a:pt x="244784" y="124304"/>
                </a:lnTo>
                <a:close/>
                <a:moveTo>
                  <a:pt x="107481" y="113036"/>
                </a:moveTo>
                <a:lnTo>
                  <a:pt x="133732" y="113036"/>
                </a:lnTo>
                <a:cubicBezTo>
                  <a:pt x="135465" y="113036"/>
                  <a:pt x="136910" y="113738"/>
                  <a:pt x="138065" y="115141"/>
                </a:cubicBezTo>
                <a:cubicBezTo>
                  <a:pt x="138808" y="116132"/>
                  <a:pt x="139180" y="117246"/>
                  <a:pt x="139180" y="118484"/>
                </a:cubicBezTo>
                <a:cubicBezTo>
                  <a:pt x="139180" y="119062"/>
                  <a:pt x="139139" y="119516"/>
                  <a:pt x="139056" y="119846"/>
                </a:cubicBezTo>
                <a:lnTo>
                  <a:pt x="130884" y="152660"/>
                </a:lnTo>
                <a:cubicBezTo>
                  <a:pt x="132782" y="155714"/>
                  <a:pt x="134536" y="159264"/>
                  <a:pt x="136146" y="163309"/>
                </a:cubicBezTo>
                <a:cubicBezTo>
                  <a:pt x="137756" y="167354"/>
                  <a:pt x="138561" y="171564"/>
                  <a:pt x="138561" y="175939"/>
                </a:cubicBezTo>
                <a:cubicBezTo>
                  <a:pt x="138561" y="178498"/>
                  <a:pt x="138189" y="181016"/>
                  <a:pt x="137446" y="183492"/>
                </a:cubicBezTo>
                <a:cubicBezTo>
                  <a:pt x="134970" y="191995"/>
                  <a:pt x="128448" y="198186"/>
                  <a:pt x="117882" y="202066"/>
                </a:cubicBezTo>
                <a:lnTo>
                  <a:pt x="113920" y="191912"/>
                </a:lnTo>
                <a:cubicBezTo>
                  <a:pt x="121184" y="189188"/>
                  <a:pt x="125559" y="185391"/>
                  <a:pt x="127045" y="180521"/>
                </a:cubicBezTo>
                <a:cubicBezTo>
                  <a:pt x="127458" y="178870"/>
                  <a:pt x="127664" y="177384"/>
                  <a:pt x="127664" y="176063"/>
                </a:cubicBezTo>
                <a:cubicBezTo>
                  <a:pt x="127664" y="172596"/>
                  <a:pt x="126901" y="169046"/>
                  <a:pt x="125373" y="165414"/>
                </a:cubicBezTo>
                <a:cubicBezTo>
                  <a:pt x="123846" y="161782"/>
                  <a:pt x="122298" y="158934"/>
                  <a:pt x="120730" y="156870"/>
                </a:cubicBezTo>
                <a:cubicBezTo>
                  <a:pt x="119987" y="155962"/>
                  <a:pt x="119616" y="154971"/>
                  <a:pt x="119616" y="153898"/>
                </a:cubicBezTo>
                <a:cubicBezTo>
                  <a:pt x="119616" y="153485"/>
                  <a:pt x="119698" y="152949"/>
                  <a:pt x="119863" y="152288"/>
                </a:cubicBezTo>
                <a:lnTo>
                  <a:pt x="126797" y="123933"/>
                </a:lnTo>
                <a:lnTo>
                  <a:pt x="112805" y="123933"/>
                </a:lnTo>
                <a:lnTo>
                  <a:pt x="112805" y="219773"/>
                </a:lnTo>
                <a:lnTo>
                  <a:pt x="102032" y="219773"/>
                </a:lnTo>
                <a:lnTo>
                  <a:pt x="102032" y="118608"/>
                </a:lnTo>
                <a:cubicBezTo>
                  <a:pt x="102032" y="117122"/>
                  <a:pt x="102569" y="115822"/>
                  <a:pt x="103642" y="114708"/>
                </a:cubicBezTo>
                <a:cubicBezTo>
                  <a:pt x="104715" y="113593"/>
                  <a:pt x="105995" y="113036"/>
                  <a:pt x="107481" y="113036"/>
                </a:cubicBezTo>
                <a:close/>
                <a:moveTo>
                  <a:pt x="159859" y="108454"/>
                </a:moveTo>
                <a:lnTo>
                  <a:pt x="170260" y="111302"/>
                </a:lnTo>
                <a:cubicBezTo>
                  <a:pt x="169434" y="114192"/>
                  <a:pt x="168650" y="116751"/>
                  <a:pt x="167907" y="118980"/>
                </a:cubicBezTo>
                <a:lnTo>
                  <a:pt x="208274" y="118980"/>
                </a:lnTo>
                <a:lnTo>
                  <a:pt x="208274" y="129876"/>
                </a:lnTo>
                <a:lnTo>
                  <a:pt x="164316" y="129876"/>
                </a:lnTo>
                <a:cubicBezTo>
                  <a:pt x="160437" y="140443"/>
                  <a:pt x="156598" y="149441"/>
                  <a:pt x="152801" y="156870"/>
                </a:cubicBezTo>
                <a:lnTo>
                  <a:pt x="168650" y="156870"/>
                </a:lnTo>
                <a:lnTo>
                  <a:pt x="168650" y="139287"/>
                </a:lnTo>
                <a:lnTo>
                  <a:pt x="179423" y="139287"/>
                </a:lnTo>
                <a:lnTo>
                  <a:pt x="179423" y="156870"/>
                </a:lnTo>
                <a:lnTo>
                  <a:pt x="206293" y="156870"/>
                </a:lnTo>
                <a:lnTo>
                  <a:pt x="206293" y="167767"/>
                </a:lnTo>
                <a:lnTo>
                  <a:pt x="179423" y="167767"/>
                </a:lnTo>
                <a:lnTo>
                  <a:pt x="179423" y="202438"/>
                </a:lnTo>
                <a:cubicBezTo>
                  <a:pt x="179423" y="206648"/>
                  <a:pt x="177875" y="210032"/>
                  <a:pt x="174780" y="212591"/>
                </a:cubicBezTo>
                <a:cubicBezTo>
                  <a:pt x="171684" y="215150"/>
                  <a:pt x="168753" y="216884"/>
                  <a:pt x="165988" y="217792"/>
                </a:cubicBezTo>
                <a:cubicBezTo>
                  <a:pt x="163223" y="218700"/>
                  <a:pt x="160189" y="219525"/>
                  <a:pt x="156887" y="220268"/>
                </a:cubicBezTo>
                <a:lnTo>
                  <a:pt x="155277" y="209372"/>
                </a:lnTo>
                <a:cubicBezTo>
                  <a:pt x="158332" y="208959"/>
                  <a:pt x="161324" y="208072"/>
                  <a:pt x="164254" y="206710"/>
                </a:cubicBezTo>
                <a:cubicBezTo>
                  <a:pt x="167185" y="205347"/>
                  <a:pt x="168650" y="203924"/>
                  <a:pt x="168650" y="202438"/>
                </a:cubicBezTo>
                <a:lnTo>
                  <a:pt x="168650" y="167767"/>
                </a:lnTo>
                <a:lnTo>
                  <a:pt x="145247" y="167767"/>
                </a:lnTo>
                <a:cubicBezTo>
                  <a:pt x="143761" y="167767"/>
                  <a:pt x="142503" y="167230"/>
                  <a:pt x="141471" y="166157"/>
                </a:cubicBezTo>
                <a:cubicBezTo>
                  <a:pt x="140439" y="165084"/>
                  <a:pt x="139923" y="163804"/>
                  <a:pt x="139923" y="162318"/>
                </a:cubicBezTo>
                <a:lnTo>
                  <a:pt x="139923" y="159594"/>
                </a:lnTo>
                <a:cubicBezTo>
                  <a:pt x="139923" y="158356"/>
                  <a:pt x="140171" y="157407"/>
                  <a:pt x="140666" y="156746"/>
                </a:cubicBezTo>
                <a:cubicBezTo>
                  <a:pt x="145206" y="148656"/>
                  <a:pt x="149251" y="139700"/>
                  <a:pt x="152801" y="129876"/>
                </a:cubicBezTo>
                <a:lnTo>
                  <a:pt x="140047" y="129876"/>
                </a:lnTo>
                <a:lnTo>
                  <a:pt x="140047" y="118980"/>
                </a:lnTo>
                <a:lnTo>
                  <a:pt x="156515" y="118980"/>
                </a:lnTo>
                <a:cubicBezTo>
                  <a:pt x="157506" y="116008"/>
                  <a:pt x="158208" y="113779"/>
                  <a:pt x="158620" y="112293"/>
                </a:cubicBezTo>
                <a:close/>
                <a:moveTo>
                  <a:pt x="223838" y="14227"/>
                </a:moveTo>
                <a:cubicBezTo>
                  <a:pt x="108073" y="14227"/>
                  <a:pt x="14227" y="108073"/>
                  <a:pt x="14227" y="223838"/>
                </a:cubicBezTo>
                <a:cubicBezTo>
                  <a:pt x="14227" y="339603"/>
                  <a:pt x="108073" y="433449"/>
                  <a:pt x="223838" y="433449"/>
                </a:cubicBezTo>
                <a:cubicBezTo>
                  <a:pt x="339603" y="433449"/>
                  <a:pt x="433449" y="339603"/>
                  <a:pt x="433449" y="223838"/>
                </a:cubicBezTo>
                <a:cubicBezTo>
                  <a:pt x="433449" y="108073"/>
                  <a:pt x="339603" y="14227"/>
                  <a:pt x="223838" y="14227"/>
                </a:cubicBezTo>
                <a:close/>
                <a:moveTo>
                  <a:pt x="223838" y="0"/>
                </a:moveTo>
                <a:cubicBezTo>
                  <a:pt x="347460" y="0"/>
                  <a:pt x="447676" y="100216"/>
                  <a:pt x="447676" y="223838"/>
                </a:cubicBezTo>
                <a:cubicBezTo>
                  <a:pt x="447676" y="347460"/>
                  <a:pt x="347460" y="447676"/>
                  <a:pt x="223838" y="447676"/>
                </a:cubicBezTo>
                <a:cubicBezTo>
                  <a:pt x="100216" y="447676"/>
                  <a:pt x="0" y="347460"/>
                  <a:pt x="0" y="223838"/>
                </a:cubicBezTo>
                <a:cubicBezTo>
                  <a:pt x="0" y="100216"/>
                  <a:pt x="100216" y="0"/>
                  <a:pt x="223838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gradFill>
                <a:gsLst>
                  <a:gs pos="0">
                    <a:srgbClr val="515FFE"/>
                  </a:gs>
                  <a:gs pos="100000">
                    <a:srgbClr val="5D0FEE"/>
                  </a:gs>
                </a:gsLst>
                <a:lin ang="2700000" scaled="1"/>
              </a:gra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BD0267B-1394-66FA-9263-BDC9BAC556FB}"/>
              </a:ext>
            </a:extLst>
          </p:cNvPr>
          <p:cNvSpPr txBox="1"/>
          <p:nvPr/>
        </p:nvSpPr>
        <p:spPr>
          <a:xfrm>
            <a:off x="591849" y="125609"/>
            <a:ext cx="34251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200" dirty="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添加你的标题</a:t>
            </a:r>
          </a:p>
        </p:txBody>
      </p:sp>
      <p:sp>
        <p:nvSpPr>
          <p:cNvPr id="105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8E52FCB9-E9FD-06BD-11DE-84F9FD5CB276}"/>
              </a:ext>
            </a:extLst>
          </p:cNvPr>
          <p:cNvSpPr/>
          <p:nvPr/>
        </p:nvSpPr>
        <p:spPr>
          <a:xfrm rot="18900000">
            <a:off x="4447093" y="2552857"/>
            <a:ext cx="3297816" cy="3297816"/>
          </a:xfrm>
          <a:prstGeom prst="arc">
            <a:avLst>
              <a:gd name="adj1" fmla="val 18000000"/>
              <a:gd name="adj2" fmla="val 0"/>
            </a:avLst>
          </a:prstGeom>
          <a:noFill/>
          <a:ln w="15875" cap="rnd" cmpd="sng" algn="ctr"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3"/>
                </a:gs>
              </a:gsLst>
              <a:lin ang="5400000" scaled="1"/>
            </a:gradFill>
            <a:prstDash val="sysDot"/>
            <a:miter lim="800000"/>
            <a:tailEnd type="stealth" w="lg" len="lg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srgbClr val="FFFFFF">
                  <a:lumMod val="85000"/>
                </a:srgbClr>
              </a:solidFill>
              <a:effectLst/>
              <a:uLnTx/>
              <a:uFillTx/>
              <a:latin typeface="思源黑体 CN Heavy" panose="020B0A00000000000000" pitchFamily="34" charset="-122"/>
              <a:ea typeface="思源黑体 CN Light" panose="020B0300000000000000" charset="-122"/>
              <a:cs typeface="+mn-cs"/>
            </a:endParaRPr>
          </a:p>
        </p:txBody>
      </p:sp>
      <p:sp>
        <p:nvSpPr>
          <p:cNvPr id="106" name="形状">
            <a:extLst>
              <a:ext uri="{FF2B5EF4-FFF2-40B4-BE49-F238E27FC236}">
                <a16:creationId xmlns:a16="http://schemas.microsoft.com/office/drawing/2014/main" id="{0FB7B197-4A8C-70FD-7331-C162A3C06278}"/>
              </a:ext>
            </a:extLst>
          </p:cNvPr>
          <p:cNvSpPr/>
          <p:nvPr/>
        </p:nvSpPr>
        <p:spPr>
          <a:xfrm rot="5400000">
            <a:off x="4447093" y="2571002"/>
            <a:ext cx="3297816" cy="3297816"/>
          </a:xfrm>
          <a:prstGeom prst="arc">
            <a:avLst>
              <a:gd name="adj1" fmla="val 18000000"/>
              <a:gd name="adj2" fmla="val 0"/>
            </a:avLst>
          </a:prstGeom>
          <a:noFill/>
          <a:ln w="15875" cap="rnd" cmpd="sng" algn="ctr"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3"/>
                </a:gs>
              </a:gsLst>
              <a:lin ang="5400000" scaled="1"/>
            </a:gradFill>
            <a:prstDash val="sysDot"/>
            <a:miter lim="800000"/>
            <a:tailEnd type="stealth" w="lg" len="lg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srgbClr val="FFFFFF">
                  <a:lumMod val="85000"/>
                </a:srgbClr>
              </a:solidFill>
              <a:effectLst/>
              <a:uLnTx/>
              <a:uFillTx/>
              <a:latin typeface="思源黑体 CN Heavy" panose="020B0A00000000000000" pitchFamily="34" charset="-122"/>
              <a:ea typeface="思源黑体 CN Light" panose="020B0300000000000000" charset="-122"/>
              <a:cs typeface="+mn-cs"/>
            </a:endParaRPr>
          </a:p>
        </p:txBody>
      </p:sp>
      <p:sp>
        <p:nvSpPr>
          <p:cNvPr id="107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48173FF2-1413-DEC3-2DC9-A5F8F6DE5CBD}"/>
              </a:ext>
            </a:extLst>
          </p:cNvPr>
          <p:cNvSpPr/>
          <p:nvPr/>
        </p:nvSpPr>
        <p:spPr>
          <a:xfrm rot="11700000">
            <a:off x="4447093" y="2574631"/>
            <a:ext cx="3297816" cy="3297816"/>
          </a:xfrm>
          <a:prstGeom prst="arc">
            <a:avLst>
              <a:gd name="adj1" fmla="val 18000000"/>
              <a:gd name="adj2" fmla="val 0"/>
            </a:avLst>
          </a:prstGeom>
          <a:noFill/>
          <a:ln w="15875" cap="rnd" cmpd="sng" algn="ctr"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3"/>
                </a:gs>
              </a:gsLst>
              <a:lin ang="5400000" scaled="1"/>
            </a:gradFill>
            <a:prstDash val="sysDot"/>
            <a:miter lim="800000"/>
            <a:tailEnd type="stealth" w="lg" len="lg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srgbClr val="FFFFFF">
                  <a:lumMod val="85000"/>
                </a:srgbClr>
              </a:solidFill>
              <a:effectLst/>
              <a:uLnTx/>
              <a:uFillTx/>
              <a:latin typeface="思源黑体 CN Heavy" panose="020B0A00000000000000" pitchFamily="34" charset="-122"/>
              <a:ea typeface="思源黑体 CN Light" panose="020B0300000000000000" charset="-122"/>
              <a:cs typeface="+mn-cs"/>
            </a:endParaRPr>
          </a:p>
        </p:txBody>
      </p:sp>
      <p:sp>
        <p:nvSpPr>
          <p:cNvPr id="109" name="形状">
            <a:extLst>
              <a:ext uri="{FF2B5EF4-FFF2-40B4-BE49-F238E27FC236}">
                <a16:creationId xmlns:a16="http://schemas.microsoft.com/office/drawing/2014/main" id="{23FD9CF0-0F50-74B8-3A54-EAC90B0A9C3B}"/>
              </a:ext>
            </a:extLst>
          </p:cNvPr>
          <p:cNvSpPr/>
          <p:nvPr/>
        </p:nvSpPr>
        <p:spPr>
          <a:xfrm rot="16200000">
            <a:off x="4868866" y="2965428"/>
            <a:ext cx="2508616" cy="2508616"/>
          </a:xfrm>
          <a:prstGeom prst="pie">
            <a:avLst>
              <a:gd name="adj1" fmla="val 3600000"/>
              <a:gd name="adj2" fmla="val 10800000"/>
            </a:avLst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>
            <a:noFill/>
          </a:ln>
          <a:effectLst>
            <a:outerShdw blurRad="101600" dist="63500" dir="2700000" algn="tl" rotWithShape="0">
              <a:schemeClr val="accent3"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>
              <a:solidFill>
                <a:srgbClr val="FFFFFF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0" name="形状">
            <a:extLst>
              <a:ext uri="{FF2B5EF4-FFF2-40B4-BE49-F238E27FC236}">
                <a16:creationId xmlns:a16="http://schemas.microsoft.com/office/drawing/2014/main" id="{639AD266-A13A-4ED8-2F87-F9190C531D05}"/>
              </a:ext>
            </a:extLst>
          </p:cNvPr>
          <p:cNvSpPr/>
          <p:nvPr/>
        </p:nvSpPr>
        <p:spPr>
          <a:xfrm rot="9000000">
            <a:off x="4839652" y="2904268"/>
            <a:ext cx="2508616" cy="2508616"/>
          </a:xfrm>
          <a:prstGeom prst="pie">
            <a:avLst>
              <a:gd name="adj1" fmla="val 3600000"/>
              <a:gd name="adj2" fmla="val 10800000"/>
            </a:avLst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>
            <a:noFill/>
          </a:ln>
          <a:effectLst>
            <a:outerShdw blurRad="101600" dist="63500" dir="2700000" algn="tl" rotWithShape="0">
              <a:schemeClr val="accent3"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>
              <a:solidFill>
                <a:srgbClr val="FFFFFF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1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28B8D2E8-F9D7-25DD-8AA7-899FCB89BCCA}"/>
              </a:ext>
            </a:extLst>
          </p:cNvPr>
          <p:cNvSpPr/>
          <p:nvPr/>
        </p:nvSpPr>
        <p:spPr>
          <a:xfrm rot="1800000">
            <a:off x="4794591" y="2967255"/>
            <a:ext cx="2508616" cy="2508616"/>
          </a:xfrm>
          <a:prstGeom prst="pie">
            <a:avLst>
              <a:gd name="adj1" fmla="val 3600000"/>
              <a:gd name="adj2" fmla="val 10800000"/>
            </a:avLst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>
            <a:noFill/>
          </a:ln>
          <a:effectLst>
            <a:outerShdw blurRad="101600" dist="63500" dir="2700000" algn="tl" rotWithShape="0">
              <a:schemeClr val="accent3"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>
              <a:solidFill>
                <a:srgbClr val="FFFFFF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4" name="椭圆 123">
            <a:extLst>
              <a:ext uri="{FF2B5EF4-FFF2-40B4-BE49-F238E27FC236}">
                <a16:creationId xmlns:a16="http://schemas.microsoft.com/office/drawing/2014/main" id="{7470B8A7-F36B-21AD-B7FD-501C3FA77128}"/>
              </a:ext>
            </a:extLst>
          </p:cNvPr>
          <p:cNvSpPr/>
          <p:nvPr/>
        </p:nvSpPr>
        <p:spPr>
          <a:xfrm>
            <a:off x="4608458" y="2734374"/>
            <a:ext cx="2970722" cy="2970722"/>
          </a:xfrm>
          <a:prstGeom prst="ellipse">
            <a:avLst/>
          </a:prstGeom>
          <a:noFill/>
          <a:ln w="15875" cap="rnd">
            <a:solidFill>
              <a:schemeClr val="accent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grpSp>
        <p:nvGrpSpPr>
          <p:cNvPr id="125" name="图形 560">
            <a:extLst>
              <a:ext uri="{FF2B5EF4-FFF2-40B4-BE49-F238E27FC236}">
                <a16:creationId xmlns:a16="http://schemas.microsoft.com/office/drawing/2014/main" id="{A7AE4C23-6B22-4951-2AB6-83656ECBD759}"/>
              </a:ext>
            </a:extLst>
          </p:cNvPr>
          <p:cNvGrpSpPr/>
          <p:nvPr/>
        </p:nvGrpSpPr>
        <p:grpSpPr>
          <a:xfrm>
            <a:off x="5298136" y="4338810"/>
            <a:ext cx="445436" cy="468224"/>
            <a:chOff x="1949586" y="5686432"/>
            <a:chExt cx="335630" cy="352800"/>
          </a:xfrm>
          <a:solidFill>
            <a:schemeClr val="bg1"/>
          </a:solidFill>
        </p:grpSpPr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81125C99-C784-2C86-A305-A2E485970EDF}"/>
                </a:ext>
              </a:extLst>
            </p:cNvPr>
            <p:cNvSpPr/>
            <p:nvPr/>
          </p:nvSpPr>
          <p:spPr>
            <a:xfrm>
              <a:off x="2182202" y="6030371"/>
              <a:ext cx="75323" cy="8861"/>
            </a:xfrm>
            <a:custGeom>
              <a:avLst/>
              <a:gdLst>
                <a:gd name="connsiteX0" fmla="*/ 70892 w 75323"/>
                <a:gd name="connsiteY0" fmla="*/ 0 h 8861"/>
                <a:gd name="connsiteX1" fmla="*/ 4431 w 75323"/>
                <a:gd name="connsiteY1" fmla="*/ 0 h 8861"/>
                <a:gd name="connsiteX2" fmla="*/ 0 w 75323"/>
                <a:gd name="connsiteY2" fmla="*/ 4431 h 8861"/>
                <a:gd name="connsiteX3" fmla="*/ 4431 w 75323"/>
                <a:gd name="connsiteY3" fmla="*/ 8862 h 8861"/>
                <a:gd name="connsiteX4" fmla="*/ 70892 w 75323"/>
                <a:gd name="connsiteY4" fmla="*/ 8862 h 8861"/>
                <a:gd name="connsiteX5" fmla="*/ 75323 w 75323"/>
                <a:gd name="connsiteY5" fmla="*/ 4431 h 8861"/>
                <a:gd name="connsiteX6" fmla="*/ 70892 w 75323"/>
                <a:gd name="connsiteY6" fmla="*/ 0 h 8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5323" h="8861">
                  <a:moveTo>
                    <a:pt x="70892" y="0"/>
                  </a:moveTo>
                  <a:lnTo>
                    <a:pt x="4431" y="0"/>
                  </a:lnTo>
                  <a:cubicBezTo>
                    <a:pt x="2215" y="0"/>
                    <a:pt x="0" y="1662"/>
                    <a:pt x="0" y="4431"/>
                  </a:cubicBezTo>
                  <a:cubicBezTo>
                    <a:pt x="0" y="7200"/>
                    <a:pt x="1662" y="8862"/>
                    <a:pt x="4431" y="8862"/>
                  </a:cubicBezTo>
                  <a:lnTo>
                    <a:pt x="70892" y="8862"/>
                  </a:lnTo>
                  <a:cubicBezTo>
                    <a:pt x="73108" y="8862"/>
                    <a:pt x="75323" y="7200"/>
                    <a:pt x="75323" y="4431"/>
                  </a:cubicBezTo>
                  <a:cubicBezTo>
                    <a:pt x="75323" y="1662"/>
                    <a:pt x="73108" y="0"/>
                    <a:pt x="70892" y="0"/>
                  </a:cubicBezTo>
                  <a:close/>
                </a:path>
              </a:pathLst>
            </a:custGeom>
            <a:grpFill/>
            <a:ln w="54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27" name="微信: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EA90225D-E762-2B29-3996-B5A2D711AAE2}"/>
                </a:ext>
              </a:extLst>
            </p:cNvPr>
            <p:cNvSpPr/>
            <p:nvPr/>
          </p:nvSpPr>
          <p:spPr>
            <a:xfrm>
              <a:off x="2265278" y="6030371"/>
              <a:ext cx="19938" cy="8861"/>
            </a:xfrm>
            <a:custGeom>
              <a:avLst/>
              <a:gdLst>
                <a:gd name="connsiteX0" fmla="*/ 15508 w 19938"/>
                <a:gd name="connsiteY0" fmla="*/ 0 h 8861"/>
                <a:gd name="connsiteX1" fmla="*/ 4431 w 19938"/>
                <a:gd name="connsiteY1" fmla="*/ 0 h 8861"/>
                <a:gd name="connsiteX2" fmla="*/ 0 w 19938"/>
                <a:gd name="connsiteY2" fmla="*/ 4431 h 8861"/>
                <a:gd name="connsiteX3" fmla="*/ 4431 w 19938"/>
                <a:gd name="connsiteY3" fmla="*/ 8862 h 8861"/>
                <a:gd name="connsiteX4" fmla="*/ 15508 w 19938"/>
                <a:gd name="connsiteY4" fmla="*/ 8862 h 8861"/>
                <a:gd name="connsiteX5" fmla="*/ 19938 w 19938"/>
                <a:gd name="connsiteY5" fmla="*/ 4431 h 8861"/>
                <a:gd name="connsiteX6" fmla="*/ 15508 w 19938"/>
                <a:gd name="connsiteY6" fmla="*/ 0 h 8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938" h="8861">
                  <a:moveTo>
                    <a:pt x="15508" y="0"/>
                  </a:moveTo>
                  <a:lnTo>
                    <a:pt x="4431" y="0"/>
                  </a:lnTo>
                  <a:cubicBezTo>
                    <a:pt x="2215" y="0"/>
                    <a:pt x="0" y="1662"/>
                    <a:pt x="0" y="4431"/>
                  </a:cubicBezTo>
                  <a:cubicBezTo>
                    <a:pt x="0" y="7200"/>
                    <a:pt x="1662" y="8862"/>
                    <a:pt x="4431" y="8862"/>
                  </a:cubicBezTo>
                  <a:lnTo>
                    <a:pt x="15508" y="8862"/>
                  </a:lnTo>
                  <a:cubicBezTo>
                    <a:pt x="17723" y="8862"/>
                    <a:pt x="19938" y="7200"/>
                    <a:pt x="19938" y="4431"/>
                  </a:cubicBezTo>
                  <a:cubicBezTo>
                    <a:pt x="19938" y="1662"/>
                    <a:pt x="17723" y="0"/>
                    <a:pt x="15508" y="0"/>
                  </a:cubicBezTo>
                  <a:close/>
                </a:path>
              </a:pathLst>
            </a:custGeom>
            <a:grpFill/>
            <a:ln w="54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56E49C5A-D5AF-E29B-0A33-5DB76C354DF8}"/>
                </a:ext>
              </a:extLst>
            </p:cNvPr>
            <p:cNvSpPr/>
            <p:nvPr/>
          </p:nvSpPr>
          <p:spPr>
            <a:xfrm>
              <a:off x="1955678" y="5708586"/>
              <a:ext cx="8307" cy="53169"/>
            </a:xfrm>
            <a:custGeom>
              <a:avLst/>
              <a:gdLst>
                <a:gd name="connsiteX0" fmla="*/ 3877 w 8307"/>
                <a:gd name="connsiteY0" fmla="*/ 53169 h 53169"/>
                <a:gd name="connsiteX1" fmla="*/ 8308 w 8307"/>
                <a:gd name="connsiteY1" fmla="*/ 48738 h 53169"/>
                <a:gd name="connsiteX2" fmla="*/ 8308 w 8307"/>
                <a:gd name="connsiteY2" fmla="*/ 4431 h 53169"/>
                <a:gd name="connsiteX3" fmla="*/ 3877 w 8307"/>
                <a:gd name="connsiteY3" fmla="*/ 0 h 53169"/>
                <a:gd name="connsiteX4" fmla="*/ 0 w 8307"/>
                <a:gd name="connsiteY4" fmla="*/ 4431 h 53169"/>
                <a:gd name="connsiteX5" fmla="*/ 0 w 8307"/>
                <a:gd name="connsiteY5" fmla="*/ 48738 h 53169"/>
                <a:gd name="connsiteX6" fmla="*/ 3877 w 8307"/>
                <a:gd name="connsiteY6" fmla="*/ 53169 h 53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307" h="53169">
                  <a:moveTo>
                    <a:pt x="3877" y="53169"/>
                  </a:moveTo>
                  <a:cubicBezTo>
                    <a:pt x="6092" y="53169"/>
                    <a:pt x="8308" y="51508"/>
                    <a:pt x="8308" y="48738"/>
                  </a:cubicBezTo>
                  <a:lnTo>
                    <a:pt x="8308" y="4431"/>
                  </a:lnTo>
                  <a:cubicBezTo>
                    <a:pt x="8308" y="2215"/>
                    <a:pt x="6646" y="0"/>
                    <a:pt x="3877" y="0"/>
                  </a:cubicBezTo>
                  <a:cubicBezTo>
                    <a:pt x="1108" y="0"/>
                    <a:pt x="0" y="2215"/>
                    <a:pt x="0" y="4431"/>
                  </a:cubicBezTo>
                  <a:lnTo>
                    <a:pt x="0" y="48738"/>
                  </a:lnTo>
                  <a:cubicBezTo>
                    <a:pt x="0" y="50954"/>
                    <a:pt x="1662" y="53169"/>
                    <a:pt x="3877" y="53169"/>
                  </a:cubicBezTo>
                  <a:close/>
                </a:path>
              </a:pathLst>
            </a:custGeom>
            <a:grpFill/>
            <a:ln w="54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5BAA32E0-BBF5-3706-3D39-3F2EE808F5BF}"/>
                </a:ext>
              </a:extLst>
            </p:cNvPr>
            <p:cNvSpPr/>
            <p:nvPr/>
          </p:nvSpPr>
          <p:spPr>
            <a:xfrm>
              <a:off x="1955678" y="5686432"/>
              <a:ext cx="8307" cy="14399"/>
            </a:xfrm>
            <a:custGeom>
              <a:avLst/>
              <a:gdLst>
                <a:gd name="connsiteX0" fmla="*/ 3877 w 8307"/>
                <a:gd name="connsiteY0" fmla="*/ 14400 h 14399"/>
                <a:gd name="connsiteX1" fmla="*/ 8308 w 8307"/>
                <a:gd name="connsiteY1" fmla="*/ 9969 h 14399"/>
                <a:gd name="connsiteX2" fmla="*/ 8308 w 8307"/>
                <a:gd name="connsiteY2" fmla="*/ 4431 h 14399"/>
                <a:gd name="connsiteX3" fmla="*/ 3877 w 8307"/>
                <a:gd name="connsiteY3" fmla="*/ 0 h 14399"/>
                <a:gd name="connsiteX4" fmla="*/ 0 w 8307"/>
                <a:gd name="connsiteY4" fmla="*/ 4431 h 14399"/>
                <a:gd name="connsiteX5" fmla="*/ 0 w 8307"/>
                <a:gd name="connsiteY5" fmla="*/ 9969 h 14399"/>
                <a:gd name="connsiteX6" fmla="*/ 3877 w 8307"/>
                <a:gd name="connsiteY6" fmla="*/ 14400 h 14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307" h="14399">
                  <a:moveTo>
                    <a:pt x="3877" y="14400"/>
                  </a:moveTo>
                  <a:cubicBezTo>
                    <a:pt x="6092" y="14400"/>
                    <a:pt x="8308" y="12738"/>
                    <a:pt x="8308" y="9969"/>
                  </a:cubicBezTo>
                  <a:lnTo>
                    <a:pt x="8308" y="4431"/>
                  </a:lnTo>
                  <a:cubicBezTo>
                    <a:pt x="8308" y="2215"/>
                    <a:pt x="6646" y="0"/>
                    <a:pt x="3877" y="0"/>
                  </a:cubicBezTo>
                  <a:cubicBezTo>
                    <a:pt x="1108" y="0"/>
                    <a:pt x="0" y="2215"/>
                    <a:pt x="0" y="4431"/>
                  </a:cubicBezTo>
                  <a:lnTo>
                    <a:pt x="0" y="9969"/>
                  </a:lnTo>
                  <a:cubicBezTo>
                    <a:pt x="0" y="12185"/>
                    <a:pt x="1662" y="14400"/>
                    <a:pt x="3877" y="14400"/>
                  </a:cubicBezTo>
                  <a:close/>
                </a:path>
              </a:pathLst>
            </a:custGeom>
            <a:grpFill/>
            <a:ln w="54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30" name="微信: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ED247F0E-2C20-EF11-E9AC-589BAE1D0D1B}"/>
                </a:ext>
              </a:extLst>
            </p:cNvPr>
            <p:cNvSpPr/>
            <p:nvPr/>
          </p:nvSpPr>
          <p:spPr>
            <a:xfrm>
              <a:off x="1949586" y="5874740"/>
              <a:ext cx="31015" cy="32123"/>
            </a:xfrm>
            <a:custGeom>
              <a:avLst/>
              <a:gdLst>
                <a:gd name="connsiteX0" fmla="*/ 26585 w 31015"/>
                <a:gd name="connsiteY0" fmla="*/ 19938 h 32123"/>
                <a:gd name="connsiteX1" fmla="*/ 31015 w 31015"/>
                <a:gd name="connsiteY1" fmla="*/ 15508 h 32123"/>
                <a:gd name="connsiteX2" fmla="*/ 26585 w 31015"/>
                <a:gd name="connsiteY2" fmla="*/ 11631 h 32123"/>
                <a:gd name="connsiteX3" fmla="*/ 19938 w 31015"/>
                <a:gd name="connsiteY3" fmla="*/ 11631 h 32123"/>
                <a:gd name="connsiteX4" fmla="*/ 19938 w 31015"/>
                <a:gd name="connsiteY4" fmla="*/ 4431 h 32123"/>
                <a:gd name="connsiteX5" fmla="*/ 15508 w 31015"/>
                <a:gd name="connsiteY5" fmla="*/ 0 h 32123"/>
                <a:gd name="connsiteX6" fmla="*/ 11077 w 31015"/>
                <a:gd name="connsiteY6" fmla="*/ 4431 h 32123"/>
                <a:gd name="connsiteX7" fmla="*/ 11077 w 31015"/>
                <a:gd name="connsiteY7" fmla="*/ 11631 h 32123"/>
                <a:gd name="connsiteX8" fmla="*/ 4431 w 31015"/>
                <a:gd name="connsiteY8" fmla="*/ 11631 h 32123"/>
                <a:gd name="connsiteX9" fmla="*/ 0 w 31015"/>
                <a:gd name="connsiteY9" fmla="*/ 16062 h 32123"/>
                <a:gd name="connsiteX10" fmla="*/ 4431 w 31015"/>
                <a:gd name="connsiteY10" fmla="*/ 20492 h 32123"/>
                <a:gd name="connsiteX11" fmla="*/ 11631 w 31015"/>
                <a:gd name="connsiteY11" fmla="*/ 20492 h 32123"/>
                <a:gd name="connsiteX12" fmla="*/ 11631 w 31015"/>
                <a:gd name="connsiteY12" fmla="*/ 27692 h 32123"/>
                <a:gd name="connsiteX13" fmla="*/ 16062 w 31015"/>
                <a:gd name="connsiteY13" fmla="*/ 32123 h 32123"/>
                <a:gd name="connsiteX14" fmla="*/ 20492 w 31015"/>
                <a:gd name="connsiteY14" fmla="*/ 27692 h 32123"/>
                <a:gd name="connsiteX15" fmla="*/ 20492 w 31015"/>
                <a:gd name="connsiteY15" fmla="*/ 20492 h 32123"/>
                <a:gd name="connsiteX16" fmla="*/ 26585 w 31015"/>
                <a:gd name="connsiteY16" fmla="*/ 20492 h 32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1015" h="32123">
                  <a:moveTo>
                    <a:pt x="26585" y="19938"/>
                  </a:moveTo>
                  <a:cubicBezTo>
                    <a:pt x="28800" y="19938"/>
                    <a:pt x="31015" y="18277"/>
                    <a:pt x="31015" y="15508"/>
                  </a:cubicBezTo>
                  <a:cubicBezTo>
                    <a:pt x="31015" y="12738"/>
                    <a:pt x="28800" y="11631"/>
                    <a:pt x="26585" y="11631"/>
                  </a:cubicBezTo>
                  <a:lnTo>
                    <a:pt x="19938" y="11631"/>
                  </a:lnTo>
                  <a:lnTo>
                    <a:pt x="19938" y="4431"/>
                  </a:lnTo>
                  <a:cubicBezTo>
                    <a:pt x="19938" y="2215"/>
                    <a:pt x="18277" y="0"/>
                    <a:pt x="15508" y="0"/>
                  </a:cubicBezTo>
                  <a:cubicBezTo>
                    <a:pt x="12738" y="0"/>
                    <a:pt x="11077" y="1662"/>
                    <a:pt x="11077" y="4431"/>
                  </a:cubicBezTo>
                  <a:lnTo>
                    <a:pt x="11077" y="11631"/>
                  </a:lnTo>
                  <a:lnTo>
                    <a:pt x="4431" y="11631"/>
                  </a:lnTo>
                  <a:cubicBezTo>
                    <a:pt x="2215" y="11631"/>
                    <a:pt x="0" y="13292"/>
                    <a:pt x="0" y="16062"/>
                  </a:cubicBezTo>
                  <a:cubicBezTo>
                    <a:pt x="0" y="18831"/>
                    <a:pt x="1662" y="20492"/>
                    <a:pt x="4431" y="20492"/>
                  </a:cubicBezTo>
                  <a:lnTo>
                    <a:pt x="11631" y="20492"/>
                  </a:lnTo>
                  <a:lnTo>
                    <a:pt x="11631" y="27692"/>
                  </a:lnTo>
                  <a:cubicBezTo>
                    <a:pt x="11631" y="29908"/>
                    <a:pt x="13292" y="32123"/>
                    <a:pt x="16062" y="32123"/>
                  </a:cubicBezTo>
                  <a:cubicBezTo>
                    <a:pt x="18831" y="32123"/>
                    <a:pt x="20492" y="30462"/>
                    <a:pt x="20492" y="27692"/>
                  </a:cubicBezTo>
                  <a:lnTo>
                    <a:pt x="20492" y="20492"/>
                  </a:lnTo>
                  <a:lnTo>
                    <a:pt x="26585" y="20492"/>
                  </a:lnTo>
                  <a:close/>
                </a:path>
              </a:pathLst>
            </a:custGeom>
            <a:grpFill/>
            <a:ln w="54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24CEBC5B-C11F-0B3D-760E-AB659CBCA813}"/>
                </a:ext>
              </a:extLst>
            </p:cNvPr>
            <p:cNvSpPr/>
            <p:nvPr/>
          </p:nvSpPr>
          <p:spPr>
            <a:xfrm>
              <a:off x="2231494" y="5697509"/>
              <a:ext cx="32123" cy="32123"/>
            </a:xfrm>
            <a:custGeom>
              <a:avLst/>
              <a:gdLst>
                <a:gd name="connsiteX0" fmla="*/ 27692 w 32123"/>
                <a:gd name="connsiteY0" fmla="*/ 11631 h 32123"/>
                <a:gd name="connsiteX1" fmla="*/ 20492 w 32123"/>
                <a:gd name="connsiteY1" fmla="*/ 11631 h 32123"/>
                <a:gd name="connsiteX2" fmla="*/ 20492 w 32123"/>
                <a:gd name="connsiteY2" fmla="*/ 4431 h 32123"/>
                <a:gd name="connsiteX3" fmla="*/ 16062 w 32123"/>
                <a:gd name="connsiteY3" fmla="*/ 0 h 32123"/>
                <a:gd name="connsiteX4" fmla="*/ 11631 w 32123"/>
                <a:gd name="connsiteY4" fmla="*/ 4431 h 32123"/>
                <a:gd name="connsiteX5" fmla="*/ 11631 w 32123"/>
                <a:gd name="connsiteY5" fmla="*/ 11631 h 32123"/>
                <a:gd name="connsiteX6" fmla="*/ 4431 w 32123"/>
                <a:gd name="connsiteY6" fmla="*/ 11631 h 32123"/>
                <a:gd name="connsiteX7" fmla="*/ 0 w 32123"/>
                <a:gd name="connsiteY7" fmla="*/ 16062 h 32123"/>
                <a:gd name="connsiteX8" fmla="*/ 4431 w 32123"/>
                <a:gd name="connsiteY8" fmla="*/ 20492 h 32123"/>
                <a:gd name="connsiteX9" fmla="*/ 11631 w 32123"/>
                <a:gd name="connsiteY9" fmla="*/ 20492 h 32123"/>
                <a:gd name="connsiteX10" fmla="*/ 11631 w 32123"/>
                <a:gd name="connsiteY10" fmla="*/ 27692 h 32123"/>
                <a:gd name="connsiteX11" fmla="*/ 16062 w 32123"/>
                <a:gd name="connsiteY11" fmla="*/ 32123 h 32123"/>
                <a:gd name="connsiteX12" fmla="*/ 20492 w 32123"/>
                <a:gd name="connsiteY12" fmla="*/ 27692 h 32123"/>
                <a:gd name="connsiteX13" fmla="*/ 20492 w 32123"/>
                <a:gd name="connsiteY13" fmla="*/ 19938 h 32123"/>
                <a:gd name="connsiteX14" fmla="*/ 27692 w 32123"/>
                <a:gd name="connsiteY14" fmla="*/ 19938 h 32123"/>
                <a:gd name="connsiteX15" fmla="*/ 32123 w 32123"/>
                <a:gd name="connsiteY15" fmla="*/ 15508 h 32123"/>
                <a:gd name="connsiteX16" fmla="*/ 27692 w 32123"/>
                <a:gd name="connsiteY16" fmla="*/ 11631 h 32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2123" h="32123">
                  <a:moveTo>
                    <a:pt x="27692" y="11631"/>
                  </a:moveTo>
                  <a:lnTo>
                    <a:pt x="20492" y="11631"/>
                  </a:lnTo>
                  <a:lnTo>
                    <a:pt x="20492" y="4431"/>
                  </a:lnTo>
                  <a:cubicBezTo>
                    <a:pt x="20492" y="2215"/>
                    <a:pt x="18831" y="0"/>
                    <a:pt x="16062" y="0"/>
                  </a:cubicBezTo>
                  <a:cubicBezTo>
                    <a:pt x="13292" y="0"/>
                    <a:pt x="11631" y="1662"/>
                    <a:pt x="11631" y="4431"/>
                  </a:cubicBezTo>
                  <a:lnTo>
                    <a:pt x="11631" y="11631"/>
                  </a:lnTo>
                  <a:lnTo>
                    <a:pt x="4431" y="11631"/>
                  </a:lnTo>
                  <a:cubicBezTo>
                    <a:pt x="2215" y="11631"/>
                    <a:pt x="0" y="13292"/>
                    <a:pt x="0" y="16062"/>
                  </a:cubicBezTo>
                  <a:cubicBezTo>
                    <a:pt x="0" y="18831"/>
                    <a:pt x="1662" y="20492"/>
                    <a:pt x="4431" y="20492"/>
                  </a:cubicBezTo>
                  <a:lnTo>
                    <a:pt x="11631" y="20492"/>
                  </a:lnTo>
                  <a:lnTo>
                    <a:pt x="11631" y="27692"/>
                  </a:lnTo>
                  <a:cubicBezTo>
                    <a:pt x="11631" y="29908"/>
                    <a:pt x="13292" y="32123"/>
                    <a:pt x="16062" y="32123"/>
                  </a:cubicBezTo>
                  <a:cubicBezTo>
                    <a:pt x="18831" y="32123"/>
                    <a:pt x="20492" y="30462"/>
                    <a:pt x="20492" y="27692"/>
                  </a:cubicBezTo>
                  <a:lnTo>
                    <a:pt x="20492" y="19938"/>
                  </a:lnTo>
                  <a:lnTo>
                    <a:pt x="27692" y="19938"/>
                  </a:lnTo>
                  <a:cubicBezTo>
                    <a:pt x="29908" y="19938"/>
                    <a:pt x="32123" y="18277"/>
                    <a:pt x="32123" y="15508"/>
                  </a:cubicBezTo>
                  <a:cubicBezTo>
                    <a:pt x="32123" y="12738"/>
                    <a:pt x="29908" y="11631"/>
                    <a:pt x="27692" y="11631"/>
                  </a:cubicBezTo>
                  <a:close/>
                </a:path>
              </a:pathLst>
            </a:custGeom>
            <a:grpFill/>
            <a:ln w="54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F4497382-D525-46E6-B514-2B98821250A0}"/>
                </a:ext>
              </a:extLst>
            </p:cNvPr>
            <p:cNvSpPr/>
            <p:nvPr/>
          </p:nvSpPr>
          <p:spPr>
            <a:xfrm>
              <a:off x="1971186" y="5686709"/>
              <a:ext cx="274430" cy="274430"/>
            </a:xfrm>
            <a:custGeom>
              <a:avLst/>
              <a:gdLst>
                <a:gd name="connsiteX0" fmla="*/ 200492 w 274430"/>
                <a:gd name="connsiteY0" fmla="*/ 248400 h 274430"/>
                <a:gd name="connsiteX1" fmla="*/ 248677 w 274430"/>
                <a:gd name="connsiteY1" fmla="*/ 199662 h 274430"/>
                <a:gd name="connsiteX2" fmla="*/ 260308 w 274430"/>
                <a:gd name="connsiteY2" fmla="*/ 171415 h 274430"/>
                <a:gd name="connsiteX3" fmla="*/ 260308 w 274430"/>
                <a:gd name="connsiteY3" fmla="*/ 102738 h 274430"/>
                <a:gd name="connsiteX4" fmla="*/ 248677 w 274430"/>
                <a:gd name="connsiteY4" fmla="*/ 74492 h 274430"/>
                <a:gd name="connsiteX5" fmla="*/ 199938 w 274430"/>
                <a:gd name="connsiteY5" fmla="*/ 25754 h 274430"/>
                <a:gd name="connsiteX6" fmla="*/ 171692 w 274430"/>
                <a:gd name="connsiteY6" fmla="*/ 14123 h 274430"/>
                <a:gd name="connsiteX7" fmla="*/ 103015 w 274430"/>
                <a:gd name="connsiteY7" fmla="*/ 14123 h 274430"/>
                <a:gd name="connsiteX8" fmla="*/ 74769 w 274430"/>
                <a:gd name="connsiteY8" fmla="*/ 25754 h 274430"/>
                <a:gd name="connsiteX9" fmla="*/ 26031 w 274430"/>
                <a:gd name="connsiteY9" fmla="*/ 74492 h 274430"/>
                <a:gd name="connsiteX10" fmla="*/ 14400 w 274430"/>
                <a:gd name="connsiteY10" fmla="*/ 102738 h 274430"/>
                <a:gd name="connsiteX11" fmla="*/ 0 w 274430"/>
                <a:gd name="connsiteY11" fmla="*/ 137077 h 274430"/>
                <a:gd name="connsiteX12" fmla="*/ 14400 w 274430"/>
                <a:gd name="connsiteY12" fmla="*/ 171415 h 274430"/>
                <a:gd name="connsiteX13" fmla="*/ 26031 w 274430"/>
                <a:gd name="connsiteY13" fmla="*/ 199662 h 274430"/>
                <a:gd name="connsiteX14" fmla="*/ 74769 w 274430"/>
                <a:gd name="connsiteY14" fmla="*/ 248400 h 274430"/>
                <a:gd name="connsiteX15" fmla="*/ 103015 w 274430"/>
                <a:gd name="connsiteY15" fmla="*/ 260031 h 274430"/>
                <a:gd name="connsiteX16" fmla="*/ 137354 w 274430"/>
                <a:gd name="connsiteY16" fmla="*/ 274431 h 274430"/>
                <a:gd name="connsiteX17" fmla="*/ 171692 w 274430"/>
                <a:gd name="connsiteY17" fmla="*/ 260031 h 274430"/>
                <a:gd name="connsiteX18" fmla="*/ 200492 w 274430"/>
                <a:gd name="connsiteY18" fmla="*/ 248400 h 274430"/>
                <a:gd name="connsiteX19" fmla="*/ 109662 w 274430"/>
                <a:gd name="connsiteY19" fmla="*/ 253938 h 274430"/>
                <a:gd name="connsiteX20" fmla="*/ 75323 w 274430"/>
                <a:gd name="connsiteY20" fmla="*/ 239538 h 274430"/>
                <a:gd name="connsiteX21" fmla="*/ 34892 w 274430"/>
                <a:gd name="connsiteY21" fmla="*/ 199108 h 274430"/>
                <a:gd name="connsiteX22" fmla="*/ 20492 w 274430"/>
                <a:gd name="connsiteY22" fmla="*/ 164769 h 274430"/>
                <a:gd name="connsiteX23" fmla="*/ 8862 w 274430"/>
                <a:gd name="connsiteY23" fmla="*/ 136523 h 274430"/>
                <a:gd name="connsiteX24" fmla="*/ 20492 w 274430"/>
                <a:gd name="connsiteY24" fmla="*/ 108277 h 274430"/>
                <a:gd name="connsiteX25" fmla="*/ 34892 w 274430"/>
                <a:gd name="connsiteY25" fmla="*/ 73938 h 274430"/>
                <a:gd name="connsiteX26" fmla="*/ 75323 w 274430"/>
                <a:gd name="connsiteY26" fmla="*/ 33508 h 274430"/>
                <a:gd name="connsiteX27" fmla="*/ 109662 w 274430"/>
                <a:gd name="connsiteY27" fmla="*/ 19108 h 274430"/>
                <a:gd name="connsiteX28" fmla="*/ 137908 w 274430"/>
                <a:gd name="connsiteY28" fmla="*/ 8585 h 274430"/>
                <a:gd name="connsiteX29" fmla="*/ 166154 w 274430"/>
                <a:gd name="connsiteY29" fmla="*/ 20215 h 274430"/>
                <a:gd name="connsiteX30" fmla="*/ 200492 w 274430"/>
                <a:gd name="connsiteY30" fmla="*/ 34062 h 274430"/>
                <a:gd name="connsiteX31" fmla="*/ 240369 w 274430"/>
                <a:gd name="connsiteY31" fmla="*/ 74492 h 274430"/>
                <a:gd name="connsiteX32" fmla="*/ 254769 w 274430"/>
                <a:gd name="connsiteY32" fmla="*/ 108831 h 274430"/>
                <a:gd name="connsiteX33" fmla="*/ 254769 w 274430"/>
                <a:gd name="connsiteY33" fmla="*/ 165877 h 274430"/>
                <a:gd name="connsiteX34" fmla="*/ 240369 w 274430"/>
                <a:gd name="connsiteY34" fmla="*/ 200215 h 274430"/>
                <a:gd name="connsiteX35" fmla="*/ 199938 w 274430"/>
                <a:gd name="connsiteY35" fmla="*/ 240646 h 274430"/>
                <a:gd name="connsiteX36" fmla="*/ 165600 w 274430"/>
                <a:gd name="connsiteY36" fmla="*/ 255046 h 274430"/>
                <a:gd name="connsiteX37" fmla="*/ 109662 w 274430"/>
                <a:gd name="connsiteY37" fmla="*/ 253938 h 274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274430" h="274430">
                  <a:moveTo>
                    <a:pt x="200492" y="248400"/>
                  </a:moveTo>
                  <a:cubicBezTo>
                    <a:pt x="227077" y="248400"/>
                    <a:pt x="248677" y="226800"/>
                    <a:pt x="248677" y="199662"/>
                  </a:cubicBezTo>
                  <a:cubicBezTo>
                    <a:pt x="248677" y="189138"/>
                    <a:pt x="253108" y="178615"/>
                    <a:pt x="260308" y="171415"/>
                  </a:cubicBezTo>
                  <a:cubicBezTo>
                    <a:pt x="279138" y="152585"/>
                    <a:pt x="279138" y="121569"/>
                    <a:pt x="260308" y="102738"/>
                  </a:cubicBezTo>
                  <a:cubicBezTo>
                    <a:pt x="252554" y="94985"/>
                    <a:pt x="248677" y="85015"/>
                    <a:pt x="248677" y="74492"/>
                  </a:cubicBezTo>
                  <a:cubicBezTo>
                    <a:pt x="248677" y="47908"/>
                    <a:pt x="227077" y="25754"/>
                    <a:pt x="199938" y="25754"/>
                  </a:cubicBezTo>
                  <a:cubicBezTo>
                    <a:pt x="189415" y="25754"/>
                    <a:pt x="178892" y="21323"/>
                    <a:pt x="171692" y="14123"/>
                  </a:cubicBezTo>
                  <a:cubicBezTo>
                    <a:pt x="152862" y="-4708"/>
                    <a:pt x="121846" y="-4708"/>
                    <a:pt x="103015" y="14123"/>
                  </a:cubicBezTo>
                  <a:cubicBezTo>
                    <a:pt x="95262" y="21877"/>
                    <a:pt x="85292" y="25754"/>
                    <a:pt x="74769" y="25754"/>
                  </a:cubicBezTo>
                  <a:cubicBezTo>
                    <a:pt x="48185" y="25754"/>
                    <a:pt x="26031" y="47354"/>
                    <a:pt x="26031" y="74492"/>
                  </a:cubicBezTo>
                  <a:cubicBezTo>
                    <a:pt x="26031" y="85015"/>
                    <a:pt x="21600" y="95538"/>
                    <a:pt x="14400" y="102738"/>
                  </a:cubicBezTo>
                  <a:cubicBezTo>
                    <a:pt x="4985" y="112154"/>
                    <a:pt x="0" y="123785"/>
                    <a:pt x="0" y="137077"/>
                  </a:cubicBezTo>
                  <a:cubicBezTo>
                    <a:pt x="0" y="149815"/>
                    <a:pt x="4985" y="162000"/>
                    <a:pt x="14400" y="171415"/>
                  </a:cubicBezTo>
                  <a:cubicBezTo>
                    <a:pt x="22154" y="179169"/>
                    <a:pt x="26031" y="189138"/>
                    <a:pt x="26031" y="199662"/>
                  </a:cubicBezTo>
                  <a:cubicBezTo>
                    <a:pt x="26031" y="226246"/>
                    <a:pt x="47631" y="248400"/>
                    <a:pt x="74769" y="248400"/>
                  </a:cubicBezTo>
                  <a:cubicBezTo>
                    <a:pt x="85292" y="248400"/>
                    <a:pt x="95815" y="252831"/>
                    <a:pt x="103015" y="260031"/>
                  </a:cubicBezTo>
                  <a:cubicBezTo>
                    <a:pt x="112431" y="269446"/>
                    <a:pt x="124615" y="274431"/>
                    <a:pt x="137354" y="274431"/>
                  </a:cubicBezTo>
                  <a:cubicBezTo>
                    <a:pt x="149538" y="274431"/>
                    <a:pt x="162277" y="269446"/>
                    <a:pt x="171692" y="260031"/>
                  </a:cubicBezTo>
                  <a:cubicBezTo>
                    <a:pt x="180000" y="252277"/>
                    <a:pt x="189969" y="248400"/>
                    <a:pt x="200492" y="248400"/>
                  </a:cubicBezTo>
                  <a:close/>
                  <a:moveTo>
                    <a:pt x="109662" y="253938"/>
                  </a:moveTo>
                  <a:cubicBezTo>
                    <a:pt x="100246" y="244523"/>
                    <a:pt x="88062" y="239538"/>
                    <a:pt x="75323" y="239538"/>
                  </a:cubicBezTo>
                  <a:cubicBezTo>
                    <a:pt x="53169" y="239538"/>
                    <a:pt x="34892" y="221262"/>
                    <a:pt x="34892" y="199108"/>
                  </a:cubicBezTo>
                  <a:cubicBezTo>
                    <a:pt x="34892" y="186369"/>
                    <a:pt x="29908" y="174185"/>
                    <a:pt x="20492" y="164769"/>
                  </a:cubicBezTo>
                  <a:cubicBezTo>
                    <a:pt x="12738" y="157015"/>
                    <a:pt x="8862" y="147046"/>
                    <a:pt x="8862" y="136523"/>
                  </a:cubicBezTo>
                  <a:cubicBezTo>
                    <a:pt x="8862" y="126000"/>
                    <a:pt x="13292" y="115477"/>
                    <a:pt x="20492" y="108277"/>
                  </a:cubicBezTo>
                  <a:cubicBezTo>
                    <a:pt x="29908" y="98862"/>
                    <a:pt x="34892" y="86677"/>
                    <a:pt x="34892" y="73938"/>
                  </a:cubicBezTo>
                  <a:cubicBezTo>
                    <a:pt x="34892" y="51785"/>
                    <a:pt x="53169" y="33508"/>
                    <a:pt x="75323" y="33508"/>
                  </a:cubicBezTo>
                  <a:cubicBezTo>
                    <a:pt x="88062" y="33508"/>
                    <a:pt x="100246" y="28523"/>
                    <a:pt x="109662" y="19108"/>
                  </a:cubicBezTo>
                  <a:cubicBezTo>
                    <a:pt x="117415" y="12462"/>
                    <a:pt x="127385" y="8585"/>
                    <a:pt x="137908" y="8585"/>
                  </a:cubicBezTo>
                  <a:cubicBezTo>
                    <a:pt x="148431" y="8585"/>
                    <a:pt x="158400" y="12462"/>
                    <a:pt x="166154" y="20215"/>
                  </a:cubicBezTo>
                  <a:cubicBezTo>
                    <a:pt x="175569" y="29077"/>
                    <a:pt x="187754" y="34062"/>
                    <a:pt x="200492" y="34062"/>
                  </a:cubicBezTo>
                  <a:cubicBezTo>
                    <a:pt x="222646" y="34062"/>
                    <a:pt x="240369" y="52338"/>
                    <a:pt x="240369" y="74492"/>
                  </a:cubicBezTo>
                  <a:cubicBezTo>
                    <a:pt x="240369" y="87231"/>
                    <a:pt x="245354" y="99415"/>
                    <a:pt x="254769" y="108831"/>
                  </a:cubicBezTo>
                  <a:cubicBezTo>
                    <a:pt x="270277" y="124338"/>
                    <a:pt x="270277" y="149815"/>
                    <a:pt x="254769" y="165877"/>
                  </a:cubicBezTo>
                  <a:cubicBezTo>
                    <a:pt x="245354" y="175292"/>
                    <a:pt x="240369" y="187477"/>
                    <a:pt x="240369" y="200215"/>
                  </a:cubicBezTo>
                  <a:cubicBezTo>
                    <a:pt x="240369" y="222369"/>
                    <a:pt x="222092" y="240646"/>
                    <a:pt x="199938" y="240646"/>
                  </a:cubicBezTo>
                  <a:cubicBezTo>
                    <a:pt x="187200" y="240646"/>
                    <a:pt x="175015" y="245631"/>
                    <a:pt x="165600" y="255046"/>
                  </a:cubicBezTo>
                  <a:cubicBezTo>
                    <a:pt x="150646" y="270000"/>
                    <a:pt x="125169" y="270000"/>
                    <a:pt x="109662" y="253938"/>
                  </a:cubicBezTo>
                  <a:close/>
                </a:path>
              </a:pathLst>
            </a:custGeom>
            <a:grpFill/>
            <a:ln w="54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33" name="微信: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3BE6947C-1DA7-9735-2451-38B53AF16612}"/>
                </a:ext>
              </a:extLst>
            </p:cNvPr>
            <p:cNvSpPr/>
            <p:nvPr/>
          </p:nvSpPr>
          <p:spPr>
            <a:xfrm>
              <a:off x="2011063" y="5725756"/>
              <a:ext cx="196061" cy="197169"/>
            </a:xfrm>
            <a:custGeom>
              <a:avLst/>
              <a:gdLst>
                <a:gd name="connsiteX0" fmla="*/ 196062 w 196061"/>
                <a:gd name="connsiteY0" fmla="*/ 98031 h 197169"/>
                <a:gd name="connsiteX1" fmla="*/ 191631 w 196061"/>
                <a:gd name="connsiteY1" fmla="*/ 93600 h 197169"/>
                <a:gd name="connsiteX2" fmla="*/ 187200 w 196061"/>
                <a:gd name="connsiteY2" fmla="*/ 98031 h 197169"/>
                <a:gd name="connsiteX3" fmla="*/ 96923 w 196061"/>
                <a:gd name="connsiteY3" fmla="*/ 188308 h 197169"/>
                <a:gd name="connsiteX4" fmla="*/ 6646 w 196061"/>
                <a:gd name="connsiteY4" fmla="*/ 98031 h 197169"/>
                <a:gd name="connsiteX5" fmla="*/ 15508 w 196061"/>
                <a:gd name="connsiteY5" fmla="*/ 59262 h 197169"/>
                <a:gd name="connsiteX6" fmla="*/ 98031 w 196061"/>
                <a:gd name="connsiteY6" fmla="*/ 8308 h 197169"/>
                <a:gd name="connsiteX7" fmla="*/ 182769 w 196061"/>
                <a:gd name="connsiteY7" fmla="*/ 68123 h 197169"/>
                <a:gd name="connsiteX8" fmla="*/ 188308 w 196061"/>
                <a:gd name="connsiteY8" fmla="*/ 70892 h 197169"/>
                <a:gd name="connsiteX9" fmla="*/ 190523 w 196061"/>
                <a:gd name="connsiteY9" fmla="*/ 68677 h 197169"/>
                <a:gd name="connsiteX10" fmla="*/ 190523 w 196061"/>
                <a:gd name="connsiteY10" fmla="*/ 65354 h 197169"/>
                <a:gd name="connsiteX11" fmla="*/ 98031 w 196061"/>
                <a:gd name="connsiteY11" fmla="*/ 0 h 197169"/>
                <a:gd name="connsiteX12" fmla="*/ 44862 w 196061"/>
                <a:gd name="connsiteY12" fmla="*/ 15508 h 197169"/>
                <a:gd name="connsiteX13" fmla="*/ 9415 w 196061"/>
                <a:gd name="connsiteY13" fmla="*/ 55938 h 197169"/>
                <a:gd name="connsiteX14" fmla="*/ 0 w 196061"/>
                <a:gd name="connsiteY14" fmla="*/ 98585 h 197169"/>
                <a:gd name="connsiteX15" fmla="*/ 98585 w 196061"/>
                <a:gd name="connsiteY15" fmla="*/ 197169 h 197169"/>
                <a:gd name="connsiteX16" fmla="*/ 196062 w 196061"/>
                <a:gd name="connsiteY16" fmla="*/ 98031 h 197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96061" h="197169">
                  <a:moveTo>
                    <a:pt x="196062" y="98031"/>
                  </a:moveTo>
                  <a:cubicBezTo>
                    <a:pt x="196062" y="95815"/>
                    <a:pt x="194400" y="93600"/>
                    <a:pt x="191631" y="93600"/>
                  </a:cubicBezTo>
                  <a:cubicBezTo>
                    <a:pt x="189415" y="93600"/>
                    <a:pt x="187200" y="95262"/>
                    <a:pt x="187200" y="98031"/>
                  </a:cubicBezTo>
                  <a:cubicBezTo>
                    <a:pt x="187200" y="147323"/>
                    <a:pt x="146769" y="187754"/>
                    <a:pt x="96923" y="188308"/>
                  </a:cubicBezTo>
                  <a:cubicBezTo>
                    <a:pt x="47631" y="188308"/>
                    <a:pt x="7200" y="147877"/>
                    <a:pt x="6646" y="98031"/>
                  </a:cubicBezTo>
                  <a:cubicBezTo>
                    <a:pt x="6646" y="84185"/>
                    <a:pt x="9415" y="71446"/>
                    <a:pt x="15508" y="59262"/>
                  </a:cubicBezTo>
                  <a:cubicBezTo>
                    <a:pt x="31569" y="28246"/>
                    <a:pt x="63692" y="8308"/>
                    <a:pt x="98031" y="8308"/>
                  </a:cubicBezTo>
                  <a:cubicBezTo>
                    <a:pt x="135692" y="8308"/>
                    <a:pt x="170031" y="32123"/>
                    <a:pt x="182769" y="68123"/>
                  </a:cubicBezTo>
                  <a:cubicBezTo>
                    <a:pt x="183323" y="70338"/>
                    <a:pt x="186092" y="71446"/>
                    <a:pt x="188308" y="70892"/>
                  </a:cubicBezTo>
                  <a:cubicBezTo>
                    <a:pt x="189415" y="70338"/>
                    <a:pt x="189969" y="69785"/>
                    <a:pt x="190523" y="68677"/>
                  </a:cubicBezTo>
                  <a:cubicBezTo>
                    <a:pt x="191077" y="67569"/>
                    <a:pt x="191077" y="66462"/>
                    <a:pt x="190523" y="65354"/>
                  </a:cubicBezTo>
                  <a:cubicBezTo>
                    <a:pt x="176677" y="26585"/>
                    <a:pt x="139569" y="0"/>
                    <a:pt x="98031" y="0"/>
                  </a:cubicBezTo>
                  <a:cubicBezTo>
                    <a:pt x="79200" y="0"/>
                    <a:pt x="60923" y="5538"/>
                    <a:pt x="44862" y="15508"/>
                  </a:cubicBezTo>
                  <a:cubicBezTo>
                    <a:pt x="29354" y="25477"/>
                    <a:pt x="17169" y="39323"/>
                    <a:pt x="9415" y="55938"/>
                  </a:cubicBezTo>
                  <a:cubicBezTo>
                    <a:pt x="3323" y="69231"/>
                    <a:pt x="0" y="83631"/>
                    <a:pt x="0" y="98585"/>
                  </a:cubicBezTo>
                  <a:cubicBezTo>
                    <a:pt x="0" y="152862"/>
                    <a:pt x="44308" y="197169"/>
                    <a:pt x="98585" y="197169"/>
                  </a:cubicBezTo>
                  <a:cubicBezTo>
                    <a:pt x="152862" y="197169"/>
                    <a:pt x="196062" y="152308"/>
                    <a:pt x="196062" y="98031"/>
                  </a:cubicBezTo>
                  <a:close/>
                </a:path>
              </a:pathLst>
            </a:custGeom>
            <a:grpFill/>
            <a:ln w="54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D9FCA1CC-F0CE-1813-AF01-A22CE02E729B}"/>
                </a:ext>
              </a:extLst>
            </p:cNvPr>
            <p:cNvSpPr/>
            <p:nvPr/>
          </p:nvSpPr>
          <p:spPr>
            <a:xfrm>
              <a:off x="2197709" y="5803740"/>
              <a:ext cx="7983" cy="8415"/>
            </a:xfrm>
            <a:custGeom>
              <a:avLst/>
              <a:gdLst>
                <a:gd name="connsiteX0" fmla="*/ 554 w 7983"/>
                <a:gd name="connsiteY0" fmla="*/ 1769 h 8415"/>
                <a:gd name="connsiteX1" fmla="*/ 0 w 7983"/>
                <a:gd name="connsiteY1" fmla="*/ 5092 h 8415"/>
                <a:gd name="connsiteX2" fmla="*/ 3877 w 7983"/>
                <a:gd name="connsiteY2" fmla="*/ 8415 h 8415"/>
                <a:gd name="connsiteX3" fmla="*/ 4431 w 7983"/>
                <a:gd name="connsiteY3" fmla="*/ 8415 h 8415"/>
                <a:gd name="connsiteX4" fmla="*/ 7200 w 7983"/>
                <a:gd name="connsiteY4" fmla="*/ 6754 h 8415"/>
                <a:gd name="connsiteX5" fmla="*/ 7754 w 7983"/>
                <a:gd name="connsiteY5" fmla="*/ 3430 h 8415"/>
                <a:gd name="connsiteX6" fmla="*/ 2769 w 7983"/>
                <a:gd name="connsiteY6" fmla="*/ 107 h 8415"/>
                <a:gd name="connsiteX7" fmla="*/ 554 w 7983"/>
                <a:gd name="connsiteY7" fmla="*/ 1769 h 8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983" h="8415">
                  <a:moveTo>
                    <a:pt x="554" y="1769"/>
                  </a:moveTo>
                  <a:cubicBezTo>
                    <a:pt x="0" y="2877"/>
                    <a:pt x="0" y="3984"/>
                    <a:pt x="0" y="5092"/>
                  </a:cubicBezTo>
                  <a:cubicBezTo>
                    <a:pt x="554" y="7307"/>
                    <a:pt x="2215" y="8415"/>
                    <a:pt x="3877" y="8415"/>
                  </a:cubicBezTo>
                  <a:cubicBezTo>
                    <a:pt x="3877" y="8415"/>
                    <a:pt x="4431" y="8415"/>
                    <a:pt x="4431" y="8415"/>
                  </a:cubicBezTo>
                  <a:cubicBezTo>
                    <a:pt x="5538" y="8415"/>
                    <a:pt x="6646" y="7861"/>
                    <a:pt x="7200" y="6754"/>
                  </a:cubicBezTo>
                  <a:cubicBezTo>
                    <a:pt x="7754" y="5646"/>
                    <a:pt x="8308" y="4538"/>
                    <a:pt x="7754" y="3430"/>
                  </a:cubicBezTo>
                  <a:cubicBezTo>
                    <a:pt x="7200" y="1215"/>
                    <a:pt x="4985" y="-447"/>
                    <a:pt x="2769" y="107"/>
                  </a:cubicBezTo>
                  <a:cubicBezTo>
                    <a:pt x="2215" y="661"/>
                    <a:pt x="1662" y="1215"/>
                    <a:pt x="554" y="1769"/>
                  </a:cubicBezTo>
                  <a:close/>
                </a:path>
              </a:pathLst>
            </a:custGeom>
            <a:grpFill/>
            <a:ln w="54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1FB09750-0BDB-912D-809B-B9B1683DB1C3}"/>
                </a:ext>
              </a:extLst>
            </p:cNvPr>
            <p:cNvSpPr/>
            <p:nvPr/>
          </p:nvSpPr>
          <p:spPr>
            <a:xfrm>
              <a:off x="2042415" y="5753586"/>
              <a:ext cx="133694" cy="127800"/>
            </a:xfrm>
            <a:custGeom>
              <a:avLst/>
              <a:gdLst>
                <a:gd name="connsiteX0" fmla="*/ 133694 w 133694"/>
                <a:gd name="connsiteY0" fmla="*/ 48600 h 127800"/>
                <a:gd name="connsiteX1" fmla="*/ 130371 w 133694"/>
                <a:gd name="connsiteY1" fmla="*/ 45831 h 127800"/>
                <a:gd name="connsiteX2" fmla="*/ 88833 w 133694"/>
                <a:gd name="connsiteY2" fmla="*/ 39738 h 127800"/>
                <a:gd name="connsiteX3" fmla="*/ 70556 w 133694"/>
                <a:gd name="connsiteY3" fmla="*/ 2077 h 127800"/>
                <a:gd name="connsiteX4" fmla="*/ 63356 w 133694"/>
                <a:gd name="connsiteY4" fmla="*/ 2077 h 127800"/>
                <a:gd name="connsiteX5" fmla="*/ 44525 w 133694"/>
                <a:gd name="connsiteY5" fmla="*/ 39738 h 127800"/>
                <a:gd name="connsiteX6" fmla="*/ 3540 w 133694"/>
                <a:gd name="connsiteY6" fmla="*/ 45831 h 127800"/>
                <a:gd name="connsiteX7" fmla="*/ 217 w 133694"/>
                <a:gd name="connsiteY7" fmla="*/ 48600 h 127800"/>
                <a:gd name="connsiteX8" fmla="*/ 1325 w 133694"/>
                <a:gd name="connsiteY8" fmla="*/ 53031 h 127800"/>
                <a:gd name="connsiteX9" fmla="*/ 31233 w 133694"/>
                <a:gd name="connsiteY9" fmla="*/ 82385 h 127800"/>
                <a:gd name="connsiteX10" fmla="*/ 23479 w 133694"/>
                <a:gd name="connsiteY10" fmla="*/ 122815 h 127800"/>
                <a:gd name="connsiteX11" fmla="*/ 25140 w 133694"/>
                <a:gd name="connsiteY11" fmla="*/ 126692 h 127800"/>
                <a:gd name="connsiteX12" fmla="*/ 29571 w 133694"/>
                <a:gd name="connsiteY12" fmla="*/ 127246 h 127800"/>
                <a:gd name="connsiteX13" fmla="*/ 66679 w 133694"/>
                <a:gd name="connsiteY13" fmla="*/ 107862 h 127800"/>
                <a:gd name="connsiteX14" fmla="*/ 103787 w 133694"/>
                <a:gd name="connsiteY14" fmla="*/ 127246 h 127800"/>
                <a:gd name="connsiteX15" fmla="*/ 105448 w 133694"/>
                <a:gd name="connsiteY15" fmla="*/ 127800 h 127800"/>
                <a:gd name="connsiteX16" fmla="*/ 107663 w 133694"/>
                <a:gd name="connsiteY16" fmla="*/ 127246 h 127800"/>
                <a:gd name="connsiteX17" fmla="*/ 109325 w 133694"/>
                <a:gd name="connsiteY17" fmla="*/ 123369 h 127800"/>
                <a:gd name="connsiteX18" fmla="*/ 102125 w 133694"/>
                <a:gd name="connsiteY18" fmla="*/ 82385 h 127800"/>
                <a:gd name="connsiteX19" fmla="*/ 132033 w 133694"/>
                <a:gd name="connsiteY19" fmla="*/ 53031 h 127800"/>
                <a:gd name="connsiteX20" fmla="*/ 133694 w 133694"/>
                <a:gd name="connsiteY20" fmla="*/ 48600 h 127800"/>
                <a:gd name="connsiteX21" fmla="*/ 94925 w 133694"/>
                <a:gd name="connsiteY21" fmla="*/ 77400 h 127800"/>
                <a:gd name="connsiteX22" fmla="*/ 93817 w 133694"/>
                <a:gd name="connsiteY22" fmla="*/ 81277 h 127800"/>
                <a:gd name="connsiteX23" fmla="*/ 99910 w 133694"/>
                <a:gd name="connsiteY23" fmla="*/ 116169 h 127800"/>
                <a:gd name="connsiteX24" fmla="*/ 68340 w 133694"/>
                <a:gd name="connsiteY24" fmla="*/ 99554 h 127800"/>
                <a:gd name="connsiteX25" fmla="*/ 66679 w 133694"/>
                <a:gd name="connsiteY25" fmla="*/ 99000 h 127800"/>
                <a:gd name="connsiteX26" fmla="*/ 65017 w 133694"/>
                <a:gd name="connsiteY26" fmla="*/ 99554 h 127800"/>
                <a:gd name="connsiteX27" fmla="*/ 33448 w 133694"/>
                <a:gd name="connsiteY27" fmla="*/ 116169 h 127800"/>
                <a:gd name="connsiteX28" fmla="*/ 39540 w 133694"/>
                <a:gd name="connsiteY28" fmla="*/ 81277 h 127800"/>
                <a:gd name="connsiteX29" fmla="*/ 38433 w 133694"/>
                <a:gd name="connsiteY29" fmla="*/ 77400 h 127800"/>
                <a:gd name="connsiteX30" fmla="*/ 12956 w 133694"/>
                <a:gd name="connsiteY30" fmla="*/ 52477 h 127800"/>
                <a:gd name="connsiteX31" fmla="*/ 47848 w 133694"/>
                <a:gd name="connsiteY31" fmla="*/ 47492 h 127800"/>
                <a:gd name="connsiteX32" fmla="*/ 51171 w 133694"/>
                <a:gd name="connsiteY32" fmla="*/ 45277 h 127800"/>
                <a:gd name="connsiteX33" fmla="*/ 66679 w 133694"/>
                <a:gd name="connsiteY33" fmla="*/ 13708 h 127800"/>
                <a:gd name="connsiteX34" fmla="*/ 82187 w 133694"/>
                <a:gd name="connsiteY34" fmla="*/ 45277 h 127800"/>
                <a:gd name="connsiteX35" fmla="*/ 85510 w 133694"/>
                <a:gd name="connsiteY35" fmla="*/ 47492 h 127800"/>
                <a:gd name="connsiteX36" fmla="*/ 120402 w 133694"/>
                <a:gd name="connsiteY36" fmla="*/ 52477 h 127800"/>
                <a:gd name="connsiteX37" fmla="*/ 94925 w 133694"/>
                <a:gd name="connsiteY37" fmla="*/ 77400 h 12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33694" h="127800">
                  <a:moveTo>
                    <a:pt x="133694" y="48600"/>
                  </a:moveTo>
                  <a:cubicBezTo>
                    <a:pt x="133140" y="46938"/>
                    <a:pt x="132033" y="45831"/>
                    <a:pt x="130371" y="45831"/>
                  </a:cubicBezTo>
                  <a:lnTo>
                    <a:pt x="88833" y="39738"/>
                  </a:lnTo>
                  <a:lnTo>
                    <a:pt x="70556" y="2077"/>
                  </a:lnTo>
                  <a:cubicBezTo>
                    <a:pt x="68894" y="-692"/>
                    <a:pt x="64463" y="-692"/>
                    <a:pt x="63356" y="2077"/>
                  </a:cubicBezTo>
                  <a:lnTo>
                    <a:pt x="44525" y="39738"/>
                  </a:lnTo>
                  <a:lnTo>
                    <a:pt x="3540" y="45831"/>
                  </a:lnTo>
                  <a:cubicBezTo>
                    <a:pt x="1879" y="45831"/>
                    <a:pt x="771" y="46938"/>
                    <a:pt x="217" y="48600"/>
                  </a:cubicBezTo>
                  <a:cubicBezTo>
                    <a:pt x="-337" y="50262"/>
                    <a:pt x="217" y="51923"/>
                    <a:pt x="1325" y="53031"/>
                  </a:cubicBezTo>
                  <a:lnTo>
                    <a:pt x="31233" y="82385"/>
                  </a:lnTo>
                  <a:lnTo>
                    <a:pt x="23479" y="122815"/>
                  </a:lnTo>
                  <a:cubicBezTo>
                    <a:pt x="23479" y="124477"/>
                    <a:pt x="24033" y="126138"/>
                    <a:pt x="25140" y="126692"/>
                  </a:cubicBezTo>
                  <a:cubicBezTo>
                    <a:pt x="26248" y="127800"/>
                    <a:pt x="27910" y="127800"/>
                    <a:pt x="29571" y="127246"/>
                  </a:cubicBezTo>
                  <a:lnTo>
                    <a:pt x="66679" y="107862"/>
                  </a:lnTo>
                  <a:lnTo>
                    <a:pt x="103787" y="127246"/>
                  </a:lnTo>
                  <a:cubicBezTo>
                    <a:pt x="104340" y="127800"/>
                    <a:pt x="104894" y="127800"/>
                    <a:pt x="105448" y="127800"/>
                  </a:cubicBezTo>
                  <a:cubicBezTo>
                    <a:pt x="106556" y="127800"/>
                    <a:pt x="107110" y="127800"/>
                    <a:pt x="107663" y="127246"/>
                  </a:cubicBezTo>
                  <a:cubicBezTo>
                    <a:pt x="108771" y="126138"/>
                    <a:pt x="109325" y="124477"/>
                    <a:pt x="109325" y="123369"/>
                  </a:cubicBezTo>
                  <a:lnTo>
                    <a:pt x="102125" y="82385"/>
                  </a:lnTo>
                  <a:lnTo>
                    <a:pt x="132033" y="53031"/>
                  </a:lnTo>
                  <a:cubicBezTo>
                    <a:pt x="133694" y="51923"/>
                    <a:pt x="133694" y="50262"/>
                    <a:pt x="133694" y="48600"/>
                  </a:cubicBezTo>
                  <a:close/>
                  <a:moveTo>
                    <a:pt x="94925" y="77400"/>
                  </a:moveTo>
                  <a:cubicBezTo>
                    <a:pt x="93817" y="78508"/>
                    <a:pt x="93263" y="79615"/>
                    <a:pt x="93817" y="81277"/>
                  </a:cubicBezTo>
                  <a:lnTo>
                    <a:pt x="99910" y="116169"/>
                  </a:lnTo>
                  <a:lnTo>
                    <a:pt x="68340" y="99554"/>
                  </a:lnTo>
                  <a:cubicBezTo>
                    <a:pt x="67787" y="99000"/>
                    <a:pt x="67233" y="99000"/>
                    <a:pt x="66679" y="99000"/>
                  </a:cubicBezTo>
                  <a:cubicBezTo>
                    <a:pt x="66125" y="99000"/>
                    <a:pt x="65571" y="99000"/>
                    <a:pt x="65017" y="99554"/>
                  </a:cubicBezTo>
                  <a:lnTo>
                    <a:pt x="33448" y="116169"/>
                  </a:lnTo>
                  <a:lnTo>
                    <a:pt x="39540" y="81277"/>
                  </a:lnTo>
                  <a:cubicBezTo>
                    <a:pt x="39540" y="80169"/>
                    <a:pt x="39540" y="78508"/>
                    <a:pt x="38433" y="77400"/>
                  </a:cubicBezTo>
                  <a:lnTo>
                    <a:pt x="12956" y="52477"/>
                  </a:lnTo>
                  <a:lnTo>
                    <a:pt x="47848" y="47492"/>
                  </a:lnTo>
                  <a:cubicBezTo>
                    <a:pt x="48956" y="47492"/>
                    <a:pt x="50617" y="46385"/>
                    <a:pt x="51171" y="45277"/>
                  </a:cubicBezTo>
                  <a:lnTo>
                    <a:pt x="66679" y="13708"/>
                  </a:lnTo>
                  <a:lnTo>
                    <a:pt x="82187" y="45277"/>
                  </a:lnTo>
                  <a:cubicBezTo>
                    <a:pt x="82740" y="46385"/>
                    <a:pt x="83848" y="47492"/>
                    <a:pt x="85510" y="47492"/>
                  </a:cubicBezTo>
                  <a:lnTo>
                    <a:pt x="120402" y="52477"/>
                  </a:lnTo>
                  <a:lnTo>
                    <a:pt x="94925" y="77400"/>
                  </a:lnTo>
                  <a:close/>
                </a:path>
              </a:pathLst>
            </a:custGeom>
            <a:grpFill/>
            <a:ln w="54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36" name="微信: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7742CA35-D3EC-18C5-797C-5D12566A3EBB}"/>
                </a:ext>
              </a:extLst>
            </p:cNvPr>
            <p:cNvSpPr/>
            <p:nvPr/>
          </p:nvSpPr>
          <p:spPr>
            <a:xfrm>
              <a:off x="1974145" y="5936336"/>
              <a:ext cx="109571" cy="102896"/>
            </a:xfrm>
            <a:custGeom>
              <a:avLst/>
              <a:gdLst>
                <a:gd name="connsiteX0" fmla="*/ 107256 w 109571"/>
                <a:gd name="connsiteY0" fmla="*/ 32004 h 102896"/>
                <a:gd name="connsiteX1" fmla="*/ 101718 w 109571"/>
                <a:gd name="connsiteY1" fmla="*/ 34219 h 102896"/>
                <a:gd name="connsiteX2" fmla="*/ 76795 w 109571"/>
                <a:gd name="connsiteY2" fmla="*/ 87388 h 102896"/>
                <a:gd name="connsiteX3" fmla="*/ 61287 w 109571"/>
                <a:gd name="connsiteY3" fmla="*/ 44188 h 102896"/>
                <a:gd name="connsiteX4" fmla="*/ 59071 w 109571"/>
                <a:gd name="connsiteY4" fmla="*/ 41973 h 102896"/>
                <a:gd name="connsiteX5" fmla="*/ 55748 w 109571"/>
                <a:gd name="connsiteY5" fmla="*/ 41973 h 102896"/>
                <a:gd name="connsiteX6" fmla="*/ 12548 w 109571"/>
                <a:gd name="connsiteY6" fmla="*/ 57481 h 102896"/>
                <a:gd name="connsiteX7" fmla="*/ 36364 w 109571"/>
                <a:gd name="connsiteY7" fmla="*/ 5973 h 102896"/>
                <a:gd name="connsiteX8" fmla="*/ 34148 w 109571"/>
                <a:gd name="connsiteY8" fmla="*/ 435 h 102896"/>
                <a:gd name="connsiteX9" fmla="*/ 28610 w 109571"/>
                <a:gd name="connsiteY9" fmla="*/ 2650 h 102896"/>
                <a:gd name="connsiteX10" fmla="*/ 364 w 109571"/>
                <a:gd name="connsiteY10" fmla="*/ 63573 h 102896"/>
                <a:gd name="connsiteX11" fmla="*/ 918 w 109571"/>
                <a:gd name="connsiteY11" fmla="*/ 68004 h 102896"/>
                <a:gd name="connsiteX12" fmla="*/ 5348 w 109571"/>
                <a:gd name="connsiteY12" fmla="*/ 69111 h 102896"/>
                <a:gd name="connsiteX13" fmla="*/ 54087 w 109571"/>
                <a:gd name="connsiteY13" fmla="*/ 51388 h 102896"/>
                <a:gd name="connsiteX14" fmla="*/ 71810 w 109571"/>
                <a:gd name="connsiteY14" fmla="*/ 100127 h 102896"/>
                <a:gd name="connsiteX15" fmla="*/ 75687 w 109571"/>
                <a:gd name="connsiteY15" fmla="*/ 102896 h 102896"/>
                <a:gd name="connsiteX16" fmla="*/ 75687 w 109571"/>
                <a:gd name="connsiteY16" fmla="*/ 102896 h 102896"/>
                <a:gd name="connsiteX17" fmla="*/ 79564 w 109571"/>
                <a:gd name="connsiteY17" fmla="*/ 100681 h 102896"/>
                <a:gd name="connsiteX18" fmla="*/ 108364 w 109571"/>
                <a:gd name="connsiteY18" fmla="*/ 38650 h 102896"/>
                <a:gd name="connsiteX19" fmla="*/ 107256 w 109571"/>
                <a:gd name="connsiteY19" fmla="*/ 32004 h 102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09571" h="102896">
                  <a:moveTo>
                    <a:pt x="107256" y="32004"/>
                  </a:moveTo>
                  <a:cubicBezTo>
                    <a:pt x="105041" y="30896"/>
                    <a:pt x="102825" y="32004"/>
                    <a:pt x="101718" y="34219"/>
                  </a:cubicBezTo>
                  <a:lnTo>
                    <a:pt x="76795" y="87388"/>
                  </a:lnTo>
                  <a:lnTo>
                    <a:pt x="61287" y="44188"/>
                  </a:lnTo>
                  <a:cubicBezTo>
                    <a:pt x="60733" y="43081"/>
                    <a:pt x="60179" y="42527"/>
                    <a:pt x="59071" y="41973"/>
                  </a:cubicBezTo>
                  <a:cubicBezTo>
                    <a:pt x="57964" y="41419"/>
                    <a:pt x="56856" y="41419"/>
                    <a:pt x="55748" y="41973"/>
                  </a:cubicBezTo>
                  <a:lnTo>
                    <a:pt x="12548" y="57481"/>
                  </a:lnTo>
                  <a:lnTo>
                    <a:pt x="36364" y="5973"/>
                  </a:lnTo>
                  <a:cubicBezTo>
                    <a:pt x="37471" y="3758"/>
                    <a:pt x="36364" y="1542"/>
                    <a:pt x="34148" y="435"/>
                  </a:cubicBezTo>
                  <a:cubicBezTo>
                    <a:pt x="31933" y="-673"/>
                    <a:pt x="29718" y="435"/>
                    <a:pt x="28610" y="2650"/>
                  </a:cubicBezTo>
                  <a:lnTo>
                    <a:pt x="364" y="63573"/>
                  </a:lnTo>
                  <a:cubicBezTo>
                    <a:pt x="-190" y="65235"/>
                    <a:pt x="-190" y="66896"/>
                    <a:pt x="918" y="68004"/>
                  </a:cubicBezTo>
                  <a:cubicBezTo>
                    <a:pt x="2025" y="69111"/>
                    <a:pt x="3687" y="69665"/>
                    <a:pt x="5348" y="69111"/>
                  </a:cubicBezTo>
                  <a:lnTo>
                    <a:pt x="54087" y="51388"/>
                  </a:lnTo>
                  <a:lnTo>
                    <a:pt x="71810" y="100127"/>
                  </a:lnTo>
                  <a:cubicBezTo>
                    <a:pt x="72364" y="101788"/>
                    <a:pt x="74025" y="102896"/>
                    <a:pt x="75687" y="102896"/>
                  </a:cubicBezTo>
                  <a:cubicBezTo>
                    <a:pt x="75687" y="102896"/>
                    <a:pt x="75687" y="102896"/>
                    <a:pt x="75687" y="102896"/>
                  </a:cubicBezTo>
                  <a:cubicBezTo>
                    <a:pt x="77348" y="102896"/>
                    <a:pt x="79010" y="101788"/>
                    <a:pt x="79564" y="100681"/>
                  </a:cubicBezTo>
                  <a:lnTo>
                    <a:pt x="108364" y="38650"/>
                  </a:lnTo>
                  <a:cubicBezTo>
                    <a:pt x="110579" y="35327"/>
                    <a:pt x="109471" y="33111"/>
                    <a:pt x="107256" y="32004"/>
                  </a:cubicBezTo>
                  <a:close/>
                </a:path>
              </a:pathLst>
            </a:custGeom>
            <a:grpFill/>
            <a:ln w="54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CCEA1C6A-6A4C-0CA2-099F-D78E7EF50010}"/>
                </a:ext>
              </a:extLst>
            </p:cNvPr>
            <p:cNvSpPr/>
            <p:nvPr/>
          </p:nvSpPr>
          <p:spPr>
            <a:xfrm>
              <a:off x="2127725" y="5940448"/>
              <a:ext cx="107695" cy="97122"/>
            </a:xfrm>
            <a:custGeom>
              <a:avLst/>
              <a:gdLst>
                <a:gd name="connsiteX0" fmla="*/ 106538 w 107695"/>
                <a:gd name="connsiteY0" fmla="*/ 63338 h 97122"/>
                <a:gd name="connsiteX1" fmla="*/ 107092 w 107695"/>
                <a:gd name="connsiteY1" fmla="*/ 58907 h 97122"/>
                <a:gd name="connsiteX2" fmla="*/ 80507 w 107695"/>
                <a:gd name="connsiteY2" fmla="*/ 2415 h 97122"/>
                <a:gd name="connsiteX3" fmla="*/ 74969 w 107695"/>
                <a:gd name="connsiteY3" fmla="*/ 200 h 97122"/>
                <a:gd name="connsiteX4" fmla="*/ 72754 w 107695"/>
                <a:gd name="connsiteY4" fmla="*/ 5738 h 97122"/>
                <a:gd name="connsiteX5" fmla="*/ 94907 w 107695"/>
                <a:gd name="connsiteY5" fmla="*/ 53369 h 97122"/>
                <a:gd name="connsiteX6" fmla="*/ 51707 w 107695"/>
                <a:gd name="connsiteY6" fmla="*/ 37861 h 97122"/>
                <a:gd name="connsiteX7" fmla="*/ 48384 w 107695"/>
                <a:gd name="connsiteY7" fmla="*/ 37861 h 97122"/>
                <a:gd name="connsiteX8" fmla="*/ 46169 w 107695"/>
                <a:gd name="connsiteY8" fmla="*/ 40077 h 97122"/>
                <a:gd name="connsiteX9" fmla="*/ 31215 w 107695"/>
                <a:gd name="connsiteY9" fmla="*/ 82723 h 97122"/>
                <a:gd name="connsiteX10" fmla="*/ 7954 w 107695"/>
                <a:gd name="connsiteY10" fmla="*/ 32323 h 97122"/>
                <a:gd name="connsiteX11" fmla="*/ 2415 w 107695"/>
                <a:gd name="connsiteY11" fmla="*/ 30107 h 97122"/>
                <a:gd name="connsiteX12" fmla="*/ 200 w 107695"/>
                <a:gd name="connsiteY12" fmla="*/ 35646 h 97122"/>
                <a:gd name="connsiteX13" fmla="*/ 27892 w 107695"/>
                <a:gd name="connsiteY13" fmla="*/ 94907 h 97122"/>
                <a:gd name="connsiteX14" fmla="*/ 31769 w 107695"/>
                <a:gd name="connsiteY14" fmla="*/ 97123 h 97122"/>
                <a:gd name="connsiteX15" fmla="*/ 31769 w 107695"/>
                <a:gd name="connsiteY15" fmla="*/ 97123 h 97122"/>
                <a:gd name="connsiteX16" fmla="*/ 35646 w 107695"/>
                <a:gd name="connsiteY16" fmla="*/ 94354 h 97122"/>
                <a:gd name="connsiteX17" fmla="*/ 53369 w 107695"/>
                <a:gd name="connsiteY17" fmla="*/ 45615 h 97122"/>
                <a:gd name="connsiteX18" fmla="*/ 102107 w 107695"/>
                <a:gd name="connsiteY18" fmla="*/ 63338 h 97122"/>
                <a:gd name="connsiteX19" fmla="*/ 106538 w 107695"/>
                <a:gd name="connsiteY19" fmla="*/ 63338 h 9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07695" h="97122">
                  <a:moveTo>
                    <a:pt x="106538" y="63338"/>
                  </a:moveTo>
                  <a:cubicBezTo>
                    <a:pt x="107646" y="62231"/>
                    <a:pt x="108200" y="60569"/>
                    <a:pt x="107092" y="58907"/>
                  </a:cubicBezTo>
                  <a:lnTo>
                    <a:pt x="80507" y="2415"/>
                  </a:lnTo>
                  <a:cubicBezTo>
                    <a:pt x="79400" y="200"/>
                    <a:pt x="77184" y="-354"/>
                    <a:pt x="74969" y="200"/>
                  </a:cubicBezTo>
                  <a:cubicBezTo>
                    <a:pt x="72754" y="1307"/>
                    <a:pt x="72200" y="3523"/>
                    <a:pt x="72754" y="5738"/>
                  </a:cubicBezTo>
                  <a:lnTo>
                    <a:pt x="94907" y="53369"/>
                  </a:lnTo>
                  <a:lnTo>
                    <a:pt x="51707" y="37861"/>
                  </a:lnTo>
                  <a:cubicBezTo>
                    <a:pt x="50600" y="37307"/>
                    <a:pt x="49492" y="37307"/>
                    <a:pt x="48384" y="37861"/>
                  </a:cubicBezTo>
                  <a:cubicBezTo>
                    <a:pt x="47277" y="38415"/>
                    <a:pt x="46723" y="38969"/>
                    <a:pt x="46169" y="40077"/>
                  </a:cubicBezTo>
                  <a:lnTo>
                    <a:pt x="31215" y="82723"/>
                  </a:lnTo>
                  <a:lnTo>
                    <a:pt x="7954" y="32323"/>
                  </a:lnTo>
                  <a:cubicBezTo>
                    <a:pt x="6846" y="30107"/>
                    <a:pt x="4631" y="29554"/>
                    <a:pt x="2415" y="30107"/>
                  </a:cubicBezTo>
                  <a:cubicBezTo>
                    <a:pt x="200" y="31215"/>
                    <a:pt x="-354" y="33431"/>
                    <a:pt x="200" y="35646"/>
                  </a:cubicBezTo>
                  <a:lnTo>
                    <a:pt x="27892" y="94907"/>
                  </a:lnTo>
                  <a:cubicBezTo>
                    <a:pt x="28446" y="96569"/>
                    <a:pt x="30107" y="97123"/>
                    <a:pt x="31769" y="97123"/>
                  </a:cubicBezTo>
                  <a:cubicBezTo>
                    <a:pt x="31769" y="97123"/>
                    <a:pt x="31769" y="97123"/>
                    <a:pt x="31769" y="97123"/>
                  </a:cubicBezTo>
                  <a:cubicBezTo>
                    <a:pt x="33431" y="97123"/>
                    <a:pt x="35092" y="96015"/>
                    <a:pt x="35646" y="94354"/>
                  </a:cubicBezTo>
                  <a:lnTo>
                    <a:pt x="53369" y="45615"/>
                  </a:lnTo>
                  <a:lnTo>
                    <a:pt x="102107" y="63338"/>
                  </a:lnTo>
                  <a:cubicBezTo>
                    <a:pt x="103769" y="65000"/>
                    <a:pt x="105431" y="64446"/>
                    <a:pt x="106538" y="63338"/>
                  </a:cubicBezTo>
                  <a:close/>
                </a:path>
              </a:pathLst>
            </a:custGeom>
            <a:grpFill/>
            <a:ln w="54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</p:grpSp>
      <p:sp>
        <p:nvSpPr>
          <p:cNvPr id="138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D8796E81-02D5-D65D-CE4F-2EBEB0C54FA5}"/>
              </a:ext>
            </a:extLst>
          </p:cNvPr>
          <p:cNvSpPr/>
          <p:nvPr/>
        </p:nvSpPr>
        <p:spPr>
          <a:xfrm>
            <a:off x="5824092" y="3249558"/>
            <a:ext cx="539454" cy="477248"/>
          </a:xfrm>
          <a:custGeom>
            <a:avLst/>
            <a:gdLst>
              <a:gd name="connsiteX0" fmla="*/ 398808 w 406471"/>
              <a:gd name="connsiteY0" fmla="*/ 255212 h 359600"/>
              <a:gd name="connsiteX1" fmla="*/ 381690 w 406471"/>
              <a:gd name="connsiteY1" fmla="*/ 252890 h 359600"/>
              <a:gd name="connsiteX2" fmla="*/ 373986 w 406471"/>
              <a:gd name="connsiteY2" fmla="*/ 233360 h 359600"/>
              <a:gd name="connsiteX3" fmla="*/ 341766 w 406471"/>
              <a:gd name="connsiteY3" fmla="*/ 237284 h 359600"/>
              <a:gd name="connsiteX4" fmla="*/ 365904 w 406471"/>
              <a:gd name="connsiteY4" fmla="*/ 145016 h 359600"/>
              <a:gd name="connsiteX5" fmla="*/ 393259 w 406471"/>
              <a:gd name="connsiteY5" fmla="*/ 119073 h 359600"/>
              <a:gd name="connsiteX6" fmla="*/ 367315 w 406471"/>
              <a:gd name="connsiteY6" fmla="*/ 91718 h 359600"/>
              <a:gd name="connsiteX7" fmla="*/ 339961 w 406471"/>
              <a:gd name="connsiteY7" fmla="*/ 117661 h 359600"/>
              <a:gd name="connsiteX8" fmla="*/ 341244 w 406471"/>
              <a:gd name="connsiteY8" fmla="*/ 126566 h 359600"/>
              <a:gd name="connsiteX9" fmla="*/ 297882 w 406471"/>
              <a:gd name="connsiteY9" fmla="*/ 153008 h 359600"/>
              <a:gd name="connsiteX10" fmla="*/ 292932 w 406471"/>
              <a:gd name="connsiteY10" fmla="*/ 52208 h 359600"/>
              <a:gd name="connsiteX11" fmla="*/ 311130 w 406471"/>
              <a:gd name="connsiteY11" fmla="*/ 19249 h 359600"/>
              <a:gd name="connsiteX12" fmla="*/ 278172 w 406471"/>
              <a:gd name="connsiteY12" fmla="*/ 1050 h 359600"/>
              <a:gd name="connsiteX13" fmla="*/ 259974 w 406471"/>
              <a:gd name="connsiteY13" fmla="*/ 34009 h 359600"/>
              <a:gd name="connsiteX14" fmla="*/ 265194 w 406471"/>
              <a:gd name="connsiteY14" fmla="*/ 43784 h 359600"/>
              <a:gd name="connsiteX15" fmla="*/ 216990 w 406471"/>
              <a:gd name="connsiteY15" fmla="*/ 108998 h 359600"/>
              <a:gd name="connsiteX16" fmla="*/ 168768 w 406471"/>
              <a:gd name="connsiteY16" fmla="*/ 43820 h 359600"/>
              <a:gd name="connsiteX17" fmla="*/ 165618 w 406471"/>
              <a:gd name="connsiteY17" fmla="*/ 6302 h 359600"/>
              <a:gd name="connsiteX18" fmla="*/ 128101 w 406471"/>
              <a:gd name="connsiteY18" fmla="*/ 9452 h 359600"/>
              <a:gd name="connsiteX19" fmla="*/ 131251 w 406471"/>
              <a:gd name="connsiteY19" fmla="*/ 46970 h 359600"/>
              <a:gd name="connsiteX20" fmla="*/ 141030 w 406471"/>
              <a:gd name="connsiteY20" fmla="*/ 52208 h 359600"/>
              <a:gd name="connsiteX21" fmla="*/ 136080 w 406471"/>
              <a:gd name="connsiteY21" fmla="*/ 153008 h 359600"/>
              <a:gd name="connsiteX22" fmla="*/ 92718 w 406471"/>
              <a:gd name="connsiteY22" fmla="*/ 126566 h 359600"/>
              <a:gd name="connsiteX23" fmla="*/ 75551 w 406471"/>
              <a:gd name="connsiteY23" fmla="*/ 93001 h 359600"/>
              <a:gd name="connsiteX24" fmla="*/ 41986 w 406471"/>
              <a:gd name="connsiteY24" fmla="*/ 110168 h 359600"/>
              <a:gd name="connsiteX25" fmla="*/ 59153 w 406471"/>
              <a:gd name="connsiteY25" fmla="*/ 143733 h 359600"/>
              <a:gd name="connsiteX26" fmla="*/ 68058 w 406471"/>
              <a:gd name="connsiteY26" fmla="*/ 145016 h 359600"/>
              <a:gd name="connsiteX27" fmla="*/ 87318 w 406471"/>
              <a:gd name="connsiteY27" fmla="*/ 218618 h 359600"/>
              <a:gd name="connsiteX28" fmla="*/ 6156 w 406471"/>
              <a:gd name="connsiteY28" fmla="*/ 218240 h 359600"/>
              <a:gd name="connsiteX29" fmla="*/ 0 w 406471"/>
              <a:gd name="connsiteY29" fmla="*/ 224396 h 359600"/>
              <a:gd name="connsiteX30" fmla="*/ 0 w 406471"/>
              <a:gd name="connsiteY30" fmla="*/ 335168 h 359600"/>
              <a:gd name="connsiteX31" fmla="*/ 6156 w 406471"/>
              <a:gd name="connsiteY31" fmla="*/ 341342 h 359600"/>
              <a:gd name="connsiteX32" fmla="*/ 56952 w 406471"/>
              <a:gd name="connsiteY32" fmla="*/ 341342 h 359600"/>
              <a:gd name="connsiteX33" fmla="*/ 391446 w 406471"/>
              <a:gd name="connsiteY33" fmla="*/ 293498 h 359600"/>
              <a:gd name="connsiteX34" fmla="*/ 398808 w 406471"/>
              <a:gd name="connsiteY34" fmla="*/ 255212 h 359600"/>
              <a:gd name="connsiteX35" fmla="*/ 51786 w 406471"/>
              <a:gd name="connsiteY35" fmla="*/ 329012 h 359600"/>
              <a:gd name="connsiteX36" fmla="*/ 12330 w 406471"/>
              <a:gd name="connsiteY36" fmla="*/ 329012 h 359600"/>
              <a:gd name="connsiteX37" fmla="*/ 12330 w 406471"/>
              <a:gd name="connsiteY37" fmla="*/ 230552 h 359600"/>
              <a:gd name="connsiteX38" fmla="*/ 51786 w 406471"/>
              <a:gd name="connsiteY38" fmla="*/ 230552 h 359600"/>
              <a:gd name="connsiteX39" fmla="*/ 366480 w 406471"/>
              <a:gd name="connsiteY39" fmla="*/ 243134 h 359600"/>
              <a:gd name="connsiteX40" fmla="*/ 369918 w 406471"/>
              <a:gd name="connsiteY40" fmla="*/ 248354 h 359600"/>
              <a:gd name="connsiteX41" fmla="*/ 332640 w 406471"/>
              <a:gd name="connsiteY41" fmla="*/ 272132 h 359600"/>
              <a:gd name="connsiteX42" fmla="*/ 337824 w 406471"/>
              <a:gd name="connsiteY42" fmla="*/ 252332 h 359600"/>
              <a:gd name="connsiteX43" fmla="*/ 366480 w 406471"/>
              <a:gd name="connsiteY43" fmla="*/ 243134 h 359600"/>
              <a:gd name="connsiteX44" fmla="*/ 366480 w 406471"/>
              <a:gd name="connsiteY44" fmla="*/ 104012 h 359600"/>
              <a:gd name="connsiteX45" fmla="*/ 380880 w 406471"/>
              <a:gd name="connsiteY45" fmla="*/ 118412 h 359600"/>
              <a:gd name="connsiteX46" fmla="*/ 366480 w 406471"/>
              <a:gd name="connsiteY46" fmla="*/ 132812 h 359600"/>
              <a:gd name="connsiteX47" fmla="*/ 352098 w 406471"/>
              <a:gd name="connsiteY47" fmla="*/ 118394 h 359600"/>
              <a:gd name="connsiteX48" fmla="*/ 366516 w 406471"/>
              <a:gd name="connsiteY48" fmla="*/ 104012 h 359600"/>
              <a:gd name="connsiteX49" fmla="*/ 285516 w 406471"/>
              <a:gd name="connsiteY49" fmla="*/ 12338 h 359600"/>
              <a:gd name="connsiteX50" fmla="*/ 299916 w 406471"/>
              <a:gd name="connsiteY50" fmla="*/ 26738 h 359600"/>
              <a:gd name="connsiteX51" fmla="*/ 285516 w 406471"/>
              <a:gd name="connsiteY51" fmla="*/ 41138 h 359600"/>
              <a:gd name="connsiteX52" fmla="*/ 271116 w 406471"/>
              <a:gd name="connsiteY52" fmla="*/ 26738 h 359600"/>
              <a:gd name="connsiteX53" fmla="*/ 285516 w 406471"/>
              <a:gd name="connsiteY53" fmla="*/ 12338 h 359600"/>
              <a:gd name="connsiteX54" fmla="*/ 134082 w 406471"/>
              <a:gd name="connsiteY54" fmla="*/ 26738 h 359600"/>
              <a:gd name="connsiteX55" fmla="*/ 148482 w 406471"/>
              <a:gd name="connsiteY55" fmla="*/ 12338 h 359600"/>
              <a:gd name="connsiteX56" fmla="*/ 162882 w 406471"/>
              <a:gd name="connsiteY56" fmla="*/ 26738 h 359600"/>
              <a:gd name="connsiteX57" fmla="*/ 148464 w 406471"/>
              <a:gd name="connsiteY57" fmla="*/ 41120 h 359600"/>
              <a:gd name="connsiteX58" fmla="*/ 134082 w 406471"/>
              <a:gd name="connsiteY58" fmla="*/ 26702 h 359600"/>
              <a:gd name="connsiteX59" fmla="*/ 67482 w 406471"/>
              <a:gd name="connsiteY59" fmla="*/ 132794 h 359600"/>
              <a:gd name="connsiteX60" fmla="*/ 53082 w 406471"/>
              <a:gd name="connsiteY60" fmla="*/ 118394 h 359600"/>
              <a:gd name="connsiteX61" fmla="*/ 67482 w 406471"/>
              <a:gd name="connsiteY61" fmla="*/ 103994 h 359600"/>
              <a:gd name="connsiteX62" fmla="*/ 81126 w 406471"/>
              <a:gd name="connsiteY62" fmla="*/ 119112 h 359600"/>
              <a:gd name="connsiteX63" fmla="*/ 67446 w 406471"/>
              <a:gd name="connsiteY63" fmla="*/ 132758 h 359600"/>
              <a:gd name="connsiteX64" fmla="*/ 80082 w 406471"/>
              <a:gd name="connsiteY64" fmla="*/ 141794 h 359600"/>
              <a:gd name="connsiteX65" fmla="*/ 86526 w 406471"/>
              <a:gd name="connsiteY65" fmla="*/ 137114 h 359600"/>
              <a:gd name="connsiteX66" fmla="*/ 138600 w 406471"/>
              <a:gd name="connsiteY66" fmla="*/ 168866 h 359600"/>
              <a:gd name="connsiteX67" fmla="*/ 147078 w 406471"/>
              <a:gd name="connsiteY67" fmla="*/ 166776 h 359600"/>
              <a:gd name="connsiteX68" fmla="*/ 147960 w 406471"/>
              <a:gd name="connsiteY68" fmla="*/ 163898 h 359600"/>
              <a:gd name="connsiteX69" fmla="*/ 153360 w 406471"/>
              <a:gd name="connsiteY69" fmla="*/ 52910 h 359600"/>
              <a:gd name="connsiteX70" fmla="*/ 158976 w 406471"/>
              <a:gd name="connsiteY70" fmla="*/ 51254 h 359600"/>
              <a:gd name="connsiteX71" fmla="*/ 212076 w 406471"/>
              <a:gd name="connsiteY71" fmla="*/ 123002 h 359600"/>
              <a:gd name="connsiteX72" fmla="*/ 220658 w 406471"/>
              <a:gd name="connsiteY72" fmla="*/ 124301 h 359600"/>
              <a:gd name="connsiteX73" fmla="*/ 221958 w 406471"/>
              <a:gd name="connsiteY73" fmla="*/ 123002 h 359600"/>
              <a:gd name="connsiteX74" fmla="*/ 275058 w 406471"/>
              <a:gd name="connsiteY74" fmla="*/ 51236 h 359600"/>
              <a:gd name="connsiteX75" fmla="*/ 280674 w 406471"/>
              <a:gd name="connsiteY75" fmla="*/ 52910 h 359600"/>
              <a:gd name="connsiteX76" fmla="*/ 286074 w 406471"/>
              <a:gd name="connsiteY76" fmla="*/ 163898 h 359600"/>
              <a:gd name="connsiteX77" fmla="*/ 292518 w 406471"/>
              <a:gd name="connsiteY77" fmla="*/ 169751 h 359600"/>
              <a:gd name="connsiteX78" fmla="*/ 295416 w 406471"/>
              <a:gd name="connsiteY78" fmla="*/ 168866 h 359600"/>
              <a:gd name="connsiteX79" fmla="*/ 347526 w 406471"/>
              <a:gd name="connsiteY79" fmla="*/ 137132 h 359600"/>
              <a:gd name="connsiteX80" fmla="*/ 353988 w 406471"/>
              <a:gd name="connsiteY80" fmla="*/ 141812 h 359600"/>
              <a:gd name="connsiteX81" fmla="*/ 318600 w 406471"/>
              <a:gd name="connsiteY81" fmla="*/ 277208 h 359600"/>
              <a:gd name="connsiteX82" fmla="*/ 285894 w 406471"/>
              <a:gd name="connsiteY82" fmla="*/ 286820 h 359600"/>
              <a:gd name="connsiteX83" fmla="*/ 268430 w 406471"/>
              <a:gd name="connsiteY83" fmla="*/ 248872 h 359600"/>
              <a:gd name="connsiteX84" fmla="*/ 258138 w 406471"/>
              <a:gd name="connsiteY84" fmla="*/ 247040 h 359600"/>
              <a:gd name="connsiteX85" fmla="*/ 100170 w 406471"/>
              <a:gd name="connsiteY85" fmla="*/ 219104 h 359600"/>
              <a:gd name="connsiteX86" fmla="*/ 384282 w 406471"/>
              <a:gd name="connsiteY86" fmla="*/ 283580 h 359600"/>
              <a:gd name="connsiteX87" fmla="*/ 64260 w 406471"/>
              <a:gd name="connsiteY87" fmla="*/ 330650 h 359600"/>
              <a:gd name="connsiteX88" fmla="*/ 64260 w 406471"/>
              <a:gd name="connsiteY88" fmla="*/ 230570 h 359600"/>
              <a:gd name="connsiteX89" fmla="*/ 174726 w 406471"/>
              <a:gd name="connsiteY89" fmla="*/ 246410 h 359600"/>
              <a:gd name="connsiteX90" fmla="*/ 258714 w 406471"/>
              <a:gd name="connsiteY90" fmla="*/ 259298 h 359600"/>
              <a:gd name="connsiteX91" fmla="*/ 275441 w 406471"/>
              <a:gd name="connsiteY91" fmla="*/ 275870 h 359600"/>
              <a:gd name="connsiteX92" fmla="*/ 274914 w 406471"/>
              <a:gd name="connsiteY92" fmla="*/ 280106 h 359600"/>
              <a:gd name="connsiteX93" fmla="*/ 263214 w 406471"/>
              <a:gd name="connsiteY93" fmla="*/ 291932 h 359600"/>
              <a:gd name="connsiteX94" fmla="*/ 170748 w 406471"/>
              <a:gd name="connsiteY94" fmla="*/ 293084 h 359600"/>
              <a:gd name="connsiteX95" fmla="*/ 163845 w 406471"/>
              <a:gd name="connsiteY95" fmla="*/ 298403 h 359600"/>
              <a:gd name="connsiteX96" fmla="*/ 169164 w 406471"/>
              <a:gd name="connsiteY96" fmla="*/ 305306 h 359600"/>
              <a:gd name="connsiteX97" fmla="*/ 363870 w 406471"/>
              <a:gd name="connsiteY97" fmla="*/ 272906 h 359600"/>
              <a:gd name="connsiteX98" fmla="*/ 391050 w 406471"/>
              <a:gd name="connsiteY98" fmla="*/ 264716 h 359600"/>
              <a:gd name="connsiteX99" fmla="*/ 384120 w 406471"/>
              <a:gd name="connsiteY99" fmla="*/ 283598 h 359600"/>
              <a:gd name="connsiteX100" fmla="*/ 26082 w 406471"/>
              <a:gd name="connsiteY100" fmla="*/ 250784 h 359600"/>
              <a:gd name="connsiteX101" fmla="*/ 32580 w 406471"/>
              <a:gd name="connsiteY101" fmla="*/ 244952 h 359600"/>
              <a:gd name="connsiteX102" fmla="*/ 38412 w 406471"/>
              <a:gd name="connsiteY102" fmla="*/ 250784 h 359600"/>
              <a:gd name="connsiteX103" fmla="*/ 32157 w 406471"/>
              <a:gd name="connsiteY103" fmla="*/ 257057 h 359600"/>
              <a:gd name="connsiteX104" fmla="*/ 25884 w 406471"/>
              <a:gd name="connsiteY104" fmla="*/ 250802 h 359600"/>
              <a:gd name="connsiteX105" fmla="*/ 212130 w 406471"/>
              <a:gd name="connsiteY105" fmla="*/ 226808 h 359600"/>
              <a:gd name="connsiteX106" fmla="*/ 220829 w 406471"/>
              <a:gd name="connsiteY106" fmla="*/ 227810 h 359600"/>
              <a:gd name="connsiteX107" fmla="*/ 221832 w 406471"/>
              <a:gd name="connsiteY107" fmla="*/ 226808 h 359600"/>
              <a:gd name="connsiteX108" fmla="*/ 250632 w 406471"/>
              <a:gd name="connsiteY108" fmla="*/ 189854 h 359600"/>
              <a:gd name="connsiteX109" fmla="*/ 250632 w 406471"/>
              <a:gd name="connsiteY109" fmla="*/ 182276 h 359600"/>
              <a:gd name="connsiteX110" fmla="*/ 221832 w 406471"/>
              <a:gd name="connsiteY110" fmla="*/ 145322 h 359600"/>
              <a:gd name="connsiteX111" fmla="*/ 212877 w 406471"/>
              <a:gd name="connsiteY111" fmla="*/ 144574 h 359600"/>
              <a:gd name="connsiteX112" fmla="*/ 212130 w 406471"/>
              <a:gd name="connsiteY112" fmla="*/ 145322 h 359600"/>
              <a:gd name="connsiteX113" fmla="*/ 183330 w 406471"/>
              <a:gd name="connsiteY113" fmla="*/ 182276 h 359600"/>
              <a:gd name="connsiteX114" fmla="*/ 183330 w 406471"/>
              <a:gd name="connsiteY114" fmla="*/ 189854 h 359600"/>
              <a:gd name="connsiteX115" fmla="*/ 216990 w 406471"/>
              <a:gd name="connsiteY115" fmla="*/ 159146 h 359600"/>
              <a:gd name="connsiteX116" fmla="*/ 237924 w 406471"/>
              <a:gd name="connsiteY116" fmla="*/ 186146 h 359600"/>
              <a:gd name="connsiteX117" fmla="*/ 216990 w 406471"/>
              <a:gd name="connsiteY117" fmla="*/ 213146 h 359600"/>
              <a:gd name="connsiteX118" fmla="*/ 196038 w 406471"/>
              <a:gd name="connsiteY118" fmla="*/ 186146 h 35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</a:cxnLst>
            <a:rect l="l" t="t" r="r" b="b"/>
            <a:pathLst>
              <a:path w="406471" h="359600">
                <a:moveTo>
                  <a:pt x="398808" y="255212"/>
                </a:moveTo>
                <a:cubicBezTo>
                  <a:pt x="393889" y="251525"/>
                  <a:pt x="387414" y="250647"/>
                  <a:pt x="381690" y="252890"/>
                </a:cubicBezTo>
                <a:cubicBezTo>
                  <a:pt x="383625" y="245398"/>
                  <a:pt x="380515" y="237512"/>
                  <a:pt x="373986" y="233360"/>
                </a:cubicBezTo>
                <a:cubicBezTo>
                  <a:pt x="367038" y="227960"/>
                  <a:pt x="357012" y="230966"/>
                  <a:pt x="341766" y="237284"/>
                </a:cubicBezTo>
                <a:lnTo>
                  <a:pt x="365904" y="145016"/>
                </a:lnTo>
                <a:cubicBezTo>
                  <a:pt x="380621" y="145405"/>
                  <a:pt x="392868" y="133790"/>
                  <a:pt x="393259" y="119073"/>
                </a:cubicBezTo>
                <a:cubicBezTo>
                  <a:pt x="393649" y="104355"/>
                  <a:pt x="382034" y="92108"/>
                  <a:pt x="367315" y="91718"/>
                </a:cubicBezTo>
                <a:cubicBezTo>
                  <a:pt x="352598" y="91328"/>
                  <a:pt x="340351" y="102943"/>
                  <a:pt x="339961" y="117661"/>
                </a:cubicBezTo>
                <a:cubicBezTo>
                  <a:pt x="339881" y="120680"/>
                  <a:pt x="340315" y="123691"/>
                  <a:pt x="341244" y="126566"/>
                </a:cubicBezTo>
                <a:lnTo>
                  <a:pt x="297882" y="153008"/>
                </a:lnTo>
                <a:lnTo>
                  <a:pt x="292932" y="52208"/>
                </a:lnTo>
                <a:cubicBezTo>
                  <a:pt x="307058" y="48132"/>
                  <a:pt x="315207" y="33376"/>
                  <a:pt x="311130" y="19249"/>
                </a:cubicBezTo>
                <a:cubicBezTo>
                  <a:pt x="307055" y="5122"/>
                  <a:pt x="292298" y="-3026"/>
                  <a:pt x="278172" y="1050"/>
                </a:cubicBezTo>
                <a:cubicBezTo>
                  <a:pt x="264046" y="5126"/>
                  <a:pt x="255897" y="19882"/>
                  <a:pt x="259974" y="34009"/>
                </a:cubicBezTo>
                <a:cubicBezTo>
                  <a:pt x="261009" y="37597"/>
                  <a:pt x="262787" y="40928"/>
                  <a:pt x="265194" y="43784"/>
                </a:cubicBezTo>
                <a:lnTo>
                  <a:pt x="216990" y="108998"/>
                </a:lnTo>
                <a:lnTo>
                  <a:pt x="168768" y="43820"/>
                </a:lnTo>
                <a:cubicBezTo>
                  <a:pt x="178258" y="32590"/>
                  <a:pt x="176848" y="15793"/>
                  <a:pt x="165618" y="6302"/>
                </a:cubicBezTo>
                <a:cubicBezTo>
                  <a:pt x="154388" y="-3188"/>
                  <a:pt x="137591" y="-1778"/>
                  <a:pt x="128101" y="9452"/>
                </a:cubicBezTo>
                <a:cubicBezTo>
                  <a:pt x="118611" y="20682"/>
                  <a:pt x="120021" y="37479"/>
                  <a:pt x="131251" y="46970"/>
                </a:cubicBezTo>
                <a:cubicBezTo>
                  <a:pt x="134106" y="49383"/>
                  <a:pt x="137439" y="51168"/>
                  <a:pt x="141030" y="52208"/>
                </a:cubicBezTo>
                <a:lnTo>
                  <a:pt x="136080" y="153008"/>
                </a:lnTo>
                <a:lnTo>
                  <a:pt x="92718" y="126566"/>
                </a:lnTo>
                <a:cubicBezTo>
                  <a:pt x="97246" y="112556"/>
                  <a:pt x="89560" y="97529"/>
                  <a:pt x="75551" y="93001"/>
                </a:cubicBezTo>
                <a:cubicBezTo>
                  <a:pt x="61541" y="88473"/>
                  <a:pt x="46514" y="96159"/>
                  <a:pt x="41986" y="110168"/>
                </a:cubicBezTo>
                <a:cubicBezTo>
                  <a:pt x="37458" y="124177"/>
                  <a:pt x="45144" y="139205"/>
                  <a:pt x="59153" y="143733"/>
                </a:cubicBezTo>
                <a:cubicBezTo>
                  <a:pt x="62027" y="144662"/>
                  <a:pt x="65039" y="145095"/>
                  <a:pt x="68058" y="145016"/>
                </a:cubicBezTo>
                <a:lnTo>
                  <a:pt x="87318" y="218618"/>
                </a:lnTo>
                <a:cubicBezTo>
                  <a:pt x="69174" y="217808"/>
                  <a:pt x="25434" y="218456"/>
                  <a:pt x="6156" y="218240"/>
                </a:cubicBezTo>
                <a:cubicBezTo>
                  <a:pt x="2756" y="218240"/>
                  <a:pt x="0" y="220995"/>
                  <a:pt x="0" y="224396"/>
                </a:cubicBezTo>
                <a:lnTo>
                  <a:pt x="0" y="335168"/>
                </a:lnTo>
                <a:cubicBezTo>
                  <a:pt x="0" y="338570"/>
                  <a:pt x="2753" y="341333"/>
                  <a:pt x="6156" y="341342"/>
                </a:cubicBezTo>
                <a:lnTo>
                  <a:pt x="56952" y="341342"/>
                </a:lnTo>
                <a:cubicBezTo>
                  <a:pt x="134766" y="368648"/>
                  <a:pt x="297414" y="374408"/>
                  <a:pt x="391446" y="293498"/>
                </a:cubicBezTo>
                <a:cubicBezTo>
                  <a:pt x="397926" y="289808"/>
                  <a:pt x="417006" y="269486"/>
                  <a:pt x="398808" y="255212"/>
                </a:cubicBezTo>
                <a:close/>
                <a:moveTo>
                  <a:pt x="51786" y="329012"/>
                </a:moveTo>
                <a:lnTo>
                  <a:pt x="12330" y="329012"/>
                </a:lnTo>
                <a:lnTo>
                  <a:pt x="12330" y="230552"/>
                </a:lnTo>
                <a:lnTo>
                  <a:pt x="51786" y="230552"/>
                </a:lnTo>
                <a:close/>
                <a:moveTo>
                  <a:pt x="366480" y="243134"/>
                </a:moveTo>
                <a:cubicBezTo>
                  <a:pt x="369810" y="245672"/>
                  <a:pt x="369882" y="247688"/>
                  <a:pt x="369918" y="248354"/>
                </a:cubicBezTo>
                <a:cubicBezTo>
                  <a:pt x="367218" y="263708"/>
                  <a:pt x="346842" y="265022"/>
                  <a:pt x="332640" y="272132"/>
                </a:cubicBezTo>
                <a:lnTo>
                  <a:pt x="337824" y="252332"/>
                </a:lnTo>
                <a:cubicBezTo>
                  <a:pt x="348984" y="247544"/>
                  <a:pt x="363600" y="241334"/>
                  <a:pt x="366480" y="243134"/>
                </a:cubicBezTo>
                <a:close/>
                <a:moveTo>
                  <a:pt x="366480" y="104012"/>
                </a:moveTo>
                <a:cubicBezTo>
                  <a:pt x="374432" y="104012"/>
                  <a:pt x="380880" y="110459"/>
                  <a:pt x="380880" y="118412"/>
                </a:cubicBezTo>
                <a:cubicBezTo>
                  <a:pt x="380880" y="126364"/>
                  <a:pt x="374432" y="132812"/>
                  <a:pt x="366480" y="132812"/>
                </a:cubicBezTo>
                <a:cubicBezTo>
                  <a:pt x="358528" y="132802"/>
                  <a:pt x="352087" y="126346"/>
                  <a:pt x="352098" y="118394"/>
                </a:cubicBezTo>
                <a:cubicBezTo>
                  <a:pt x="352109" y="110441"/>
                  <a:pt x="358564" y="104002"/>
                  <a:pt x="366516" y="104012"/>
                </a:cubicBezTo>
                <a:close/>
                <a:moveTo>
                  <a:pt x="285516" y="12338"/>
                </a:moveTo>
                <a:cubicBezTo>
                  <a:pt x="293468" y="12338"/>
                  <a:pt x="299916" y="18785"/>
                  <a:pt x="299916" y="26738"/>
                </a:cubicBezTo>
                <a:cubicBezTo>
                  <a:pt x="299916" y="34690"/>
                  <a:pt x="293468" y="41138"/>
                  <a:pt x="285516" y="41138"/>
                </a:cubicBezTo>
                <a:cubicBezTo>
                  <a:pt x="277564" y="41138"/>
                  <a:pt x="271116" y="34690"/>
                  <a:pt x="271116" y="26738"/>
                </a:cubicBezTo>
                <a:cubicBezTo>
                  <a:pt x="271116" y="18785"/>
                  <a:pt x="277564" y="12338"/>
                  <a:pt x="285516" y="12338"/>
                </a:cubicBezTo>
                <a:close/>
                <a:moveTo>
                  <a:pt x="134082" y="26738"/>
                </a:moveTo>
                <a:cubicBezTo>
                  <a:pt x="134082" y="18785"/>
                  <a:pt x="140529" y="12338"/>
                  <a:pt x="148482" y="12338"/>
                </a:cubicBezTo>
                <a:cubicBezTo>
                  <a:pt x="156435" y="12338"/>
                  <a:pt x="162882" y="18785"/>
                  <a:pt x="162882" y="26738"/>
                </a:cubicBezTo>
                <a:cubicBezTo>
                  <a:pt x="162872" y="34690"/>
                  <a:pt x="156417" y="41129"/>
                  <a:pt x="148464" y="41120"/>
                </a:cubicBezTo>
                <a:cubicBezTo>
                  <a:pt x="140511" y="41110"/>
                  <a:pt x="134072" y="34654"/>
                  <a:pt x="134082" y="26702"/>
                </a:cubicBezTo>
                <a:close/>
                <a:moveTo>
                  <a:pt x="67482" y="132794"/>
                </a:moveTo>
                <a:cubicBezTo>
                  <a:pt x="59529" y="132794"/>
                  <a:pt x="53082" y="126346"/>
                  <a:pt x="53082" y="118394"/>
                </a:cubicBezTo>
                <a:cubicBezTo>
                  <a:pt x="53082" y="110441"/>
                  <a:pt x="59529" y="103994"/>
                  <a:pt x="67482" y="103994"/>
                </a:cubicBezTo>
                <a:cubicBezTo>
                  <a:pt x="75425" y="104401"/>
                  <a:pt x="81533" y="111170"/>
                  <a:pt x="81126" y="119112"/>
                </a:cubicBezTo>
                <a:cubicBezTo>
                  <a:pt x="80747" y="126499"/>
                  <a:pt x="74834" y="132397"/>
                  <a:pt x="67446" y="132758"/>
                </a:cubicBezTo>
                <a:close/>
                <a:moveTo>
                  <a:pt x="80082" y="141794"/>
                </a:moveTo>
                <a:cubicBezTo>
                  <a:pt x="82448" y="140558"/>
                  <a:pt x="84619" y="138981"/>
                  <a:pt x="86526" y="137114"/>
                </a:cubicBezTo>
                <a:lnTo>
                  <a:pt x="138600" y="168866"/>
                </a:lnTo>
                <a:cubicBezTo>
                  <a:pt x="141518" y="170630"/>
                  <a:pt x="145314" y="169694"/>
                  <a:pt x="147078" y="166776"/>
                </a:cubicBezTo>
                <a:cubicBezTo>
                  <a:pt x="147605" y="165904"/>
                  <a:pt x="147908" y="164915"/>
                  <a:pt x="147960" y="163898"/>
                </a:cubicBezTo>
                <a:lnTo>
                  <a:pt x="153360" y="52910"/>
                </a:lnTo>
                <a:cubicBezTo>
                  <a:pt x="155287" y="52563"/>
                  <a:pt x="157170" y="52008"/>
                  <a:pt x="158976" y="51254"/>
                </a:cubicBezTo>
                <a:lnTo>
                  <a:pt x="212076" y="123002"/>
                </a:lnTo>
                <a:cubicBezTo>
                  <a:pt x="214087" y="125730"/>
                  <a:pt x="217930" y="126312"/>
                  <a:pt x="220658" y="124301"/>
                </a:cubicBezTo>
                <a:cubicBezTo>
                  <a:pt x="221155" y="123935"/>
                  <a:pt x="221593" y="123497"/>
                  <a:pt x="221958" y="123002"/>
                </a:cubicBezTo>
                <a:lnTo>
                  <a:pt x="275058" y="51236"/>
                </a:lnTo>
                <a:cubicBezTo>
                  <a:pt x="276863" y="51996"/>
                  <a:pt x="278746" y="52557"/>
                  <a:pt x="280674" y="52910"/>
                </a:cubicBezTo>
                <a:lnTo>
                  <a:pt x="286074" y="163898"/>
                </a:lnTo>
                <a:cubicBezTo>
                  <a:pt x="286238" y="167293"/>
                  <a:pt x="289121" y="169914"/>
                  <a:pt x="292518" y="169751"/>
                </a:cubicBezTo>
                <a:cubicBezTo>
                  <a:pt x="293542" y="169702"/>
                  <a:pt x="294539" y="169398"/>
                  <a:pt x="295416" y="168866"/>
                </a:cubicBezTo>
                <a:lnTo>
                  <a:pt x="347526" y="137132"/>
                </a:lnTo>
                <a:cubicBezTo>
                  <a:pt x="349443" y="138995"/>
                  <a:pt x="351619" y="140572"/>
                  <a:pt x="353988" y="141812"/>
                </a:cubicBezTo>
                <a:lnTo>
                  <a:pt x="318600" y="277208"/>
                </a:lnTo>
                <a:cubicBezTo>
                  <a:pt x="308880" y="280502"/>
                  <a:pt x="298044" y="283778"/>
                  <a:pt x="285894" y="286820"/>
                </a:cubicBezTo>
                <a:cubicBezTo>
                  <a:pt x="291551" y="271518"/>
                  <a:pt x="283732" y="254529"/>
                  <a:pt x="268430" y="248872"/>
                </a:cubicBezTo>
                <a:cubicBezTo>
                  <a:pt x="265136" y="247653"/>
                  <a:pt x="261650" y="247034"/>
                  <a:pt x="258138" y="247040"/>
                </a:cubicBezTo>
                <a:cubicBezTo>
                  <a:pt x="145566" y="248678"/>
                  <a:pt x="213138" y="223532"/>
                  <a:pt x="100170" y="219104"/>
                </a:cubicBezTo>
                <a:close/>
                <a:moveTo>
                  <a:pt x="384282" y="283580"/>
                </a:moveTo>
                <a:cubicBezTo>
                  <a:pt x="258282" y="383408"/>
                  <a:pt x="92430" y="339200"/>
                  <a:pt x="64260" y="330650"/>
                </a:cubicBezTo>
                <a:lnTo>
                  <a:pt x="64260" y="230570"/>
                </a:lnTo>
                <a:cubicBezTo>
                  <a:pt x="148356" y="230948"/>
                  <a:pt x="162360" y="239156"/>
                  <a:pt x="174726" y="246410"/>
                </a:cubicBezTo>
                <a:cubicBezTo>
                  <a:pt x="187434" y="253880"/>
                  <a:pt x="198432" y="260360"/>
                  <a:pt x="258714" y="259298"/>
                </a:cubicBezTo>
                <a:cubicBezTo>
                  <a:pt x="267910" y="259254"/>
                  <a:pt x="275398" y="266674"/>
                  <a:pt x="275441" y="275870"/>
                </a:cubicBezTo>
                <a:cubicBezTo>
                  <a:pt x="275449" y="277299"/>
                  <a:pt x="275270" y="278721"/>
                  <a:pt x="274914" y="280106"/>
                </a:cubicBezTo>
                <a:cubicBezTo>
                  <a:pt x="274914" y="281906"/>
                  <a:pt x="273996" y="287918"/>
                  <a:pt x="263214" y="291932"/>
                </a:cubicBezTo>
                <a:cubicBezTo>
                  <a:pt x="251712" y="296432"/>
                  <a:pt x="226296" y="300284"/>
                  <a:pt x="170748" y="293084"/>
                </a:cubicBezTo>
                <a:cubicBezTo>
                  <a:pt x="167373" y="292646"/>
                  <a:pt x="164282" y="295028"/>
                  <a:pt x="163845" y="298403"/>
                </a:cubicBezTo>
                <a:cubicBezTo>
                  <a:pt x="163408" y="301778"/>
                  <a:pt x="165789" y="304868"/>
                  <a:pt x="169164" y="305306"/>
                </a:cubicBezTo>
                <a:cubicBezTo>
                  <a:pt x="232884" y="319706"/>
                  <a:pt x="320526" y="293282"/>
                  <a:pt x="363870" y="272906"/>
                </a:cubicBezTo>
                <a:cubicBezTo>
                  <a:pt x="376470" y="267506"/>
                  <a:pt x="388386" y="262502"/>
                  <a:pt x="391050" y="264716"/>
                </a:cubicBezTo>
                <a:cubicBezTo>
                  <a:pt x="399744" y="271304"/>
                  <a:pt x="388278" y="280250"/>
                  <a:pt x="384120" y="283598"/>
                </a:cubicBezTo>
                <a:close/>
                <a:moveTo>
                  <a:pt x="26082" y="250784"/>
                </a:moveTo>
                <a:cubicBezTo>
                  <a:pt x="26266" y="247378"/>
                  <a:pt x="29175" y="244768"/>
                  <a:pt x="32580" y="244952"/>
                </a:cubicBezTo>
                <a:cubicBezTo>
                  <a:pt x="35728" y="245123"/>
                  <a:pt x="38242" y="247635"/>
                  <a:pt x="38412" y="250784"/>
                </a:cubicBezTo>
                <a:cubicBezTo>
                  <a:pt x="38417" y="254243"/>
                  <a:pt x="35617" y="257051"/>
                  <a:pt x="32157" y="257057"/>
                </a:cubicBezTo>
                <a:cubicBezTo>
                  <a:pt x="28698" y="257062"/>
                  <a:pt x="25889" y="254261"/>
                  <a:pt x="25884" y="250802"/>
                </a:cubicBezTo>
                <a:close/>
                <a:moveTo>
                  <a:pt x="212130" y="226808"/>
                </a:moveTo>
                <a:cubicBezTo>
                  <a:pt x="214256" y="229486"/>
                  <a:pt x="218149" y="229936"/>
                  <a:pt x="220829" y="227810"/>
                </a:cubicBezTo>
                <a:cubicBezTo>
                  <a:pt x="221200" y="227515"/>
                  <a:pt x="221537" y="227178"/>
                  <a:pt x="221832" y="226808"/>
                </a:cubicBezTo>
                <a:lnTo>
                  <a:pt x="250632" y="189854"/>
                </a:lnTo>
                <a:cubicBezTo>
                  <a:pt x="252358" y="187622"/>
                  <a:pt x="252358" y="184508"/>
                  <a:pt x="250632" y="182276"/>
                </a:cubicBezTo>
                <a:lnTo>
                  <a:pt x="221832" y="145322"/>
                </a:lnTo>
                <a:cubicBezTo>
                  <a:pt x="219566" y="142642"/>
                  <a:pt x="215557" y="142308"/>
                  <a:pt x="212877" y="144574"/>
                </a:cubicBezTo>
                <a:cubicBezTo>
                  <a:pt x="212607" y="144802"/>
                  <a:pt x="212359" y="145052"/>
                  <a:pt x="212130" y="145322"/>
                </a:cubicBezTo>
                <a:lnTo>
                  <a:pt x="183330" y="182276"/>
                </a:lnTo>
                <a:cubicBezTo>
                  <a:pt x="181604" y="184508"/>
                  <a:pt x="181604" y="187622"/>
                  <a:pt x="183330" y="189854"/>
                </a:cubicBezTo>
                <a:close/>
                <a:moveTo>
                  <a:pt x="216990" y="159146"/>
                </a:moveTo>
                <a:lnTo>
                  <a:pt x="237924" y="186146"/>
                </a:lnTo>
                <a:lnTo>
                  <a:pt x="216990" y="213146"/>
                </a:lnTo>
                <a:lnTo>
                  <a:pt x="196038" y="186146"/>
                </a:lnTo>
                <a:close/>
              </a:path>
            </a:pathLst>
          </a:custGeom>
          <a:solidFill>
            <a:schemeClr val="bg1"/>
          </a:solidFill>
          <a:ln w="1780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39" name="图形 8">
            <a:extLst>
              <a:ext uri="{FF2B5EF4-FFF2-40B4-BE49-F238E27FC236}">
                <a16:creationId xmlns:a16="http://schemas.microsoft.com/office/drawing/2014/main" id="{20D93D3C-E0A8-A8F8-7ADD-B74B86D50526}"/>
              </a:ext>
            </a:extLst>
          </p:cNvPr>
          <p:cNvSpPr/>
          <p:nvPr/>
        </p:nvSpPr>
        <p:spPr>
          <a:xfrm>
            <a:off x="6451064" y="4343026"/>
            <a:ext cx="468330" cy="469110"/>
          </a:xfrm>
          <a:custGeom>
            <a:avLst/>
            <a:gdLst>
              <a:gd name="connsiteX0" fmla="*/ 121620 w 352880"/>
              <a:gd name="connsiteY0" fmla="*/ 342430 h 353468"/>
              <a:gd name="connsiteX1" fmla="*/ 10708 w 352880"/>
              <a:gd name="connsiteY1" fmla="*/ 337735 h 353468"/>
              <a:gd name="connsiteX2" fmla="*/ 29491 w 352880"/>
              <a:gd name="connsiteY2" fmla="*/ 266220 h 353468"/>
              <a:gd name="connsiteX3" fmla="*/ 103510 w 352880"/>
              <a:gd name="connsiteY3" fmla="*/ 87362 h 353468"/>
              <a:gd name="connsiteX4" fmla="*/ 179987 w 352880"/>
              <a:gd name="connsiteY4" fmla="*/ 87362 h 353468"/>
              <a:gd name="connsiteX5" fmla="*/ 196907 w 352880"/>
              <a:gd name="connsiteY5" fmla="*/ 104361 h 353468"/>
              <a:gd name="connsiteX6" fmla="*/ 204459 w 352880"/>
              <a:gd name="connsiteY6" fmla="*/ 104885 h 353468"/>
              <a:gd name="connsiteX7" fmla="*/ 204983 w 352880"/>
              <a:gd name="connsiteY7" fmla="*/ 97333 h 353468"/>
              <a:gd name="connsiteX8" fmla="*/ 185809 w 352880"/>
              <a:gd name="connsiteY8" fmla="*/ 78222 h 353468"/>
              <a:gd name="connsiteX9" fmla="*/ 203934 w 352880"/>
              <a:gd name="connsiteY9" fmla="*/ 26084 h 353468"/>
              <a:gd name="connsiteX10" fmla="*/ 191355 w 352880"/>
              <a:gd name="connsiteY10" fmla="*/ 1043 h 353468"/>
              <a:gd name="connsiteX11" fmla="*/ 178359 w 352880"/>
              <a:gd name="connsiteY11" fmla="*/ 1229 h 353468"/>
              <a:gd name="connsiteX12" fmla="*/ 152658 w 352880"/>
              <a:gd name="connsiteY12" fmla="*/ 11011 h 353468"/>
              <a:gd name="connsiteX13" fmla="*/ 130839 w 352880"/>
              <a:gd name="connsiteY13" fmla="*/ 11011 h 353468"/>
              <a:gd name="connsiteX14" fmla="*/ 105216 w 352880"/>
              <a:gd name="connsiteY14" fmla="*/ 1229 h 353468"/>
              <a:gd name="connsiteX15" fmla="*/ 79769 w 352880"/>
              <a:gd name="connsiteY15" fmla="*/ 12967 h 353468"/>
              <a:gd name="connsiteX16" fmla="*/ 79562 w 352880"/>
              <a:gd name="connsiteY16" fmla="*/ 26084 h 353468"/>
              <a:gd name="connsiteX17" fmla="*/ 97687 w 352880"/>
              <a:gd name="connsiteY17" fmla="*/ 78190 h 353468"/>
              <a:gd name="connsiteX18" fmla="*/ 18847 w 352880"/>
              <a:gd name="connsiteY18" fmla="*/ 266392 h 353468"/>
              <a:gd name="connsiteX19" fmla="*/ 65 w 352880"/>
              <a:gd name="connsiteY19" fmla="*/ 339237 h 353468"/>
              <a:gd name="connsiteX20" fmla="*/ 2538 w 352880"/>
              <a:gd name="connsiteY20" fmla="*/ 344919 h 353468"/>
              <a:gd name="connsiteX21" fmla="*/ 121760 w 352880"/>
              <a:gd name="connsiteY21" fmla="*/ 353152 h 353468"/>
              <a:gd name="connsiteX22" fmla="*/ 126766 w 352880"/>
              <a:gd name="connsiteY22" fmla="*/ 347444 h 353468"/>
              <a:gd name="connsiteX23" fmla="*/ 121620 w 352880"/>
              <a:gd name="connsiteY23" fmla="*/ 342430 h 353468"/>
              <a:gd name="connsiteX24" fmla="*/ 89673 w 352880"/>
              <a:gd name="connsiteY24" fmla="*/ 22578 h 353468"/>
              <a:gd name="connsiteX25" fmla="*/ 95391 w 352880"/>
              <a:gd name="connsiteY25" fmla="*/ 11132 h 353468"/>
              <a:gd name="connsiteX26" fmla="*/ 101397 w 352880"/>
              <a:gd name="connsiteY26" fmla="*/ 11230 h 353468"/>
              <a:gd name="connsiteX27" fmla="*/ 127020 w 352880"/>
              <a:gd name="connsiteY27" fmla="*/ 21013 h 353468"/>
              <a:gd name="connsiteX28" fmla="*/ 182100 w 352880"/>
              <a:gd name="connsiteY28" fmla="*/ 11230 h 353468"/>
              <a:gd name="connsiteX29" fmla="*/ 193723 w 352880"/>
              <a:gd name="connsiteY29" fmla="*/ 16417 h 353468"/>
              <a:gd name="connsiteX30" fmla="*/ 193823 w 352880"/>
              <a:gd name="connsiteY30" fmla="*/ 22578 h 353468"/>
              <a:gd name="connsiteX31" fmla="*/ 174806 w 352880"/>
              <a:gd name="connsiteY31" fmla="*/ 77235 h 353468"/>
              <a:gd name="connsiteX32" fmla="*/ 159404 w 352880"/>
              <a:gd name="connsiteY32" fmla="*/ 87112 h 353468"/>
              <a:gd name="connsiteX33" fmla="*/ 163959 w 352880"/>
              <a:gd name="connsiteY33" fmla="*/ 49547 h 353468"/>
              <a:gd name="connsiteX34" fmla="*/ 159247 w 352880"/>
              <a:gd name="connsiteY34" fmla="*/ 43615 h 353468"/>
              <a:gd name="connsiteX35" fmla="*/ 153315 w 352880"/>
              <a:gd name="connsiteY35" fmla="*/ 48326 h 353468"/>
              <a:gd name="connsiteX36" fmla="*/ 148307 w 352880"/>
              <a:gd name="connsiteY36" fmla="*/ 89616 h 353468"/>
              <a:gd name="connsiteX37" fmla="*/ 135190 w 352880"/>
              <a:gd name="connsiteY37" fmla="*/ 89616 h 353468"/>
              <a:gd name="connsiteX38" fmla="*/ 130166 w 352880"/>
              <a:gd name="connsiteY38" fmla="*/ 48326 h 353468"/>
              <a:gd name="connsiteX39" fmla="*/ 124202 w 352880"/>
              <a:gd name="connsiteY39" fmla="*/ 43662 h 353468"/>
              <a:gd name="connsiteX40" fmla="*/ 119538 w 352880"/>
              <a:gd name="connsiteY40" fmla="*/ 49625 h 353468"/>
              <a:gd name="connsiteX41" fmla="*/ 124093 w 352880"/>
              <a:gd name="connsiteY41" fmla="*/ 87190 h 353468"/>
              <a:gd name="connsiteX42" fmla="*/ 108691 w 352880"/>
              <a:gd name="connsiteY42" fmla="*/ 77314 h 353468"/>
              <a:gd name="connsiteX43" fmla="*/ 141795 w 352880"/>
              <a:gd name="connsiteY43" fmla="*/ 274578 h 353468"/>
              <a:gd name="connsiteX44" fmla="*/ 136427 w 352880"/>
              <a:gd name="connsiteY44" fmla="*/ 262526 h 353468"/>
              <a:gd name="connsiteX45" fmla="*/ 118113 w 352880"/>
              <a:gd name="connsiteY45" fmla="*/ 239251 h 353468"/>
              <a:gd name="connsiteX46" fmla="*/ 125118 w 352880"/>
              <a:gd name="connsiteY46" fmla="*/ 242122 h 353468"/>
              <a:gd name="connsiteX47" fmla="*/ 125141 w 352880"/>
              <a:gd name="connsiteY47" fmla="*/ 242178 h 353468"/>
              <a:gd name="connsiteX48" fmla="*/ 159576 w 352880"/>
              <a:gd name="connsiteY48" fmla="*/ 236762 h 353468"/>
              <a:gd name="connsiteX49" fmla="*/ 141827 w 352880"/>
              <a:gd name="connsiteY49" fmla="*/ 221110 h 353468"/>
              <a:gd name="connsiteX50" fmla="*/ 113413 w 352880"/>
              <a:gd name="connsiteY50" fmla="*/ 197256 h 353468"/>
              <a:gd name="connsiteX51" fmla="*/ 136458 w 352880"/>
              <a:gd name="connsiteY51" fmla="*/ 168926 h 353468"/>
              <a:gd name="connsiteX52" fmla="*/ 141827 w 352880"/>
              <a:gd name="connsiteY52" fmla="*/ 156889 h 353468"/>
              <a:gd name="connsiteX53" fmla="*/ 147164 w 352880"/>
              <a:gd name="connsiteY53" fmla="*/ 168957 h 353468"/>
              <a:gd name="connsiteX54" fmla="*/ 165414 w 352880"/>
              <a:gd name="connsiteY54" fmla="*/ 192216 h 353468"/>
              <a:gd name="connsiteX55" fmla="*/ 158416 w 352880"/>
              <a:gd name="connsiteY55" fmla="*/ 189386 h 353468"/>
              <a:gd name="connsiteX56" fmla="*/ 158402 w 352880"/>
              <a:gd name="connsiteY56" fmla="*/ 189352 h 353468"/>
              <a:gd name="connsiteX57" fmla="*/ 123967 w 352880"/>
              <a:gd name="connsiteY57" fmla="*/ 194768 h 353468"/>
              <a:gd name="connsiteX58" fmla="*/ 141811 w 352880"/>
              <a:gd name="connsiteY58" fmla="*/ 210420 h 353468"/>
              <a:gd name="connsiteX59" fmla="*/ 169894 w 352880"/>
              <a:gd name="connsiteY59" fmla="*/ 234662 h 353468"/>
              <a:gd name="connsiteX60" fmla="*/ 147054 w 352880"/>
              <a:gd name="connsiteY60" fmla="*/ 262604 h 353468"/>
              <a:gd name="connsiteX61" fmla="*/ 141795 w 352880"/>
              <a:gd name="connsiteY61" fmla="*/ 274641 h 353468"/>
              <a:gd name="connsiteX62" fmla="*/ 348091 w 352880"/>
              <a:gd name="connsiteY62" fmla="*/ 342368 h 353468"/>
              <a:gd name="connsiteX63" fmla="*/ 340265 w 352880"/>
              <a:gd name="connsiteY63" fmla="*/ 342368 h 353468"/>
              <a:gd name="connsiteX64" fmla="*/ 340265 w 352880"/>
              <a:gd name="connsiteY64" fmla="*/ 334009 h 353468"/>
              <a:gd name="connsiteX65" fmla="*/ 312842 w 352880"/>
              <a:gd name="connsiteY65" fmla="*/ 307122 h 353468"/>
              <a:gd name="connsiteX66" fmla="*/ 310526 w 352880"/>
              <a:gd name="connsiteY66" fmla="*/ 307244 h 353468"/>
              <a:gd name="connsiteX67" fmla="*/ 278940 w 352880"/>
              <a:gd name="connsiteY67" fmla="*/ 214896 h 353468"/>
              <a:gd name="connsiteX68" fmla="*/ 291962 w 352880"/>
              <a:gd name="connsiteY68" fmla="*/ 209543 h 353468"/>
              <a:gd name="connsiteX69" fmla="*/ 278799 w 352880"/>
              <a:gd name="connsiteY69" fmla="*/ 204206 h 353468"/>
              <a:gd name="connsiteX70" fmla="*/ 278799 w 352880"/>
              <a:gd name="connsiteY70" fmla="*/ 179804 h 353468"/>
              <a:gd name="connsiteX71" fmla="*/ 286625 w 352880"/>
              <a:gd name="connsiteY71" fmla="*/ 179804 h 353468"/>
              <a:gd name="connsiteX72" fmla="*/ 291680 w 352880"/>
              <a:gd name="connsiteY72" fmla="*/ 174169 h 353468"/>
              <a:gd name="connsiteX73" fmla="*/ 286625 w 352880"/>
              <a:gd name="connsiteY73" fmla="*/ 169114 h 353468"/>
              <a:gd name="connsiteX74" fmla="*/ 276498 w 352880"/>
              <a:gd name="connsiteY74" fmla="*/ 169114 h 353468"/>
              <a:gd name="connsiteX75" fmla="*/ 291649 w 352880"/>
              <a:gd name="connsiteY75" fmla="*/ 123456 h 353468"/>
              <a:gd name="connsiteX76" fmla="*/ 288223 w 352880"/>
              <a:gd name="connsiteY76" fmla="*/ 116681 h 353468"/>
              <a:gd name="connsiteX77" fmla="*/ 286562 w 352880"/>
              <a:gd name="connsiteY77" fmla="*/ 116413 h 353468"/>
              <a:gd name="connsiteX78" fmla="*/ 252378 w 352880"/>
              <a:gd name="connsiteY78" fmla="*/ 116413 h 353468"/>
              <a:gd name="connsiteX79" fmla="*/ 252378 w 352880"/>
              <a:gd name="connsiteY79" fmla="*/ 95392 h 353468"/>
              <a:gd name="connsiteX80" fmla="*/ 247025 w 352880"/>
              <a:gd name="connsiteY80" fmla="*/ 90039 h 353468"/>
              <a:gd name="connsiteX81" fmla="*/ 241672 w 352880"/>
              <a:gd name="connsiteY81" fmla="*/ 95392 h 353468"/>
              <a:gd name="connsiteX82" fmla="*/ 241672 w 352880"/>
              <a:gd name="connsiteY82" fmla="*/ 116382 h 353468"/>
              <a:gd name="connsiteX83" fmla="*/ 207472 w 352880"/>
              <a:gd name="connsiteY83" fmla="*/ 116382 h 353468"/>
              <a:gd name="connsiteX84" fmla="*/ 203136 w 352880"/>
              <a:gd name="connsiteY84" fmla="*/ 118620 h 353468"/>
              <a:gd name="connsiteX85" fmla="*/ 202385 w 352880"/>
              <a:gd name="connsiteY85" fmla="*/ 123425 h 353468"/>
              <a:gd name="connsiteX86" fmla="*/ 217614 w 352880"/>
              <a:gd name="connsiteY86" fmla="*/ 169082 h 353468"/>
              <a:gd name="connsiteX87" fmla="*/ 207472 w 352880"/>
              <a:gd name="connsiteY87" fmla="*/ 169082 h 353468"/>
              <a:gd name="connsiteX88" fmla="*/ 202416 w 352880"/>
              <a:gd name="connsiteY88" fmla="*/ 174717 h 353468"/>
              <a:gd name="connsiteX89" fmla="*/ 207472 w 352880"/>
              <a:gd name="connsiteY89" fmla="*/ 179773 h 353468"/>
              <a:gd name="connsiteX90" fmla="*/ 215298 w 352880"/>
              <a:gd name="connsiteY90" fmla="*/ 179773 h 353468"/>
              <a:gd name="connsiteX91" fmla="*/ 215298 w 352880"/>
              <a:gd name="connsiteY91" fmla="*/ 204222 h 353468"/>
              <a:gd name="connsiteX92" fmla="*/ 202119 w 352880"/>
              <a:gd name="connsiteY92" fmla="*/ 209559 h 353468"/>
              <a:gd name="connsiteX93" fmla="*/ 215157 w 352880"/>
              <a:gd name="connsiteY93" fmla="*/ 214912 h 353468"/>
              <a:gd name="connsiteX94" fmla="*/ 183540 w 352880"/>
              <a:gd name="connsiteY94" fmla="*/ 307260 h 353468"/>
              <a:gd name="connsiteX95" fmla="*/ 153924 w 352880"/>
              <a:gd name="connsiteY95" fmla="*/ 331677 h 353468"/>
              <a:gd name="connsiteX96" fmla="*/ 153800 w 352880"/>
              <a:gd name="connsiteY96" fmla="*/ 334025 h 353468"/>
              <a:gd name="connsiteX97" fmla="*/ 153800 w 352880"/>
              <a:gd name="connsiteY97" fmla="*/ 342383 h 353468"/>
              <a:gd name="connsiteX98" fmla="*/ 145974 w 352880"/>
              <a:gd name="connsiteY98" fmla="*/ 342383 h 353468"/>
              <a:gd name="connsiteX99" fmla="*/ 140903 w 352880"/>
              <a:gd name="connsiteY99" fmla="*/ 348034 h 353468"/>
              <a:gd name="connsiteX100" fmla="*/ 145974 w 352880"/>
              <a:gd name="connsiteY100" fmla="*/ 353105 h 353468"/>
              <a:gd name="connsiteX101" fmla="*/ 348091 w 352880"/>
              <a:gd name="connsiteY101" fmla="*/ 353105 h 353468"/>
              <a:gd name="connsiteX102" fmla="*/ 352849 w 352880"/>
              <a:gd name="connsiteY102" fmla="*/ 347189 h 353468"/>
              <a:gd name="connsiteX103" fmla="*/ 348091 w 352880"/>
              <a:gd name="connsiteY103" fmla="*/ 342430 h 353468"/>
              <a:gd name="connsiteX104" fmla="*/ 214907 w 352880"/>
              <a:gd name="connsiteY104" fmla="*/ 127088 h 353468"/>
              <a:gd name="connsiteX105" fmla="*/ 279080 w 352880"/>
              <a:gd name="connsiteY105" fmla="*/ 127088 h 353468"/>
              <a:gd name="connsiteX106" fmla="*/ 265087 w 352880"/>
              <a:gd name="connsiteY106" fmla="*/ 169082 h 353468"/>
              <a:gd name="connsiteX107" fmla="*/ 228915 w 352880"/>
              <a:gd name="connsiteY107" fmla="*/ 169082 h 353468"/>
              <a:gd name="connsiteX108" fmla="*/ 268030 w 352880"/>
              <a:gd name="connsiteY108" fmla="*/ 179804 h 353468"/>
              <a:gd name="connsiteX109" fmla="*/ 268030 w 352880"/>
              <a:gd name="connsiteY109" fmla="*/ 204206 h 353468"/>
              <a:gd name="connsiteX110" fmla="*/ 226004 w 352880"/>
              <a:gd name="connsiteY110" fmla="*/ 204206 h 353468"/>
              <a:gd name="connsiteX111" fmla="*/ 226004 w 352880"/>
              <a:gd name="connsiteY111" fmla="*/ 179804 h 353468"/>
              <a:gd name="connsiteX112" fmla="*/ 225957 w 352880"/>
              <a:gd name="connsiteY112" fmla="*/ 214943 h 353468"/>
              <a:gd name="connsiteX113" fmla="*/ 268093 w 352880"/>
              <a:gd name="connsiteY113" fmla="*/ 214943 h 353468"/>
              <a:gd name="connsiteX114" fmla="*/ 295875 w 352880"/>
              <a:gd name="connsiteY114" fmla="*/ 307291 h 353468"/>
              <a:gd name="connsiteX115" fmla="*/ 198174 w 352880"/>
              <a:gd name="connsiteY115" fmla="*/ 307291 h 353468"/>
              <a:gd name="connsiteX116" fmla="*/ 225957 w 352880"/>
              <a:gd name="connsiteY116" fmla="*/ 214912 h 353468"/>
              <a:gd name="connsiteX117" fmla="*/ 329543 w 352880"/>
              <a:gd name="connsiteY117" fmla="*/ 342462 h 353468"/>
              <a:gd name="connsiteX118" fmla="*/ 164491 w 352880"/>
              <a:gd name="connsiteY118" fmla="*/ 342462 h 353468"/>
              <a:gd name="connsiteX119" fmla="*/ 164491 w 352880"/>
              <a:gd name="connsiteY119" fmla="*/ 334103 h 353468"/>
              <a:gd name="connsiteX120" fmla="*/ 182425 w 352880"/>
              <a:gd name="connsiteY120" fmla="*/ 317634 h 353468"/>
              <a:gd name="connsiteX121" fmla="*/ 185496 w 352880"/>
              <a:gd name="connsiteY121" fmla="*/ 318044 h 353468"/>
              <a:gd name="connsiteX122" fmla="*/ 308538 w 352880"/>
              <a:gd name="connsiteY122" fmla="*/ 318044 h 353468"/>
              <a:gd name="connsiteX123" fmla="*/ 329133 w 352880"/>
              <a:gd name="connsiteY123" fmla="*/ 331032 h 353468"/>
              <a:gd name="connsiteX124" fmla="*/ 329543 w 352880"/>
              <a:gd name="connsiteY124" fmla="*/ 334103 h 353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</a:cxnLst>
            <a:rect l="l" t="t" r="r" b="b"/>
            <a:pathLst>
              <a:path w="352880" h="353468">
                <a:moveTo>
                  <a:pt x="121620" y="342430"/>
                </a:moveTo>
                <a:cubicBezTo>
                  <a:pt x="91661" y="342430"/>
                  <a:pt x="23950" y="344136"/>
                  <a:pt x="10708" y="337735"/>
                </a:cubicBezTo>
                <a:cubicBezTo>
                  <a:pt x="11945" y="308277"/>
                  <a:pt x="31886" y="294175"/>
                  <a:pt x="29491" y="266220"/>
                </a:cubicBezTo>
                <a:cubicBezTo>
                  <a:pt x="27232" y="198718"/>
                  <a:pt x="54211" y="133527"/>
                  <a:pt x="103510" y="87362"/>
                </a:cubicBezTo>
                <a:cubicBezTo>
                  <a:pt x="125948" y="105009"/>
                  <a:pt x="157548" y="105009"/>
                  <a:pt x="179987" y="87362"/>
                </a:cubicBezTo>
                <a:cubicBezTo>
                  <a:pt x="186008" y="92636"/>
                  <a:pt x="191661" y="98315"/>
                  <a:pt x="196907" y="104361"/>
                </a:cubicBezTo>
                <a:cubicBezTo>
                  <a:pt x="198847" y="106591"/>
                  <a:pt x="202228" y="106826"/>
                  <a:pt x="204459" y="104885"/>
                </a:cubicBezTo>
                <a:cubicBezTo>
                  <a:pt x="206689" y="102944"/>
                  <a:pt x="206924" y="99563"/>
                  <a:pt x="204983" y="97333"/>
                </a:cubicBezTo>
                <a:cubicBezTo>
                  <a:pt x="199084" y="90486"/>
                  <a:pt x="192674" y="84098"/>
                  <a:pt x="185809" y="78222"/>
                </a:cubicBezTo>
                <a:lnTo>
                  <a:pt x="203934" y="26084"/>
                </a:lnTo>
                <a:cubicBezTo>
                  <a:pt x="207375" y="15695"/>
                  <a:pt x="201743" y="4484"/>
                  <a:pt x="191355" y="1043"/>
                </a:cubicBezTo>
                <a:cubicBezTo>
                  <a:pt x="187125" y="-358"/>
                  <a:pt x="182547" y="-293"/>
                  <a:pt x="178359" y="1229"/>
                </a:cubicBezTo>
                <a:lnTo>
                  <a:pt x="152658" y="11011"/>
                </a:lnTo>
                <a:cubicBezTo>
                  <a:pt x="145634" y="13704"/>
                  <a:pt x="137862" y="13704"/>
                  <a:pt x="130839" y="11011"/>
                </a:cubicBezTo>
                <a:lnTo>
                  <a:pt x="105216" y="1229"/>
                </a:lnTo>
                <a:cubicBezTo>
                  <a:pt x="94948" y="-2557"/>
                  <a:pt x="83555" y="2699"/>
                  <a:pt x="79769" y="12967"/>
                </a:cubicBezTo>
                <a:cubicBezTo>
                  <a:pt x="78213" y="17189"/>
                  <a:pt x="78140" y="21815"/>
                  <a:pt x="79562" y="26084"/>
                </a:cubicBezTo>
                <a:lnTo>
                  <a:pt x="97687" y="78190"/>
                </a:lnTo>
                <a:cubicBezTo>
                  <a:pt x="44772" y="126110"/>
                  <a:pt x="15886" y="195065"/>
                  <a:pt x="18847" y="266392"/>
                </a:cubicBezTo>
                <a:cubicBezTo>
                  <a:pt x="20710" y="293282"/>
                  <a:pt x="-1344" y="310844"/>
                  <a:pt x="65" y="339237"/>
                </a:cubicBezTo>
                <a:cubicBezTo>
                  <a:pt x="72" y="341391"/>
                  <a:pt x="967" y="343446"/>
                  <a:pt x="2538" y="344919"/>
                </a:cubicBezTo>
                <a:cubicBezTo>
                  <a:pt x="5527" y="354482"/>
                  <a:pt x="89126" y="353762"/>
                  <a:pt x="121760" y="353152"/>
                </a:cubicBezTo>
                <a:cubicBezTo>
                  <a:pt x="124719" y="352958"/>
                  <a:pt x="126960" y="350402"/>
                  <a:pt x="126766" y="347444"/>
                </a:cubicBezTo>
                <a:cubicBezTo>
                  <a:pt x="126586" y="344701"/>
                  <a:pt x="124365" y="342538"/>
                  <a:pt x="121620" y="342430"/>
                </a:cubicBezTo>
                <a:close/>
                <a:moveTo>
                  <a:pt x="89673" y="22578"/>
                </a:moveTo>
                <a:cubicBezTo>
                  <a:pt x="88092" y="17839"/>
                  <a:pt x="90652" y="12714"/>
                  <a:pt x="95391" y="11132"/>
                </a:cubicBezTo>
                <a:cubicBezTo>
                  <a:pt x="97346" y="10480"/>
                  <a:pt x="99465" y="10515"/>
                  <a:pt x="101397" y="11230"/>
                </a:cubicBezTo>
                <a:lnTo>
                  <a:pt x="127020" y="21013"/>
                </a:lnTo>
                <a:cubicBezTo>
                  <a:pt x="144002" y="29152"/>
                  <a:pt x="166150" y="16959"/>
                  <a:pt x="182100" y="11230"/>
                </a:cubicBezTo>
                <a:cubicBezTo>
                  <a:pt x="186742" y="9453"/>
                  <a:pt x="191945" y="11775"/>
                  <a:pt x="193723" y="16417"/>
                </a:cubicBezTo>
                <a:cubicBezTo>
                  <a:pt x="194480" y="18395"/>
                  <a:pt x="194515" y="20576"/>
                  <a:pt x="193823" y="22578"/>
                </a:cubicBezTo>
                <a:lnTo>
                  <a:pt x="174806" y="77235"/>
                </a:lnTo>
                <a:cubicBezTo>
                  <a:pt x="170644" y="81841"/>
                  <a:pt x="165327" y="85251"/>
                  <a:pt x="159404" y="87112"/>
                </a:cubicBezTo>
                <a:lnTo>
                  <a:pt x="163959" y="49547"/>
                </a:lnTo>
                <a:cubicBezTo>
                  <a:pt x="164295" y="46608"/>
                  <a:pt x="162187" y="43952"/>
                  <a:pt x="159247" y="43615"/>
                </a:cubicBezTo>
                <a:cubicBezTo>
                  <a:pt x="156308" y="43277"/>
                  <a:pt x="153652" y="45387"/>
                  <a:pt x="153315" y="48326"/>
                </a:cubicBezTo>
                <a:lnTo>
                  <a:pt x="148307" y="89616"/>
                </a:lnTo>
                <a:cubicBezTo>
                  <a:pt x="143951" y="90164"/>
                  <a:pt x="139545" y="90164"/>
                  <a:pt x="135190" y="89616"/>
                </a:cubicBezTo>
                <a:lnTo>
                  <a:pt x="130166" y="48326"/>
                </a:lnTo>
                <a:cubicBezTo>
                  <a:pt x="129807" y="45391"/>
                  <a:pt x="127137" y="43303"/>
                  <a:pt x="124202" y="43662"/>
                </a:cubicBezTo>
                <a:cubicBezTo>
                  <a:pt x="121267" y="44020"/>
                  <a:pt x="119179" y="46690"/>
                  <a:pt x="119538" y="49625"/>
                </a:cubicBezTo>
                <a:lnTo>
                  <a:pt x="124093" y="87190"/>
                </a:lnTo>
                <a:cubicBezTo>
                  <a:pt x="118170" y="85329"/>
                  <a:pt x="112853" y="81919"/>
                  <a:pt x="108691" y="77314"/>
                </a:cubicBezTo>
                <a:close/>
                <a:moveTo>
                  <a:pt x="141795" y="274578"/>
                </a:moveTo>
                <a:cubicBezTo>
                  <a:pt x="135331" y="274578"/>
                  <a:pt x="136427" y="266862"/>
                  <a:pt x="136427" y="262526"/>
                </a:cubicBezTo>
                <a:cubicBezTo>
                  <a:pt x="127865" y="262322"/>
                  <a:pt x="106969" y="246608"/>
                  <a:pt x="118113" y="239251"/>
                </a:cubicBezTo>
                <a:cubicBezTo>
                  <a:pt x="120841" y="238110"/>
                  <a:pt x="123977" y="239395"/>
                  <a:pt x="125118" y="242122"/>
                </a:cubicBezTo>
                <a:cubicBezTo>
                  <a:pt x="125126" y="242141"/>
                  <a:pt x="125134" y="242159"/>
                  <a:pt x="125141" y="242178"/>
                </a:cubicBezTo>
                <a:cubicBezTo>
                  <a:pt x="131402" y="258049"/>
                  <a:pt x="159717" y="254183"/>
                  <a:pt x="159576" y="236762"/>
                </a:cubicBezTo>
                <a:cubicBezTo>
                  <a:pt x="159576" y="229625"/>
                  <a:pt x="156446" y="221110"/>
                  <a:pt x="141827" y="221110"/>
                </a:cubicBezTo>
                <a:cubicBezTo>
                  <a:pt x="127393" y="222369"/>
                  <a:pt x="114672" y="211689"/>
                  <a:pt x="113413" y="197256"/>
                </a:cubicBezTo>
                <a:cubicBezTo>
                  <a:pt x="112181" y="183138"/>
                  <a:pt x="122385" y="170594"/>
                  <a:pt x="136458" y="168926"/>
                </a:cubicBezTo>
                <a:cubicBezTo>
                  <a:pt x="136458" y="164590"/>
                  <a:pt x="135362" y="156889"/>
                  <a:pt x="141827" y="156889"/>
                </a:cubicBezTo>
                <a:cubicBezTo>
                  <a:pt x="148291" y="156889"/>
                  <a:pt x="147164" y="164637"/>
                  <a:pt x="147164" y="168957"/>
                </a:cubicBezTo>
                <a:cubicBezTo>
                  <a:pt x="155726" y="169192"/>
                  <a:pt x="176527" y="184875"/>
                  <a:pt x="165414" y="192216"/>
                </a:cubicBezTo>
                <a:cubicBezTo>
                  <a:pt x="162700" y="193367"/>
                  <a:pt x="159568" y="192101"/>
                  <a:pt x="158416" y="189386"/>
                </a:cubicBezTo>
                <a:cubicBezTo>
                  <a:pt x="158412" y="189375"/>
                  <a:pt x="158407" y="189363"/>
                  <a:pt x="158402" y="189352"/>
                </a:cubicBezTo>
                <a:cubicBezTo>
                  <a:pt x="152141" y="173481"/>
                  <a:pt x="123842" y="177347"/>
                  <a:pt x="123967" y="194768"/>
                </a:cubicBezTo>
                <a:cubicBezTo>
                  <a:pt x="123967" y="201905"/>
                  <a:pt x="127098" y="210420"/>
                  <a:pt x="141811" y="210420"/>
                </a:cubicBezTo>
                <a:cubicBezTo>
                  <a:pt x="156260" y="209360"/>
                  <a:pt x="168833" y="220213"/>
                  <a:pt x="169894" y="234662"/>
                </a:cubicBezTo>
                <a:cubicBezTo>
                  <a:pt x="170913" y="248566"/>
                  <a:pt x="160881" y="260839"/>
                  <a:pt x="147054" y="262604"/>
                </a:cubicBezTo>
                <a:cubicBezTo>
                  <a:pt x="147148" y="266924"/>
                  <a:pt x="148244" y="274641"/>
                  <a:pt x="141795" y="274641"/>
                </a:cubicBezTo>
                <a:close/>
                <a:moveTo>
                  <a:pt x="348091" y="342368"/>
                </a:moveTo>
                <a:lnTo>
                  <a:pt x="340265" y="342368"/>
                </a:lnTo>
                <a:lnTo>
                  <a:pt x="340265" y="334009"/>
                </a:lnTo>
                <a:cubicBezTo>
                  <a:pt x="340116" y="319012"/>
                  <a:pt x="327839" y="306975"/>
                  <a:pt x="312842" y="307122"/>
                </a:cubicBezTo>
                <a:cubicBezTo>
                  <a:pt x="312067" y="307130"/>
                  <a:pt x="311296" y="307171"/>
                  <a:pt x="310526" y="307244"/>
                </a:cubicBezTo>
                <a:cubicBezTo>
                  <a:pt x="304844" y="302173"/>
                  <a:pt x="280333" y="276613"/>
                  <a:pt x="278940" y="214896"/>
                </a:cubicBezTo>
                <a:cubicBezTo>
                  <a:pt x="283353" y="214771"/>
                  <a:pt x="291978" y="216368"/>
                  <a:pt x="291962" y="209543"/>
                </a:cubicBezTo>
                <a:cubicBezTo>
                  <a:pt x="291947" y="202719"/>
                  <a:pt x="283213" y="204347"/>
                  <a:pt x="278799" y="204206"/>
                </a:cubicBezTo>
                <a:lnTo>
                  <a:pt x="278799" y="179804"/>
                </a:lnTo>
                <a:lnTo>
                  <a:pt x="286625" y="179804"/>
                </a:lnTo>
                <a:cubicBezTo>
                  <a:pt x="289577" y="179645"/>
                  <a:pt x="291840" y="177121"/>
                  <a:pt x="291680" y="174169"/>
                </a:cubicBezTo>
                <a:cubicBezTo>
                  <a:pt x="291533" y="171441"/>
                  <a:pt x="289353" y="169261"/>
                  <a:pt x="286625" y="169114"/>
                </a:cubicBezTo>
                <a:lnTo>
                  <a:pt x="276498" y="169114"/>
                </a:lnTo>
                <a:lnTo>
                  <a:pt x="291649" y="123456"/>
                </a:lnTo>
                <a:cubicBezTo>
                  <a:pt x="292574" y="120639"/>
                  <a:pt x="291040" y="117606"/>
                  <a:pt x="288223" y="116681"/>
                </a:cubicBezTo>
                <a:cubicBezTo>
                  <a:pt x="287688" y="116505"/>
                  <a:pt x="287127" y="116414"/>
                  <a:pt x="286562" y="116413"/>
                </a:cubicBezTo>
                <a:lnTo>
                  <a:pt x="252378" y="116413"/>
                </a:lnTo>
                <a:lnTo>
                  <a:pt x="252378" y="95392"/>
                </a:lnTo>
                <a:cubicBezTo>
                  <a:pt x="252378" y="92436"/>
                  <a:pt x="249981" y="90039"/>
                  <a:pt x="247025" y="90039"/>
                </a:cubicBezTo>
                <a:cubicBezTo>
                  <a:pt x="244068" y="90039"/>
                  <a:pt x="241672" y="92436"/>
                  <a:pt x="241672" y="95392"/>
                </a:cubicBezTo>
                <a:lnTo>
                  <a:pt x="241672" y="116382"/>
                </a:lnTo>
                <a:lnTo>
                  <a:pt x="207472" y="116382"/>
                </a:lnTo>
                <a:cubicBezTo>
                  <a:pt x="205748" y="116380"/>
                  <a:pt x="204132" y="117214"/>
                  <a:pt x="203136" y="118620"/>
                </a:cubicBezTo>
                <a:cubicBezTo>
                  <a:pt x="202133" y="120010"/>
                  <a:pt x="201854" y="121795"/>
                  <a:pt x="202385" y="123425"/>
                </a:cubicBezTo>
                <a:lnTo>
                  <a:pt x="217614" y="169082"/>
                </a:lnTo>
                <a:lnTo>
                  <a:pt x="207472" y="169082"/>
                </a:lnTo>
                <a:cubicBezTo>
                  <a:pt x="204520" y="169242"/>
                  <a:pt x="202256" y="171765"/>
                  <a:pt x="202416" y="174717"/>
                </a:cubicBezTo>
                <a:cubicBezTo>
                  <a:pt x="202563" y="177445"/>
                  <a:pt x="204744" y="179626"/>
                  <a:pt x="207472" y="179773"/>
                </a:cubicBezTo>
                <a:lnTo>
                  <a:pt x="215298" y="179773"/>
                </a:lnTo>
                <a:lnTo>
                  <a:pt x="215298" y="204222"/>
                </a:lnTo>
                <a:cubicBezTo>
                  <a:pt x="210868" y="204362"/>
                  <a:pt x="202103" y="202656"/>
                  <a:pt x="202119" y="209559"/>
                </a:cubicBezTo>
                <a:cubicBezTo>
                  <a:pt x="202134" y="216462"/>
                  <a:pt x="210743" y="214787"/>
                  <a:pt x="215157" y="214912"/>
                </a:cubicBezTo>
                <a:cubicBezTo>
                  <a:pt x="213748" y="276300"/>
                  <a:pt x="189174" y="302189"/>
                  <a:pt x="183540" y="307260"/>
                </a:cubicBezTo>
                <a:cubicBezTo>
                  <a:pt x="168618" y="305825"/>
                  <a:pt x="155360" y="316756"/>
                  <a:pt x="153924" y="331677"/>
                </a:cubicBezTo>
                <a:cubicBezTo>
                  <a:pt x="153849" y="332457"/>
                  <a:pt x="153808" y="333241"/>
                  <a:pt x="153800" y="334025"/>
                </a:cubicBezTo>
                <a:lnTo>
                  <a:pt x="153800" y="342383"/>
                </a:lnTo>
                <a:lnTo>
                  <a:pt x="145974" y="342383"/>
                </a:lnTo>
                <a:cubicBezTo>
                  <a:pt x="143014" y="342543"/>
                  <a:pt x="140743" y="345074"/>
                  <a:pt x="140903" y="348034"/>
                </a:cubicBezTo>
                <a:cubicBezTo>
                  <a:pt x="141051" y="350771"/>
                  <a:pt x="143237" y="352956"/>
                  <a:pt x="145974" y="353105"/>
                </a:cubicBezTo>
                <a:lnTo>
                  <a:pt x="348091" y="353105"/>
                </a:lnTo>
                <a:cubicBezTo>
                  <a:pt x="351038" y="352786"/>
                  <a:pt x="353168" y="350136"/>
                  <a:pt x="352849" y="347189"/>
                </a:cubicBezTo>
                <a:cubicBezTo>
                  <a:pt x="352577" y="344683"/>
                  <a:pt x="350598" y="342703"/>
                  <a:pt x="348091" y="342430"/>
                </a:cubicBezTo>
                <a:close/>
                <a:moveTo>
                  <a:pt x="214907" y="127088"/>
                </a:moveTo>
                <a:lnTo>
                  <a:pt x="279080" y="127088"/>
                </a:lnTo>
                <a:lnTo>
                  <a:pt x="265087" y="169082"/>
                </a:lnTo>
                <a:lnTo>
                  <a:pt x="228915" y="169082"/>
                </a:lnTo>
                <a:close/>
                <a:moveTo>
                  <a:pt x="268030" y="179804"/>
                </a:moveTo>
                <a:lnTo>
                  <a:pt x="268030" y="204206"/>
                </a:lnTo>
                <a:lnTo>
                  <a:pt x="226004" y="204206"/>
                </a:lnTo>
                <a:lnTo>
                  <a:pt x="226004" y="179804"/>
                </a:lnTo>
                <a:close/>
                <a:moveTo>
                  <a:pt x="225957" y="214943"/>
                </a:moveTo>
                <a:lnTo>
                  <a:pt x="268093" y="214943"/>
                </a:lnTo>
                <a:cubicBezTo>
                  <a:pt x="266867" y="247954"/>
                  <a:pt x="276639" y="280437"/>
                  <a:pt x="295875" y="307291"/>
                </a:cubicBezTo>
                <a:lnTo>
                  <a:pt x="198174" y="307291"/>
                </a:lnTo>
                <a:cubicBezTo>
                  <a:pt x="217409" y="280424"/>
                  <a:pt x="227181" y="247932"/>
                  <a:pt x="225957" y="214912"/>
                </a:cubicBezTo>
                <a:close/>
                <a:moveTo>
                  <a:pt x="329543" y="342462"/>
                </a:moveTo>
                <a:lnTo>
                  <a:pt x="164491" y="342462"/>
                </a:lnTo>
                <a:lnTo>
                  <a:pt x="164491" y="334103"/>
                </a:lnTo>
                <a:cubicBezTo>
                  <a:pt x="164896" y="324602"/>
                  <a:pt x="172926" y="317230"/>
                  <a:pt x="182425" y="317634"/>
                </a:cubicBezTo>
                <a:cubicBezTo>
                  <a:pt x="183460" y="317678"/>
                  <a:pt x="184487" y="317816"/>
                  <a:pt x="185496" y="318044"/>
                </a:cubicBezTo>
                <a:lnTo>
                  <a:pt x="308538" y="318044"/>
                </a:lnTo>
                <a:cubicBezTo>
                  <a:pt x="317812" y="315944"/>
                  <a:pt x="327032" y="321758"/>
                  <a:pt x="329133" y="331032"/>
                </a:cubicBezTo>
                <a:cubicBezTo>
                  <a:pt x="329361" y="332042"/>
                  <a:pt x="329499" y="333070"/>
                  <a:pt x="329543" y="334103"/>
                </a:cubicBezTo>
                <a:close/>
              </a:path>
            </a:pathLst>
          </a:custGeom>
          <a:solidFill>
            <a:schemeClr val="bg1"/>
          </a:solidFill>
          <a:ln w="1532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40" name="文本框 139">
            <a:extLst>
              <a:ext uri="{FF2B5EF4-FFF2-40B4-BE49-F238E27FC236}">
                <a16:creationId xmlns:a16="http://schemas.microsoft.com/office/drawing/2014/main" id="{F94069C4-9FC5-4425-3489-03AF35D77BF5}"/>
              </a:ext>
            </a:extLst>
          </p:cNvPr>
          <p:cNvSpPr txBox="1"/>
          <p:nvPr/>
        </p:nvSpPr>
        <p:spPr>
          <a:xfrm flipH="1">
            <a:off x="5143909" y="1427801"/>
            <a:ext cx="1912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spc="200" dirty="0">
                <a:gradFill>
                  <a:gsLst>
                    <a:gs pos="100000">
                      <a:schemeClr val="accent3"/>
                    </a:gs>
                    <a:gs pos="0">
                      <a:schemeClr val="accent2"/>
                    </a:gs>
                  </a:gsLst>
                  <a:lin ang="2700000" scaled="1"/>
                </a:gradFill>
                <a:latin typeface="+mj-ea"/>
                <a:ea typeface="+mj-ea"/>
              </a:rPr>
              <a:t>工作概述</a:t>
            </a:r>
          </a:p>
        </p:txBody>
      </p:sp>
      <p:sp>
        <p:nvSpPr>
          <p:cNvPr id="141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BD26FCB1-BBF3-4CF3-F88B-A0726BD00EC1}"/>
              </a:ext>
            </a:extLst>
          </p:cNvPr>
          <p:cNvSpPr txBox="1"/>
          <p:nvPr/>
        </p:nvSpPr>
        <p:spPr>
          <a:xfrm flipH="1">
            <a:off x="3288206" y="1918664"/>
            <a:ext cx="5624298" cy="37388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陈西设计之家，免费高端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模板搜索网站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142" name="文本框 141">
            <a:extLst>
              <a:ext uri="{FF2B5EF4-FFF2-40B4-BE49-F238E27FC236}">
                <a16:creationId xmlns:a16="http://schemas.microsoft.com/office/drawing/2014/main" id="{D4B24FD6-C71B-BA08-CFB0-E478B187ADFD}"/>
              </a:ext>
            </a:extLst>
          </p:cNvPr>
          <p:cNvSpPr txBox="1"/>
          <p:nvPr/>
        </p:nvSpPr>
        <p:spPr>
          <a:xfrm flipH="1">
            <a:off x="2257303" y="4652675"/>
            <a:ext cx="1912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spc="200" dirty="0">
                <a:gradFill>
                  <a:gsLst>
                    <a:gs pos="100000">
                      <a:schemeClr val="accent3"/>
                    </a:gs>
                    <a:gs pos="0">
                      <a:schemeClr val="accent2"/>
                    </a:gs>
                  </a:gsLst>
                  <a:lin ang="2700000" scaled="1"/>
                </a:gradFill>
                <a:latin typeface="+mj-ea"/>
                <a:ea typeface="+mj-ea"/>
              </a:rPr>
              <a:t>高端定制</a:t>
            </a:r>
          </a:p>
        </p:txBody>
      </p:sp>
      <p:sp>
        <p:nvSpPr>
          <p:cNvPr id="143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2D37EF4B-7C1F-FEC5-CF74-D9D2F5DA32BC}"/>
              </a:ext>
            </a:extLst>
          </p:cNvPr>
          <p:cNvSpPr txBox="1"/>
          <p:nvPr/>
        </p:nvSpPr>
        <p:spPr>
          <a:xfrm flipH="1">
            <a:off x="1180253" y="5143538"/>
            <a:ext cx="2989942" cy="68627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>
              <a:lnSpc>
                <a:spcPct val="145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陈西设计之家，免费高端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模板搜索网站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5A9CFA79-FB0E-85D5-6A6A-FBF6A55A18DD}"/>
              </a:ext>
            </a:extLst>
          </p:cNvPr>
          <p:cNvSpPr txBox="1"/>
          <p:nvPr/>
        </p:nvSpPr>
        <p:spPr>
          <a:xfrm flipH="1">
            <a:off x="7978281" y="4648083"/>
            <a:ext cx="1912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pc="200" dirty="0">
                <a:gradFill>
                  <a:gsLst>
                    <a:gs pos="100000">
                      <a:schemeClr val="accent3"/>
                    </a:gs>
                    <a:gs pos="0">
                      <a:schemeClr val="accent2"/>
                    </a:gs>
                  </a:gsLst>
                  <a:lin ang="2700000" scaled="1"/>
                </a:gradFill>
                <a:latin typeface="+mj-ea"/>
                <a:ea typeface="+mj-ea"/>
              </a:rPr>
              <a:t>PPT</a:t>
            </a:r>
            <a:r>
              <a:rPr lang="zh-CN" altLang="en-US" sz="2800" spc="200" dirty="0">
                <a:gradFill>
                  <a:gsLst>
                    <a:gs pos="100000">
                      <a:schemeClr val="accent3"/>
                    </a:gs>
                    <a:gs pos="0">
                      <a:schemeClr val="accent2"/>
                    </a:gs>
                  </a:gsLst>
                  <a:lin ang="2700000" scaled="1"/>
                </a:gradFill>
                <a:latin typeface="+mj-ea"/>
                <a:ea typeface="+mj-ea"/>
              </a:rPr>
              <a:t>设计</a:t>
            </a:r>
          </a:p>
        </p:txBody>
      </p:sp>
      <p:sp>
        <p:nvSpPr>
          <p:cNvPr id="145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46F8E065-6F41-A815-CDC6-C4ED361C8B1E}"/>
              </a:ext>
            </a:extLst>
          </p:cNvPr>
          <p:cNvSpPr txBox="1"/>
          <p:nvPr/>
        </p:nvSpPr>
        <p:spPr>
          <a:xfrm flipH="1">
            <a:off x="7978280" y="5138946"/>
            <a:ext cx="3218599" cy="68627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搜索陈西设计之家，免费高端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模板搜索网站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146" name="椭圆 145">
            <a:extLst>
              <a:ext uri="{FF2B5EF4-FFF2-40B4-BE49-F238E27FC236}">
                <a16:creationId xmlns:a16="http://schemas.microsoft.com/office/drawing/2014/main" id="{1A0FD4E3-CDA4-ABB8-E3A1-BDED098C5317}"/>
              </a:ext>
            </a:extLst>
          </p:cNvPr>
          <p:cNvSpPr/>
          <p:nvPr/>
        </p:nvSpPr>
        <p:spPr>
          <a:xfrm>
            <a:off x="6030105" y="2665369"/>
            <a:ext cx="127428" cy="127428"/>
          </a:xfrm>
          <a:prstGeom prst="ellipse">
            <a:avLst/>
          </a:prstGeom>
          <a:solidFill>
            <a:schemeClr val="bg1"/>
          </a:solidFill>
          <a:ln w="12700" cap="flat" cmpd="sng">
            <a:gradFill flip="none" rotWithShape="1"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2700000" scaled="1"/>
              <a:tileRect/>
            </a:gradFill>
            <a:prstDash val="solid"/>
            <a:bevel/>
            <a:headEnd type="none" w="med" len="med"/>
            <a:tailEnd type="none" w="med" len="med"/>
          </a:ln>
        </p:spPr>
        <p:txBody>
          <a:bodyPr vert="horz" wrap="square" lIns="115412" tIns="115412" rIns="115412" bIns="516018" anchor="t"/>
          <a:lstStyle/>
          <a:p>
            <a:endParaRPr lang="zh-CN" altLang="en-US" dirty="0">
              <a:solidFill>
                <a:schemeClr val="tx1"/>
              </a:solidFill>
              <a:latin typeface="思源黑体 CN Light" panose="020B0300000000000000" pitchFamily="34" charset="-122"/>
            </a:endParaRPr>
          </a:p>
        </p:txBody>
      </p:sp>
      <p:sp>
        <p:nvSpPr>
          <p:cNvPr id="147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AA59E4A6-4B74-B227-34E4-CDC4136A202C}"/>
              </a:ext>
            </a:extLst>
          </p:cNvPr>
          <p:cNvSpPr/>
          <p:nvPr/>
        </p:nvSpPr>
        <p:spPr>
          <a:xfrm>
            <a:off x="7341833" y="4869724"/>
            <a:ext cx="127428" cy="127428"/>
          </a:xfrm>
          <a:prstGeom prst="ellipse">
            <a:avLst/>
          </a:prstGeom>
          <a:solidFill>
            <a:schemeClr val="bg1"/>
          </a:solidFill>
          <a:ln w="12700" cap="flat" cmpd="sng">
            <a:gradFill flip="none" rotWithShape="1"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2700000" scaled="1"/>
              <a:tileRect/>
            </a:gradFill>
            <a:prstDash val="solid"/>
            <a:bevel/>
            <a:headEnd type="none" w="med" len="med"/>
            <a:tailEnd type="none" w="med" len="med"/>
          </a:ln>
        </p:spPr>
        <p:txBody>
          <a:bodyPr vert="horz" wrap="square" lIns="115412" tIns="115412" rIns="115412" bIns="516018" anchor="t"/>
          <a:lstStyle/>
          <a:p>
            <a:endParaRPr lang="zh-CN" altLang="en-US" dirty="0">
              <a:solidFill>
                <a:schemeClr val="tx1"/>
              </a:solidFill>
              <a:latin typeface="思源黑体 CN Light" panose="020B0300000000000000" pitchFamily="34" charset="-122"/>
            </a:endParaRPr>
          </a:p>
        </p:txBody>
      </p:sp>
      <p:sp>
        <p:nvSpPr>
          <p:cNvPr id="148" name="椭圆 147">
            <a:extLst>
              <a:ext uri="{FF2B5EF4-FFF2-40B4-BE49-F238E27FC236}">
                <a16:creationId xmlns:a16="http://schemas.microsoft.com/office/drawing/2014/main" id="{3FFA6629-749F-49B0-4BAF-A169D8A24A88}"/>
              </a:ext>
            </a:extLst>
          </p:cNvPr>
          <p:cNvSpPr/>
          <p:nvPr/>
        </p:nvSpPr>
        <p:spPr>
          <a:xfrm>
            <a:off x="4725109" y="4869724"/>
            <a:ext cx="127428" cy="127428"/>
          </a:xfrm>
          <a:prstGeom prst="ellipse">
            <a:avLst/>
          </a:prstGeom>
          <a:solidFill>
            <a:schemeClr val="bg1"/>
          </a:solidFill>
          <a:ln w="12700" cap="flat" cmpd="sng">
            <a:gradFill flip="none" rotWithShape="1"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2700000" scaled="1"/>
              <a:tileRect/>
            </a:gradFill>
            <a:prstDash val="solid"/>
            <a:bevel/>
            <a:headEnd type="none" w="med" len="med"/>
            <a:tailEnd type="none" w="med" len="med"/>
          </a:ln>
        </p:spPr>
        <p:txBody>
          <a:bodyPr vert="horz" wrap="square" lIns="115412" tIns="115412" rIns="115412" bIns="516018" anchor="t"/>
          <a:lstStyle/>
          <a:p>
            <a:endParaRPr lang="zh-CN" altLang="en-US" dirty="0">
              <a:solidFill>
                <a:schemeClr val="tx1"/>
              </a:solidFill>
              <a:latin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564401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800" decel="100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800" decel="100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800" decel="100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800" decel="100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800" decel="100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800" decel="100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800" decel="100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800" decel="100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00" decel="100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800" decel="100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800" decel="100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800" decel="100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800" decel="100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800" decel="100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800" decel="100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800" decel="100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800" decel="100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800" decel="100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800" decel="100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800" decel="100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800" decel="100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800" decel="100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800" decel="100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800" decel="100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800" decel="100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800" decel="100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800" decel="100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800" decel="100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800" decel="100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800" decel="100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16" presetClass="entr" presetSubtype="37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1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6" presetClass="entr" presetSubtype="37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4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7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0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 animBg="1"/>
      <p:bldP spid="106" grpId="0" animBg="1"/>
      <p:bldP spid="107" grpId="0" animBg="1"/>
      <p:bldP spid="109" grpId="0" animBg="1"/>
      <p:bldP spid="110" grpId="0" animBg="1"/>
      <p:bldP spid="111" grpId="0" animBg="1"/>
      <p:bldP spid="124" grpId="0" animBg="1"/>
      <p:bldP spid="138" grpId="0" animBg="1"/>
      <p:bldP spid="139" grpId="0" animBg="1"/>
      <p:bldP spid="140" grpId="0"/>
      <p:bldP spid="141" grpId="0"/>
      <p:bldP spid="142" grpId="0"/>
      <p:bldP spid="143" grpId="0"/>
      <p:bldP spid="144" grpId="0"/>
      <p:bldP spid="145" grpId="0"/>
      <p:bldP spid="146" grpId="0" animBg="1"/>
      <p:bldP spid="147" grpId="0" animBg="1"/>
      <p:bldP spid="14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微信：2090298045【陈西】" hidden="1">
            <a:extLst>
              <a:ext uri="{FF2B5EF4-FFF2-40B4-BE49-F238E27FC236}">
                <a16:creationId xmlns:a16="http://schemas.microsoft.com/office/drawing/2014/main" id="{5B6F6B9F-2DA7-3C89-B055-1AD1BBEA83C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微信：2090298045【陈西】" hidden="1">
            <a:extLst>
              <a:ext uri="{FF2B5EF4-FFF2-40B4-BE49-F238E27FC236}">
                <a16:creationId xmlns:a16="http://schemas.microsoft.com/office/drawing/2014/main" id="{58969293-27BD-507D-F254-9AFBF57271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7000660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!微信：2090298045【陈西】">
            <a:extLst>
              <a:ext uri="{FF2B5EF4-FFF2-40B4-BE49-F238E27FC236}">
                <a16:creationId xmlns:a16="http://schemas.microsoft.com/office/drawing/2014/main" id="{C2DB0AD5-F937-1BD4-E01E-FBC7D2E0C90C}"/>
              </a:ext>
            </a:extLst>
          </p:cNvPr>
          <p:cNvSpPr>
            <a:spLocks/>
          </p:cNvSpPr>
          <p:nvPr/>
        </p:nvSpPr>
        <p:spPr>
          <a:xfrm>
            <a:off x="3320143" y="-1216547"/>
            <a:ext cx="5551714" cy="1085408"/>
          </a:xfrm>
          <a:prstGeom prst="rect">
            <a:avLst/>
          </a:prstGeom>
          <a:solidFill>
            <a:srgbClr val="00B0F0">
              <a:alpha val="0"/>
            </a:srgb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5" name="矩形 5">
            <a:extLst>
              <a:ext uri="{FF2B5EF4-FFF2-40B4-BE49-F238E27FC236}">
                <a16:creationId xmlns:a16="http://schemas.microsoft.com/office/drawing/2014/main" id="{BA512123-BFDD-0ADF-4A96-0F4793294A4D}"/>
              </a:ext>
            </a:extLst>
          </p:cNvPr>
          <p:cNvSpPr/>
          <p:nvPr/>
        </p:nvSpPr>
        <p:spPr>
          <a:xfrm>
            <a:off x="0" y="216355"/>
            <a:ext cx="352425" cy="432444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 w="9525"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Normal" panose="020B0400000000000000" pitchFamily="34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6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27E02CA4-6D6E-6440-77D7-98BBDCB8D073}"/>
              </a:ext>
            </a:extLst>
          </p:cNvPr>
          <p:cNvSpPr/>
          <p:nvPr/>
        </p:nvSpPr>
        <p:spPr>
          <a:xfrm>
            <a:off x="419100" y="216355"/>
            <a:ext cx="123825" cy="432444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 w="9525"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Normal" panose="020B0400000000000000" pitchFamily="34" charset="-122"/>
              <a:cs typeface="+mn-cs"/>
              <a:sym typeface="Verdana" panose="020B0604030504040204" pitchFamily="34" charset="0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7504BCE7-53B9-05E6-ABAB-CC1508647EA9}"/>
              </a:ext>
            </a:extLst>
          </p:cNvPr>
          <p:cNvCxnSpPr>
            <a:cxnSpLocks/>
          </p:cNvCxnSpPr>
          <p:nvPr/>
        </p:nvCxnSpPr>
        <p:spPr>
          <a:xfrm>
            <a:off x="-6803" y="812437"/>
            <a:ext cx="12201525" cy="0"/>
          </a:xfrm>
          <a:prstGeom prst="line">
            <a:avLst/>
          </a:prstGeom>
          <a:ln w="28575" cmpd="sng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CC24D663-5150-2DA0-13F5-8B9666CE42BA}"/>
              </a:ext>
            </a:extLst>
          </p:cNvPr>
          <p:cNvSpPr/>
          <p:nvPr/>
        </p:nvSpPr>
        <p:spPr>
          <a:xfrm>
            <a:off x="11552317" y="261578"/>
            <a:ext cx="420061" cy="420061"/>
          </a:xfrm>
          <a:custGeom>
            <a:avLst/>
            <a:gdLst>
              <a:gd name="connsiteX0" fmla="*/ 136951 w 447676"/>
              <a:gd name="connsiteY0" fmla="*/ 291530 h 447676"/>
              <a:gd name="connsiteX1" fmla="*/ 200102 w 447676"/>
              <a:gd name="connsiteY1" fmla="*/ 291530 h 447676"/>
              <a:gd name="connsiteX2" fmla="*/ 204002 w 447676"/>
              <a:gd name="connsiteY2" fmla="*/ 293077 h 447676"/>
              <a:gd name="connsiteX3" fmla="*/ 205550 w 447676"/>
              <a:gd name="connsiteY3" fmla="*/ 296854 h 447676"/>
              <a:gd name="connsiteX4" fmla="*/ 205550 w 447676"/>
              <a:gd name="connsiteY4" fmla="*/ 298711 h 447676"/>
              <a:gd name="connsiteX5" fmla="*/ 205426 w 447676"/>
              <a:gd name="connsiteY5" fmla="*/ 300321 h 447676"/>
              <a:gd name="connsiteX6" fmla="*/ 180537 w 447676"/>
              <a:gd name="connsiteY6" fmla="*/ 333382 h 447676"/>
              <a:gd name="connsiteX7" fmla="*/ 212732 w 447676"/>
              <a:gd name="connsiteY7" fmla="*/ 346756 h 447676"/>
              <a:gd name="connsiteX8" fmla="*/ 210379 w 447676"/>
              <a:gd name="connsiteY8" fmla="*/ 357281 h 447676"/>
              <a:gd name="connsiteX9" fmla="*/ 171127 w 447676"/>
              <a:gd name="connsiteY9" fmla="*/ 340193 h 447676"/>
              <a:gd name="connsiteX10" fmla="*/ 137323 w 447676"/>
              <a:gd name="connsiteY10" fmla="*/ 355671 h 447676"/>
              <a:gd name="connsiteX11" fmla="*/ 134227 w 447676"/>
              <a:gd name="connsiteY11" fmla="*/ 345270 h 447676"/>
              <a:gd name="connsiteX12" fmla="*/ 162211 w 447676"/>
              <a:gd name="connsiteY12" fmla="*/ 333135 h 447676"/>
              <a:gd name="connsiteX13" fmla="*/ 142152 w 447676"/>
              <a:gd name="connsiteY13" fmla="*/ 307874 h 447676"/>
              <a:gd name="connsiteX14" fmla="*/ 151934 w 447676"/>
              <a:gd name="connsiteY14" fmla="*/ 303169 h 447676"/>
              <a:gd name="connsiteX15" fmla="*/ 171622 w 447676"/>
              <a:gd name="connsiteY15" fmla="*/ 326696 h 447676"/>
              <a:gd name="connsiteX16" fmla="*/ 192796 w 447676"/>
              <a:gd name="connsiteY16" fmla="*/ 302302 h 447676"/>
              <a:gd name="connsiteX17" fmla="*/ 136951 w 447676"/>
              <a:gd name="connsiteY17" fmla="*/ 302302 h 447676"/>
              <a:gd name="connsiteX18" fmla="*/ 101413 w 447676"/>
              <a:gd name="connsiteY18" fmla="*/ 280014 h 447676"/>
              <a:gd name="connsiteX19" fmla="*/ 119987 w 447676"/>
              <a:gd name="connsiteY19" fmla="*/ 280014 h 447676"/>
              <a:gd name="connsiteX20" fmla="*/ 123826 w 447676"/>
              <a:gd name="connsiteY20" fmla="*/ 281562 h 447676"/>
              <a:gd name="connsiteX21" fmla="*/ 125435 w 447676"/>
              <a:gd name="connsiteY21" fmla="*/ 285338 h 447676"/>
              <a:gd name="connsiteX22" fmla="*/ 125435 w 447676"/>
              <a:gd name="connsiteY22" fmla="*/ 332887 h 447676"/>
              <a:gd name="connsiteX23" fmla="*/ 133360 w 447676"/>
              <a:gd name="connsiteY23" fmla="*/ 323848 h 447676"/>
              <a:gd name="connsiteX24" fmla="*/ 142152 w 447676"/>
              <a:gd name="connsiteY24" fmla="*/ 330163 h 447676"/>
              <a:gd name="connsiteX25" fmla="*/ 123206 w 447676"/>
              <a:gd name="connsiteY25" fmla="*/ 349480 h 447676"/>
              <a:gd name="connsiteX26" fmla="*/ 119987 w 447676"/>
              <a:gd name="connsiteY26" fmla="*/ 350594 h 447676"/>
              <a:gd name="connsiteX27" fmla="*/ 117511 w 447676"/>
              <a:gd name="connsiteY27" fmla="*/ 349975 h 447676"/>
              <a:gd name="connsiteX28" fmla="*/ 115344 w 447676"/>
              <a:gd name="connsiteY28" fmla="*/ 347994 h 447676"/>
              <a:gd name="connsiteX29" fmla="*/ 114539 w 447676"/>
              <a:gd name="connsiteY29" fmla="*/ 345146 h 447676"/>
              <a:gd name="connsiteX30" fmla="*/ 114539 w 447676"/>
              <a:gd name="connsiteY30" fmla="*/ 290787 h 447676"/>
              <a:gd name="connsiteX31" fmla="*/ 101413 w 447676"/>
              <a:gd name="connsiteY31" fmla="*/ 290787 h 447676"/>
              <a:gd name="connsiteX32" fmla="*/ 243669 w 447676"/>
              <a:gd name="connsiteY32" fmla="*/ 279642 h 447676"/>
              <a:gd name="connsiteX33" fmla="*/ 265586 w 447676"/>
              <a:gd name="connsiteY33" fmla="*/ 279642 h 447676"/>
              <a:gd name="connsiteX34" fmla="*/ 269363 w 447676"/>
              <a:gd name="connsiteY34" fmla="*/ 281252 h 447676"/>
              <a:gd name="connsiteX35" fmla="*/ 270911 w 447676"/>
              <a:gd name="connsiteY35" fmla="*/ 285091 h 447676"/>
              <a:gd name="connsiteX36" fmla="*/ 270911 w 447676"/>
              <a:gd name="connsiteY36" fmla="*/ 342793 h 447676"/>
              <a:gd name="connsiteX37" fmla="*/ 285893 w 447676"/>
              <a:gd name="connsiteY37" fmla="*/ 332020 h 447676"/>
              <a:gd name="connsiteX38" fmla="*/ 293447 w 447676"/>
              <a:gd name="connsiteY38" fmla="*/ 339945 h 447676"/>
              <a:gd name="connsiteX39" fmla="*/ 267815 w 447676"/>
              <a:gd name="connsiteY39" fmla="*/ 356538 h 447676"/>
              <a:gd name="connsiteX40" fmla="*/ 265586 w 447676"/>
              <a:gd name="connsiteY40" fmla="*/ 357157 h 447676"/>
              <a:gd name="connsiteX41" fmla="*/ 262738 w 447676"/>
              <a:gd name="connsiteY41" fmla="*/ 356290 h 447676"/>
              <a:gd name="connsiteX42" fmla="*/ 260819 w 447676"/>
              <a:gd name="connsiteY42" fmla="*/ 354309 h 447676"/>
              <a:gd name="connsiteX43" fmla="*/ 260138 w 447676"/>
              <a:gd name="connsiteY43" fmla="*/ 351709 h 447676"/>
              <a:gd name="connsiteX44" fmla="*/ 260138 w 447676"/>
              <a:gd name="connsiteY44" fmla="*/ 290539 h 447676"/>
              <a:gd name="connsiteX45" fmla="*/ 243669 w 447676"/>
              <a:gd name="connsiteY45" fmla="*/ 290539 h 447676"/>
              <a:gd name="connsiteX46" fmla="*/ 150448 w 447676"/>
              <a:gd name="connsiteY46" fmla="*/ 251039 h 447676"/>
              <a:gd name="connsiteX47" fmla="*/ 191310 w 447676"/>
              <a:gd name="connsiteY47" fmla="*/ 251039 h 447676"/>
              <a:gd name="connsiteX48" fmla="*/ 195149 w 447676"/>
              <a:gd name="connsiteY48" fmla="*/ 252648 h 447676"/>
              <a:gd name="connsiteX49" fmla="*/ 196759 w 447676"/>
              <a:gd name="connsiteY49" fmla="*/ 256487 h 447676"/>
              <a:gd name="connsiteX50" fmla="*/ 196759 w 447676"/>
              <a:gd name="connsiteY50" fmla="*/ 277166 h 447676"/>
              <a:gd name="connsiteX51" fmla="*/ 198244 w 447676"/>
              <a:gd name="connsiteY51" fmla="*/ 277661 h 447676"/>
              <a:gd name="connsiteX52" fmla="*/ 211494 w 447676"/>
              <a:gd name="connsiteY52" fmla="*/ 277661 h 447676"/>
              <a:gd name="connsiteX53" fmla="*/ 211494 w 447676"/>
              <a:gd name="connsiteY53" fmla="*/ 288558 h 447676"/>
              <a:gd name="connsiteX54" fmla="*/ 198244 w 447676"/>
              <a:gd name="connsiteY54" fmla="*/ 288558 h 447676"/>
              <a:gd name="connsiteX55" fmla="*/ 192672 w 447676"/>
              <a:gd name="connsiteY55" fmla="*/ 287505 h 447676"/>
              <a:gd name="connsiteX56" fmla="*/ 189081 w 447676"/>
              <a:gd name="connsiteY56" fmla="*/ 284967 h 447676"/>
              <a:gd name="connsiteX57" fmla="*/ 185862 w 447676"/>
              <a:gd name="connsiteY57" fmla="*/ 276794 h 447676"/>
              <a:gd name="connsiteX58" fmla="*/ 185862 w 447676"/>
              <a:gd name="connsiteY58" fmla="*/ 262059 h 447676"/>
              <a:gd name="connsiteX59" fmla="*/ 155896 w 447676"/>
              <a:gd name="connsiteY59" fmla="*/ 262059 h 447676"/>
              <a:gd name="connsiteX60" fmla="*/ 155896 w 447676"/>
              <a:gd name="connsiteY60" fmla="*/ 269984 h 447676"/>
              <a:gd name="connsiteX61" fmla="*/ 149953 w 447676"/>
              <a:gd name="connsiteY61" fmla="*/ 283543 h 447676"/>
              <a:gd name="connsiteX62" fmla="*/ 137199 w 447676"/>
              <a:gd name="connsiteY62" fmla="*/ 290663 h 447676"/>
              <a:gd name="connsiteX63" fmla="*/ 134351 w 447676"/>
              <a:gd name="connsiteY63" fmla="*/ 280138 h 447676"/>
              <a:gd name="connsiteX64" fmla="*/ 141780 w 447676"/>
              <a:gd name="connsiteY64" fmla="*/ 276299 h 447676"/>
              <a:gd name="connsiteX65" fmla="*/ 145000 w 447676"/>
              <a:gd name="connsiteY65" fmla="*/ 269984 h 447676"/>
              <a:gd name="connsiteX66" fmla="*/ 145000 w 447676"/>
              <a:gd name="connsiteY66" fmla="*/ 256487 h 447676"/>
              <a:gd name="connsiteX67" fmla="*/ 146609 w 447676"/>
              <a:gd name="connsiteY67" fmla="*/ 252648 h 447676"/>
              <a:gd name="connsiteX68" fmla="*/ 150448 w 447676"/>
              <a:gd name="connsiteY68" fmla="*/ 251039 h 447676"/>
              <a:gd name="connsiteX69" fmla="*/ 118130 w 447676"/>
              <a:gd name="connsiteY69" fmla="*/ 247200 h 447676"/>
              <a:gd name="connsiteX70" fmla="*/ 130884 w 447676"/>
              <a:gd name="connsiteY70" fmla="*/ 267507 h 447676"/>
              <a:gd name="connsiteX71" fmla="*/ 121844 w 447676"/>
              <a:gd name="connsiteY71" fmla="*/ 273451 h 447676"/>
              <a:gd name="connsiteX72" fmla="*/ 108967 w 447676"/>
              <a:gd name="connsiteY72" fmla="*/ 252896 h 447676"/>
              <a:gd name="connsiteX73" fmla="*/ 313135 w 447676"/>
              <a:gd name="connsiteY73" fmla="*/ 246829 h 447676"/>
              <a:gd name="connsiteX74" fmla="*/ 323908 w 447676"/>
              <a:gd name="connsiteY74" fmla="*/ 246829 h 447676"/>
              <a:gd name="connsiteX75" fmla="*/ 323908 w 447676"/>
              <a:gd name="connsiteY75" fmla="*/ 282490 h 447676"/>
              <a:gd name="connsiteX76" fmla="*/ 356226 w 447676"/>
              <a:gd name="connsiteY76" fmla="*/ 282490 h 447676"/>
              <a:gd name="connsiteX77" fmla="*/ 356226 w 447676"/>
              <a:gd name="connsiteY77" fmla="*/ 293387 h 447676"/>
              <a:gd name="connsiteX78" fmla="*/ 323908 w 447676"/>
              <a:gd name="connsiteY78" fmla="*/ 293387 h 447676"/>
              <a:gd name="connsiteX79" fmla="*/ 323908 w 447676"/>
              <a:gd name="connsiteY79" fmla="*/ 358271 h 447676"/>
              <a:gd name="connsiteX80" fmla="*/ 313135 w 447676"/>
              <a:gd name="connsiteY80" fmla="*/ 358271 h 447676"/>
              <a:gd name="connsiteX81" fmla="*/ 313135 w 447676"/>
              <a:gd name="connsiteY81" fmla="*/ 293387 h 447676"/>
              <a:gd name="connsiteX82" fmla="*/ 280940 w 447676"/>
              <a:gd name="connsiteY82" fmla="*/ 293387 h 447676"/>
              <a:gd name="connsiteX83" fmla="*/ 280940 w 447676"/>
              <a:gd name="connsiteY83" fmla="*/ 282490 h 447676"/>
              <a:gd name="connsiteX84" fmla="*/ 313135 w 447676"/>
              <a:gd name="connsiteY84" fmla="*/ 282490 h 447676"/>
              <a:gd name="connsiteX85" fmla="*/ 262243 w 447676"/>
              <a:gd name="connsiteY85" fmla="*/ 246210 h 447676"/>
              <a:gd name="connsiteX86" fmla="*/ 277473 w 447676"/>
              <a:gd name="connsiteY86" fmla="*/ 266888 h 447676"/>
              <a:gd name="connsiteX87" fmla="*/ 268806 w 447676"/>
              <a:gd name="connsiteY87" fmla="*/ 273203 h 447676"/>
              <a:gd name="connsiteX88" fmla="*/ 253575 w 447676"/>
              <a:gd name="connsiteY88" fmla="*/ 252648 h 447676"/>
              <a:gd name="connsiteX89" fmla="*/ 197997 w 447676"/>
              <a:gd name="connsiteY89" fmla="*/ 175939 h 447676"/>
              <a:gd name="connsiteX90" fmla="*/ 203693 w 447676"/>
              <a:gd name="connsiteY90" fmla="*/ 194018 h 447676"/>
              <a:gd name="connsiteX91" fmla="*/ 212360 w 447676"/>
              <a:gd name="connsiteY91" fmla="*/ 208629 h 447676"/>
              <a:gd name="connsiteX92" fmla="*/ 204064 w 447676"/>
              <a:gd name="connsiteY92" fmla="*/ 215811 h 447676"/>
              <a:gd name="connsiteX93" fmla="*/ 193849 w 447676"/>
              <a:gd name="connsiteY93" fmla="*/ 198785 h 447676"/>
              <a:gd name="connsiteX94" fmla="*/ 187348 w 447676"/>
              <a:gd name="connsiteY94" fmla="*/ 178044 h 447676"/>
              <a:gd name="connsiteX95" fmla="*/ 147724 w 447676"/>
              <a:gd name="connsiteY95" fmla="*/ 175939 h 447676"/>
              <a:gd name="connsiteX96" fmla="*/ 158373 w 447676"/>
              <a:gd name="connsiteY96" fmla="*/ 178044 h 447676"/>
              <a:gd name="connsiteX97" fmla="*/ 151810 w 447676"/>
              <a:gd name="connsiteY97" fmla="*/ 198909 h 447676"/>
              <a:gd name="connsiteX98" fmla="*/ 141656 w 447676"/>
              <a:gd name="connsiteY98" fmla="*/ 215811 h 447676"/>
              <a:gd name="connsiteX99" fmla="*/ 133360 w 447676"/>
              <a:gd name="connsiteY99" fmla="*/ 208629 h 447676"/>
              <a:gd name="connsiteX100" fmla="*/ 142028 w 447676"/>
              <a:gd name="connsiteY100" fmla="*/ 194018 h 447676"/>
              <a:gd name="connsiteX101" fmla="*/ 147724 w 447676"/>
              <a:gd name="connsiteY101" fmla="*/ 175939 h 447676"/>
              <a:gd name="connsiteX102" fmla="*/ 318088 w 447676"/>
              <a:gd name="connsiteY102" fmla="*/ 147088 h 447676"/>
              <a:gd name="connsiteX103" fmla="*/ 318088 w 447676"/>
              <a:gd name="connsiteY103" fmla="*/ 172596 h 447676"/>
              <a:gd name="connsiteX104" fmla="*/ 321927 w 447676"/>
              <a:gd name="connsiteY104" fmla="*/ 174825 h 447676"/>
              <a:gd name="connsiteX105" fmla="*/ 339881 w 447676"/>
              <a:gd name="connsiteY105" fmla="*/ 174825 h 447676"/>
              <a:gd name="connsiteX106" fmla="*/ 339881 w 447676"/>
              <a:gd name="connsiteY106" fmla="*/ 147088 h 447676"/>
              <a:gd name="connsiteX107" fmla="*/ 291713 w 447676"/>
              <a:gd name="connsiteY107" fmla="*/ 147088 h 447676"/>
              <a:gd name="connsiteX108" fmla="*/ 291713 w 447676"/>
              <a:gd name="connsiteY108" fmla="*/ 156622 h 447676"/>
              <a:gd name="connsiteX109" fmla="*/ 260138 w 447676"/>
              <a:gd name="connsiteY109" fmla="*/ 189684 h 447676"/>
              <a:gd name="connsiteX110" fmla="*/ 260138 w 447676"/>
              <a:gd name="connsiteY110" fmla="*/ 199837 h 447676"/>
              <a:gd name="connsiteX111" fmla="*/ 339881 w 447676"/>
              <a:gd name="connsiteY111" fmla="*/ 199837 h 447676"/>
              <a:gd name="connsiteX112" fmla="*/ 339881 w 447676"/>
              <a:gd name="connsiteY112" fmla="*/ 185597 h 447676"/>
              <a:gd name="connsiteX113" fmla="*/ 321927 w 447676"/>
              <a:gd name="connsiteY113" fmla="*/ 185597 h 447676"/>
              <a:gd name="connsiteX114" fmla="*/ 310782 w 447676"/>
              <a:gd name="connsiteY114" fmla="*/ 181511 h 447676"/>
              <a:gd name="connsiteX115" fmla="*/ 307315 w 447676"/>
              <a:gd name="connsiteY115" fmla="*/ 172472 h 447676"/>
              <a:gd name="connsiteX116" fmla="*/ 307315 w 447676"/>
              <a:gd name="connsiteY116" fmla="*/ 147088 h 447676"/>
              <a:gd name="connsiteX117" fmla="*/ 260138 w 447676"/>
              <a:gd name="connsiteY117" fmla="*/ 147088 h 447676"/>
              <a:gd name="connsiteX118" fmla="*/ 260138 w 447676"/>
              <a:gd name="connsiteY118" fmla="*/ 178168 h 447676"/>
              <a:gd name="connsiteX119" fmla="*/ 274687 w 447676"/>
              <a:gd name="connsiteY119" fmla="*/ 168881 h 447676"/>
              <a:gd name="connsiteX120" fmla="*/ 280940 w 447676"/>
              <a:gd name="connsiteY120" fmla="*/ 156622 h 447676"/>
              <a:gd name="connsiteX121" fmla="*/ 280940 w 447676"/>
              <a:gd name="connsiteY121" fmla="*/ 147088 h 447676"/>
              <a:gd name="connsiteX122" fmla="*/ 291713 w 447676"/>
              <a:gd name="connsiteY122" fmla="*/ 124304 h 447676"/>
              <a:gd name="connsiteX123" fmla="*/ 291713 w 447676"/>
              <a:gd name="connsiteY123" fmla="*/ 136067 h 447676"/>
              <a:gd name="connsiteX124" fmla="*/ 307315 w 447676"/>
              <a:gd name="connsiteY124" fmla="*/ 136067 h 447676"/>
              <a:gd name="connsiteX125" fmla="*/ 307315 w 447676"/>
              <a:gd name="connsiteY125" fmla="*/ 124304 h 447676"/>
              <a:gd name="connsiteX126" fmla="*/ 244784 w 447676"/>
              <a:gd name="connsiteY126" fmla="*/ 113407 h 447676"/>
              <a:gd name="connsiteX127" fmla="*/ 355235 w 447676"/>
              <a:gd name="connsiteY127" fmla="*/ 113407 h 447676"/>
              <a:gd name="connsiteX128" fmla="*/ 355235 w 447676"/>
              <a:gd name="connsiteY128" fmla="*/ 124304 h 447676"/>
              <a:gd name="connsiteX129" fmla="*/ 318088 w 447676"/>
              <a:gd name="connsiteY129" fmla="*/ 124304 h 447676"/>
              <a:gd name="connsiteX130" fmla="*/ 318088 w 447676"/>
              <a:gd name="connsiteY130" fmla="*/ 136067 h 447676"/>
              <a:gd name="connsiteX131" fmla="*/ 345329 w 447676"/>
              <a:gd name="connsiteY131" fmla="*/ 136067 h 447676"/>
              <a:gd name="connsiteX132" fmla="*/ 349106 w 447676"/>
              <a:gd name="connsiteY132" fmla="*/ 137677 h 447676"/>
              <a:gd name="connsiteX133" fmla="*/ 350654 w 447676"/>
              <a:gd name="connsiteY133" fmla="*/ 141640 h 447676"/>
              <a:gd name="connsiteX134" fmla="*/ 350654 w 447676"/>
              <a:gd name="connsiteY134" fmla="*/ 215192 h 447676"/>
              <a:gd name="connsiteX135" fmla="*/ 339881 w 447676"/>
              <a:gd name="connsiteY135" fmla="*/ 215192 h 447676"/>
              <a:gd name="connsiteX136" fmla="*/ 339881 w 447676"/>
              <a:gd name="connsiteY136" fmla="*/ 210734 h 447676"/>
              <a:gd name="connsiteX137" fmla="*/ 260138 w 447676"/>
              <a:gd name="connsiteY137" fmla="*/ 210734 h 447676"/>
              <a:gd name="connsiteX138" fmla="*/ 260138 w 447676"/>
              <a:gd name="connsiteY138" fmla="*/ 215192 h 447676"/>
              <a:gd name="connsiteX139" fmla="*/ 249117 w 447676"/>
              <a:gd name="connsiteY139" fmla="*/ 215192 h 447676"/>
              <a:gd name="connsiteX140" fmla="*/ 249117 w 447676"/>
              <a:gd name="connsiteY140" fmla="*/ 141640 h 447676"/>
              <a:gd name="connsiteX141" fmla="*/ 250727 w 447676"/>
              <a:gd name="connsiteY141" fmla="*/ 137677 h 447676"/>
              <a:gd name="connsiteX142" fmla="*/ 254566 w 447676"/>
              <a:gd name="connsiteY142" fmla="*/ 136067 h 447676"/>
              <a:gd name="connsiteX143" fmla="*/ 280940 w 447676"/>
              <a:gd name="connsiteY143" fmla="*/ 136067 h 447676"/>
              <a:gd name="connsiteX144" fmla="*/ 280940 w 447676"/>
              <a:gd name="connsiteY144" fmla="*/ 124304 h 447676"/>
              <a:gd name="connsiteX145" fmla="*/ 244784 w 447676"/>
              <a:gd name="connsiteY145" fmla="*/ 124304 h 447676"/>
              <a:gd name="connsiteX146" fmla="*/ 107481 w 447676"/>
              <a:gd name="connsiteY146" fmla="*/ 113036 h 447676"/>
              <a:gd name="connsiteX147" fmla="*/ 133732 w 447676"/>
              <a:gd name="connsiteY147" fmla="*/ 113036 h 447676"/>
              <a:gd name="connsiteX148" fmla="*/ 138065 w 447676"/>
              <a:gd name="connsiteY148" fmla="*/ 115141 h 447676"/>
              <a:gd name="connsiteX149" fmla="*/ 139180 w 447676"/>
              <a:gd name="connsiteY149" fmla="*/ 118484 h 447676"/>
              <a:gd name="connsiteX150" fmla="*/ 139056 w 447676"/>
              <a:gd name="connsiteY150" fmla="*/ 119846 h 447676"/>
              <a:gd name="connsiteX151" fmla="*/ 130884 w 447676"/>
              <a:gd name="connsiteY151" fmla="*/ 152660 h 447676"/>
              <a:gd name="connsiteX152" fmla="*/ 136146 w 447676"/>
              <a:gd name="connsiteY152" fmla="*/ 163309 h 447676"/>
              <a:gd name="connsiteX153" fmla="*/ 138561 w 447676"/>
              <a:gd name="connsiteY153" fmla="*/ 175939 h 447676"/>
              <a:gd name="connsiteX154" fmla="*/ 137446 w 447676"/>
              <a:gd name="connsiteY154" fmla="*/ 183492 h 447676"/>
              <a:gd name="connsiteX155" fmla="*/ 117882 w 447676"/>
              <a:gd name="connsiteY155" fmla="*/ 202066 h 447676"/>
              <a:gd name="connsiteX156" fmla="*/ 113920 w 447676"/>
              <a:gd name="connsiteY156" fmla="*/ 191912 h 447676"/>
              <a:gd name="connsiteX157" fmla="*/ 127045 w 447676"/>
              <a:gd name="connsiteY157" fmla="*/ 180521 h 447676"/>
              <a:gd name="connsiteX158" fmla="*/ 127664 w 447676"/>
              <a:gd name="connsiteY158" fmla="*/ 176063 h 447676"/>
              <a:gd name="connsiteX159" fmla="*/ 125373 w 447676"/>
              <a:gd name="connsiteY159" fmla="*/ 165414 h 447676"/>
              <a:gd name="connsiteX160" fmla="*/ 120730 w 447676"/>
              <a:gd name="connsiteY160" fmla="*/ 156870 h 447676"/>
              <a:gd name="connsiteX161" fmla="*/ 119616 w 447676"/>
              <a:gd name="connsiteY161" fmla="*/ 153898 h 447676"/>
              <a:gd name="connsiteX162" fmla="*/ 119863 w 447676"/>
              <a:gd name="connsiteY162" fmla="*/ 152288 h 447676"/>
              <a:gd name="connsiteX163" fmla="*/ 126797 w 447676"/>
              <a:gd name="connsiteY163" fmla="*/ 123933 h 447676"/>
              <a:gd name="connsiteX164" fmla="*/ 112805 w 447676"/>
              <a:gd name="connsiteY164" fmla="*/ 123933 h 447676"/>
              <a:gd name="connsiteX165" fmla="*/ 112805 w 447676"/>
              <a:gd name="connsiteY165" fmla="*/ 219773 h 447676"/>
              <a:gd name="connsiteX166" fmla="*/ 102032 w 447676"/>
              <a:gd name="connsiteY166" fmla="*/ 219773 h 447676"/>
              <a:gd name="connsiteX167" fmla="*/ 102032 w 447676"/>
              <a:gd name="connsiteY167" fmla="*/ 118608 h 447676"/>
              <a:gd name="connsiteX168" fmla="*/ 103642 w 447676"/>
              <a:gd name="connsiteY168" fmla="*/ 114708 h 447676"/>
              <a:gd name="connsiteX169" fmla="*/ 107481 w 447676"/>
              <a:gd name="connsiteY169" fmla="*/ 113036 h 447676"/>
              <a:gd name="connsiteX170" fmla="*/ 159859 w 447676"/>
              <a:gd name="connsiteY170" fmla="*/ 108454 h 447676"/>
              <a:gd name="connsiteX171" fmla="*/ 170260 w 447676"/>
              <a:gd name="connsiteY171" fmla="*/ 111302 h 447676"/>
              <a:gd name="connsiteX172" fmla="*/ 167907 w 447676"/>
              <a:gd name="connsiteY172" fmla="*/ 118980 h 447676"/>
              <a:gd name="connsiteX173" fmla="*/ 208274 w 447676"/>
              <a:gd name="connsiteY173" fmla="*/ 118980 h 447676"/>
              <a:gd name="connsiteX174" fmla="*/ 208274 w 447676"/>
              <a:gd name="connsiteY174" fmla="*/ 129876 h 447676"/>
              <a:gd name="connsiteX175" fmla="*/ 164316 w 447676"/>
              <a:gd name="connsiteY175" fmla="*/ 129876 h 447676"/>
              <a:gd name="connsiteX176" fmla="*/ 152801 w 447676"/>
              <a:gd name="connsiteY176" fmla="*/ 156870 h 447676"/>
              <a:gd name="connsiteX177" fmla="*/ 168650 w 447676"/>
              <a:gd name="connsiteY177" fmla="*/ 156870 h 447676"/>
              <a:gd name="connsiteX178" fmla="*/ 168650 w 447676"/>
              <a:gd name="connsiteY178" fmla="*/ 139287 h 447676"/>
              <a:gd name="connsiteX179" fmla="*/ 179423 w 447676"/>
              <a:gd name="connsiteY179" fmla="*/ 139287 h 447676"/>
              <a:gd name="connsiteX180" fmla="*/ 179423 w 447676"/>
              <a:gd name="connsiteY180" fmla="*/ 156870 h 447676"/>
              <a:gd name="connsiteX181" fmla="*/ 206293 w 447676"/>
              <a:gd name="connsiteY181" fmla="*/ 156870 h 447676"/>
              <a:gd name="connsiteX182" fmla="*/ 206293 w 447676"/>
              <a:gd name="connsiteY182" fmla="*/ 167767 h 447676"/>
              <a:gd name="connsiteX183" fmla="*/ 179423 w 447676"/>
              <a:gd name="connsiteY183" fmla="*/ 167767 h 447676"/>
              <a:gd name="connsiteX184" fmla="*/ 179423 w 447676"/>
              <a:gd name="connsiteY184" fmla="*/ 202438 h 447676"/>
              <a:gd name="connsiteX185" fmla="*/ 174780 w 447676"/>
              <a:gd name="connsiteY185" fmla="*/ 212591 h 447676"/>
              <a:gd name="connsiteX186" fmla="*/ 165988 w 447676"/>
              <a:gd name="connsiteY186" fmla="*/ 217792 h 447676"/>
              <a:gd name="connsiteX187" fmla="*/ 156887 w 447676"/>
              <a:gd name="connsiteY187" fmla="*/ 220268 h 447676"/>
              <a:gd name="connsiteX188" fmla="*/ 155277 w 447676"/>
              <a:gd name="connsiteY188" fmla="*/ 209372 h 447676"/>
              <a:gd name="connsiteX189" fmla="*/ 164254 w 447676"/>
              <a:gd name="connsiteY189" fmla="*/ 206710 h 447676"/>
              <a:gd name="connsiteX190" fmla="*/ 168650 w 447676"/>
              <a:gd name="connsiteY190" fmla="*/ 202438 h 447676"/>
              <a:gd name="connsiteX191" fmla="*/ 168650 w 447676"/>
              <a:gd name="connsiteY191" fmla="*/ 167767 h 447676"/>
              <a:gd name="connsiteX192" fmla="*/ 145247 w 447676"/>
              <a:gd name="connsiteY192" fmla="*/ 167767 h 447676"/>
              <a:gd name="connsiteX193" fmla="*/ 141471 w 447676"/>
              <a:gd name="connsiteY193" fmla="*/ 166157 h 447676"/>
              <a:gd name="connsiteX194" fmla="*/ 139923 w 447676"/>
              <a:gd name="connsiteY194" fmla="*/ 162318 h 447676"/>
              <a:gd name="connsiteX195" fmla="*/ 139923 w 447676"/>
              <a:gd name="connsiteY195" fmla="*/ 159594 h 447676"/>
              <a:gd name="connsiteX196" fmla="*/ 140666 w 447676"/>
              <a:gd name="connsiteY196" fmla="*/ 156746 h 447676"/>
              <a:gd name="connsiteX197" fmla="*/ 152801 w 447676"/>
              <a:gd name="connsiteY197" fmla="*/ 129876 h 447676"/>
              <a:gd name="connsiteX198" fmla="*/ 140047 w 447676"/>
              <a:gd name="connsiteY198" fmla="*/ 129876 h 447676"/>
              <a:gd name="connsiteX199" fmla="*/ 140047 w 447676"/>
              <a:gd name="connsiteY199" fmla="*/ 118980 h 447676"/>
              <a:gd name="connsiteX200" fmla="*/ 156515 w 447676"/>
              <a:gd name="connsiteY200" fmla="*/ 118980 h 447676"/>
              <a:gd name="connsiteX201" fmla="*/ 158620 w 447676"/>
              <a:gd name="connsiteY201" fmla="*/ 112293 h 447676"/>
              <a:gd name="connsiteX202" fmla="*/ 223838 w 447676"/>
              <a:gd name="connsiteY202" fmla="*/ 14227 h 447676"/>
              <a:gd name="connsiteX203" fmla="*/ 14227 w 447676"/>
              <a:gd name="connsiteY203" fmla="*/ 223838 h 447676"/>
              <a:gd name="connsiteX204" fmla="*/ 223838 w 447676"/>
              <a:gd name="connsiteY204" fmla="*/ 433449 h 447676"/>
              <a:gd name="connsiteX205" fmla="*/ 433449 w 447676"/>
              <a:gd name="connsiteY205" fmla="*/ 223838 h 447676"/>
              <a:gd name="connsiteX206" fmla="*/ 223838 w 447676"/>
              <a:gd name="connsiteY206" fmla="*/ 14227 h 447676"/>
              <a:gd name="connsiteX207" fmla="*/ 223838 w 447676"/>
              <a:gd name="connsiteY207" fmla="*/ 0 h 447676"/>
              <a:gd name="connsiteX208" fmla="*/ 447676 w 447676"/>
              <a:gd name="connsiteY208" fmla="*/ 223838 h 447676"/>
              <a:gd name="connsiteX209" fmla="*/ 223838 w 447676"/>
              <a:gd name="connsiteY209" fmla="*/ 447676 h 447676"/>
              <a:gd name="connsiteX210" fmla="*/ 0 w 447676"/>
              <a:gd name="connsiteY210" fmla="*/ 223838 h 447676"/>
              <a:gd name="connsiteX211" fmla="*/ 223838 w 447676"/>
              <a:gd name="connsiteY211" fmla="*/ 0 h 447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</a:cxnLst>
            <a:rect l="l" t="t" r="r" b="b"/>
            <a:pathLst>
              <a:path w="447676" h="447676">
                <a:moveTo>
                  <a:pt x="136951" y="291530"/>
                </a:moveTo>
                <a:lnTo>
                  <a:pt x="200102" y="291530"/>
                </a:lnTo>
                <a:cubicBezTo>
                  <a:pt x="201670" y="291530"/>
                  <a:pt x="202970" y="292045"/>
                  <a:pt x="204002" y="293077"/>
                </a:cubicBezTo>
                <a:cubicBezTo>
                  <a:pt x="205034" y="294109"/>
                  <a:pt x="205550" y="295368"/>
                  <a:pt x="205550" y="296854"/>
                </a:cubicBezTo>
                <a:lnTo>
                  <a:pt x="205550" y="298711"/>
                </a:lnTo>
                <a:cubicBezTo>
                  <a:pt x="205550" y="299372"/>
                  <a:pt x="205509" y="299908"/>
                  <a:pt x="205426" y="300321"/>
                </a:cubicBezTo>
                <a:cubicBezTo>
                  <a:pt x="200556" y="312869"/>
                  <a:pt x="192260" y="323889"/>
                  <a:pt x="180537" y="333382"/>
                </a:cubicBezTo>
                <a:cubicBezTo>
                  <a:pt x="190443" y="339904"/>
                  <a:pt x="201175" y="344362"/>
                  <a:pt x="212732" y="346756"/>
                </a:cubicBezTo>
                <a:lnTo>
                  <a:pt x="210379" y="357281"/>
                </a:lnTo>
                <a:cubicBezTo>
                  <a:pt x="196016" y="354309"/>
                  <a:pt x="182931" y="348613"/>
                  <a:pt x="171127" y="340193"/>
                </a:cubicBezTo>
                <a:cubicBezTo>
                  <a:pt x="161386" y="346714"/>
                  <a:pt x="150118" y="351874"/>
                  <a:pt x="137323" y="355671"/>
                </a:cubicBezTo>
                <a:lnTo>
                  <a:pt x="134227" y="345270"/>
                </a:lnTo>
                <a:cubicBezTo>
                  <a:pt x="144298" y="342215"/>
                  <a:pt x="153626" y="338170"/>
                  <a:pt x="162211" y="333135"/>
                </a:cubicBezTo>
                <a:cubicBezTo>
                  <a:pt x="153956" y="325623"/>
                  <a:pt x="147270" y="317203"/>
                  <a:pt x="142152" y="307874"/>
                </a:cubicBezTo>
                <a:lnTo>
                  <a:pt x="151934" y="303169"/>
                </a:lnTo>
                <a:cubicBezTo>
                  <a:pt x="156722" y="311837"/>
                  <a:pt x="163285" y="319679"/>
                  <a:pt x="171622" y="326696"/>
                </a:cubicBezTo>
                <a:cubicBezTo>
                  <a:pt x="180868" y="319514"/>
                  <a:pt x="187926" y="311383"/>
                  <a:pt x="192796" y="302302"/>
                </a:cubicBezTo>
                <a:lnTo>
                  <a:pt x="136951" y="302302"/>
                </a:lnTo>
                <a:close/>
                <a:moveTo>
                  <a:pt x="101413" y="280014"/>
                </a:moveTo>
                <a:lnTo>
                  <a:pt x="119987" y="280014"/>
                </a:lnTo>
                <a:cubicBezTo>
                  <a:pt x="121473" y="280014"/>
                  <a:pt x="122752" y="280530"/>
                  <a:pt x="123826" y="281562"/>
                </a:cubicBezTo>
                <a:cubicBezTo>
                  <a:pt x="124899" y="282594"/>
                  <a:pt x="125435" y="283852"/>
                  <a:pt x="125435" y="285338"/>
                </a:cubicBezTo>
                <a:lnTo>
                  <a:pt x="125435" y="332887"/>
                </a:lnTo>
                <a:cubicBezTo>
                  <a:pt x="128242" y="330246"/>
                  <a:pt x="130884" y="327232"/>
                  <a:pt x="133360" y="323848"/>
                </a:cubicBezTo>
                <a:lnTo>
                  <a:pt x="142152" y="330163"/>
                </a:lnTo>
                <a:cubicBezTo>
                  <a:pt x="137281" y="336684"/>
                  <a:pt x="130966" y="343123"/>
                  <a:pt x="123206" y="349480"/>
                </a:cubicBezTo>
                <a:cubicBezTo>
                  <a:pt x="122051" y="350223"/>
                  <a:pt x="120978" y="350594"/>
                  <a:pt x="119987" y="350594"/>
                </a:cubicBezTo>
                <a:cubicBezTo>
                  <a:pt x="118996" y="350594"/>
                  <a:pt x="118171" y="350388"/>
                  <a:pt x="117511" y="349975"/>
                </a:cubicBezTo>
                <a:cubicBezTo>
                  <a:pt x="116602" y="349562"/>
                  <a:pt x="115880" y="348902"/>
                  <a:pt x="115344" y="347994"/>
                </a:cubicBezTo>
                <a:cubicBezTo>
                  <a:pt x="114807" y="347086"/>
                  <a:pt x="114539" y="346136"/>
                  <a:pt x="114539" y="345146"/>
                </a:cubicBezTo>
                <a:lnTo>
                  <a:pt x="114539" y="290787"/>
                </a:lnTo>
                <a:lnTo>
                  <a:pt x="101413" y="290787"/>
                </a:lnTo>
                <a:close/>
                <a:moveTo>
                  <a:pt x="243669" y="279642"/>
                </a:moveTo>
                <a:lnTo>
                  <a:pt x="265586" y="279642"/>
                </a:lnTo>
                <a:cubicBezTo>
                  <a:pt x="267072" y="279642"/>
                  <a:pt x="268331" y="280179"/>
                  <a:pt x="269363" y="281252"/>
                </a:cubicBezTo>
                <a:cubicBezTo>
                  <a:pt x="270395" y="282325"/>
                  <a:pt x="270911" y="283605"/>
                  <a:pt x="270911" y="285091"/>
                </a:cubicBezTo>
                <a:lnTo>
                  <a:pt x="270911" y="342793"/>
                </a:lnTo>
                <a:cubicBezTo>
                  <a:pt x="277515" y="338996"/>
                  <a:pt x="282509" y="335405"/>
                  <a:pt x="285893" y="332020"/>
                </a:cubicBezTo>
                <a:lnTo>
                  <a:pt x="293447" y="339945"/>
                </a:lnTo>
                <a:cubicBezTo>
                  <a:pt x="287173" y="345806"/>
                  <a:pt x="278629" y="351337"/>
                  <a:pt x="267815" y="356538"/>
                </a:cubicBezTo>
                <a:cubicBezTo>
                  <a:pt x="267237" y="356950"/>
                  <a:pt x="266494" y="357157"/>
                  <a:pt x="265586" y="357157"/>
                </a:cubicBezTo>
                <a:cubicBezTo>
                  <a:pt x="264513" y="357157"/>
                  <a:pt x="263564" y="356868"/>
                  <a:pt x="262738" y="356290"/>
                </a:cubicBezTo>
                <a:cubicBezTo>
                  <a:pt x="261913" y="355795"/>
                  <a:pt x="261273" y="355134"/>
                  <a:pt x="260819" y="354309"/>
                </a:cubicBezTo>
                <a:cubicBezTo>
                  <a:pt x="260365" y="353483"/>
                  <a:pt x="260138" y="352617"/>
                  <a:pt x="260138" y="351709"/>
                </a:cubicBezTo>
                <a:lnTo>
                  <a:pt x="260138" y="290539"/>
                </a:lnTo>
                <a:lnTo>
                  <a:pt x="243669" y="290539"/>
                </a:lnTo>
                <a:close/>
                <a:moveTo>
                  <a:pt x="150448" y="251039"/>
                </a:moveTo>
                <a:lnTo>
                  <a:pt x="191310" y="251039"/>
                </a:lnTo>
                <a:cubicBezTo>
                  <a:pt x="192796" y="251039"/>
                  <a:pt x="194076" y="251575"/>
                  <a:pt x="195149" y="252648"/>
                </a:cubicBezTo>
                <a:cubicBezTo>
                  <a:pt x="196222" y="253722"/>
                  <a:pt x="196759" y="255001"/>
                  <a:pt x="196759" y="256487"/>
                </a:cubicBezTo>
                <a:lnTo>
                  <a:pt x="196759" y="277166"/>
                </a:lnTo>
                <a:cubicBezTo>
                  <a:pt x="196924" y="277496"/>
                  <a:pt x="197419" y="277661"/>
                  <a:pt x="198244" y="277661"/>
                </a:cubicBezTo>
                <a:lnTo>
                  <a:pt x="211494" y="277661"/>
                </a:lnTo>
                <a:lnTo>
                  <a:pt x="211494" y="288558"/>
                </a:lnTo>
                <a:lnTo>
                  <a:pt x="198244" y="288558"/>
                </a:lnTo>
                <a:cubicBezTo>
                  <a:pt x="196098" y="288558"/>
                  <a:pt x="194241" y="288207"/>
                  <a:pt x="192672" y="287505"/>
                </a:cubicBezTo>
                <a:cubicBezTo>
                  <a:pt x="191104" y="286804"/>
                  <a:pt x="189907" y="285957"/>
                  <a:pt x="189081" y="284967"/>
                </a:cubicBezTo>
                <a:cubicBezTo>
                  <a:pt x="186935" y="282821"/>
                  <a:pt x="185862" y="280096"/>
                  <a:pt x="185862" y="276794"/>
                </a:cubicBezTo>
                <a:lnTo>
                  <a:pt x="185862" y="262059"/>
                </a:lnTo>
                <a:lnTo>
                  <a:pt x="155896" y="262059"/>
                </a:lnTo>
                <a:lnTo>
                  <a:pt x="155896" y="269984"/>
                </a:lnTo>
                <a:cubicBezTo>
                  <a:pt x="155896" y="275515"/>
                  <a:pt x="153915" y="280034"/>
                  <a:pt x="149953" y="283543"/>
                </a:cubicBezTo>
                <a:cubicBezTo>
                  <a:pt x="145990" y="287051"/>
                  <a:pt x="141739" y="289425"/>
                  <a:pt x="137199" y="290663"/>
                </a:cubicBezTo>
                <a:lnTo>
                  <a:pt x="134351" y="280138"/>
                </a:lnTo>
                <a:cubicBezTo>
                  <a:pt x="137240" y="279230"/>
                  <a:pt x="139716" y="277950"/>
                  <a:pt x="141780" y="276299"/>
                </a:cubicBezTo>
                <a:cubicBezTo>
                  <a:pt x="143844" y="274648"/>
                  <a:pt x="144917" y="272543"/>
                  <a:pt x="145000" y="269984"/>
                </a:cubicBezTo>
                <a:lnTo>
                  <a:pt x="145000" y="256487"/>
                </a:lnTo>
                <a:cubicBezTo>
                  <a:pt x="145000" y="255001"/>
                  <a:pt x="145536" y="253722"/>
                  <a:pt x="146609" y="252648"/>
                </a:cubicBezTo>
                <a:cubicBezTo>
                  <a:pt x="147683" y="251575"/>
                  <a:pt x="148962" y="251039"/>
                  <a:pt x="150448" y="251039"/>
                </a:cubicBezTo>
                <a:close/>
                <a:moveTo>
                  <a:pt x="118130" y="247200"/>
                </a:moveTo>
                <a:lnTo>
                  <a:pt x="130884" y="267507"/>
                </a:lnTo>
                <a:lnTo>
                  <a:pt x="121844" y="273451"/>
                </a:lnTo>
                <a:lnTo>
                  <a:pt x="108967" y="252896"/>
                </a:lnTo>
                <a:close/>
                <a:moveTo>
                  <a:pt x="313135" y="246829"/>
                </a:moveTo>
                <a:lnTo>
                  <a:pt x="323908" y="246829"/>
                </a:lnTo>
                <a:lnTo>
                  <a:pt x="323908" y="282490"/>
                </a:lnTo>
                <a:lnTo>
                  <a:pt x="356226" y="282490"/>
                </a:lnTo>
                <a:lnTo>
                  <a:pt x="356226" y="293387"/>
                </a:lnTo>
                <a:lnTo>
                  <a:pt x="323908" y="293387"/>
                </a:lnTo>
                <a:lnTo>
                  <a:pt x="323908" y="358271"/>
                </a:lnTo>
                <a:lnTo>
                  <a:pt x="313135" y="358271"/>
                </a:lnTo>
                <a:lnTo>
                  <a:pt x="313135" y="293387"/>
                </a:lnTo>
                <a:lnTo>
                  <a:pt x="280940" y="293387"/>
                </a:lnTo>
                <a:lnTo>
                  <a:pt x="280940" y="282490"/>
                </a:lnTo>
                <a:lnTo>
                  <a:pt x="313135" y="282490"/>
                </a:lnTo>
                <a:close/>
                <a:moveTo>
                  <a:pt x="262243" y="246210"/>
                </a:moveTo>
                <a:lnTo>
                  <a:pt x="277473" y="266888"/>
                </a:lnTo>
                <a:lnTo>
                  <a:pt x="268806" y="273203"/>
                </a:lnTo>
                <a:lnTo>
                  <a:pt x="253575" y="252648"/>
                </a:lnTo>
                <a:close/>
                <a:moveTo>
                  <a:pt x="197997" y="175939"/>
                </a:moveTo>
                <a:cubicBezTo>
                  <a:pt x="199565" y="182543"/>
                  <a:pt x="201464" y="188569"/>
                  <a:pt x="203693" y="194018"/>
                </a:cubicBezTo>
                <a:cubicBezTo>
                  <a:pt x="205922" y="199466"/>
                  <a:pt x="208811" y="204336"/>
                  <a:pt x="212360" y="208629"/>
                </a:cubicBezTo>
                <a:lnTo>
                  <a:pt x="204064" y="215811"/>
                </a:lnTo>
                <a:cubicBezTo>
                  <a:pt x="199854" y="210693"/>
                  <a:pt x="196449" y="205017"/>
                  <a:pt x="193849" y="198785"/>
                </a:cubicBezTo>
                <a:cubicBezTo>
                  <a:pt x="191248" y="192552"/>
                  <a:pt x="189081" y="185639"/>
                  <a:pt x="187348" y="178044"/>
                </a:cubicBezTo>
                <a:close/>
                <a:moveTo>
                  <a:pt x="147724" y="175939"/>
                </a:moveTo>
                <a:lnTo>
                  <a:pt x="158373" y="178044"/>
                </a:lnTo>
                <a:cubicBezTo>
                  <a:pt x="156639" y="185639"/>
                  <a:pt x="154452" y="192594"/>
                  <a:pt x="151810" y="198909"/>
                </a:cubicBezTo>
                <a:cubicBezTo>
                  <a:pt x="149168" y="205224"/>
                  <a:pt x="145784" y="210858"/>
                  <a:pt x="141656" y="215811"/>
                </a:cubicBezTo>
                <a:lnTo>
                  <a:pt x="133360" y="208629"/>
                </a:lnTo>
                <a:cubicBezTo>
                  <a:pt x="136910" y="204254"/>
                  <a:pt x="139799" y="199383"/>
                  <a:pt x="142028" y="194018"/>
                </a:cubicBezTo>
                <a:cubicBezTo>
                  <a:pt x="144257" y="188652"/>
                  <a:pt x="146155" y="182626"/>
                  <a:pt x="147724" y="175939"/>
                </a:cubicBezTo>
                <a:close/>
                <a:moveTo>
                  <a:pt x="318088" y="147088"/>
                </a:moveTo>
                <a:lnTo>
                  <a:pt x="318088" y="172596"/>
                </a:lnTo>
                <a:cubicBezTo>
                  <a:pt x="318253" y="174082"/>
                  <a:pt x="319533" y="174825"/>
                  <a:pt x="321927" y="174825"/>
                </a:cubicBezTo>
                <a:lnTo>
                  <a:pt x="339881" y="174825"/>
                </a:lnTo>
                <a:lnTo>
                  <a:pt x="339881" y="147088"/>
                </a:lnTo>
                <a:close/>
                <a:moveTo>
                  <a:pt x="291713" y="147088"/>
                </a:moveTo>
                <a:lnTo>
                  <a:pt x="291713" y="156622"/>
                </a:lnTo>
                <a:cubicBezTo>
                  <a:pt x="291135" y="170821"/>
                  <a:pt x="280610" y="181841"/>
                  <a:pt x="260138" y="189684"/>
                </a:cubicBezTo>
                <a:lnTo>
                  <a:pt x="260138" y="199837"/>
                </a:lnTo>
                <a:lnTo>
                  <a:pt x="339881" y="199837"/>
                </a:lnTo>
                <a:lnTo>
                  <a:pt x="339881" y="185597"/>
                </a:lnTo>
                <a:lnTo>
                  <a:pt x="321927" y="185597"/>
                </a:lnTo>
                <a:cubicBezTo>
                  <a:pt x="317221" y="185597"/>
                  <a:pt x="313506" y="184235"/>
                  <a:pt x="310782" y="181511"/>
                </a:cubicBezTo>
                <a:cubicBezTo>
                  <a:pt x="308471" y="179035"/>
                  <a:pt x="307315" y="176022"/>
                  <a:pt x="307315" y="172472"/>
                </a:cubicBezTo>
                <a:lnTo>
                  <a:pt x="307315" y="147088"/>
                </a:lnTo>
                <a:close/>
                <a:moveTo>
                  <a:pt x="260138" y="147088"/>
                </a:moveTo>
                <a:lnTo>
                  <a:pt x="260138" y="178168"/>
                </a:lnTo>
                <a:cubicBezTo>
                  <a:pt x="265669" y="175691"/>
                  <a:pt x="270519" y="172596"/>
                  <a:pt x="274687" y="168881"/>
                </a:cubicBezTo>
                <a:cubicBezTo>
                  <a:pt x="278856" y="165166"/>
                  <a:pt x="280940" y="161080"/>
                  <a:pt x="280940" y="156622"/>
                </a:cubicBezTo>
                <a:lnTo>
                  <a:pt x="280940" y="147088"/>
                </a:lnTo>
                <a:close/>
                <a:moveTo>
                  <a:pt x="291713" y="124304"/>
                </a:moveTo>
                <a:lnTo>
                  <a:pt x="291713" y="136067"/>
                </a:lnTo>
                <a:lnTo>
                  <a:pt x="307315" y="136067"/>
                </a:lnTo>
                <a:lnTo>
                  <a:pt x="307315" y="124304"/>
                </a:lnTo>
                <a:close/>
                <a:moveTo>
                  <a:pt x="244784" y="113407"/>
                </a:moveTo>
                <a:lnTo>
                  <a:pt x="355235" y="113407"/>
                </a:lnTo>
                <a:lnTo>
                  <a:pt x="355235" y="124304"/>
                </a:lnTo>
                <a:lnTo>
                  <a:pt x="318088" y="124304"/>
                </a:lnTo>
                <a:lnTo>
                  <a:pt x="318088" y="136067"/>
                </a:lnTo>
                <a:lnTo>
                  <a:pt x="345329" y="136067"/>
                </a:lnTo>
                <a:cubicBezTo>
                  <a:pt x="346815" y="136067"/>
                  <a:pt x="348074" y="136604"/>
                  <a:pt x="349106" y="137677"/>
                </a:cubicBezTo>
                <a:cubicBezTo>
                  <a:pt x="350138" y="138750"/>
                  <a:pt x="350654" y="140071"/>
                  <a:pt x="350654" y="141640"/>
                </a:cubicBezTo>
                <a:lnTo>
                  <a:pt x="350654" y="215192"/>
                </a:lnTo>
                <a:lnTo>
                  <a:pt x="339881" y="215192"/>
                </a:lnTo>
                <a:lnTo>
                  <a:pt x="339881" y="210734"/>
                </a:lnTo>
                <a:lnTo>
                  <a:pt x="260138" y="210734"/>
                </a:lnTo>
                <a:lnTo>
                  <a:pt x="260138" y="215192"/>
                </a:lnTo>
                <a:lnTo>
                  <a:pt x="249117" y="215192"/>
                </a:lnTo>
                <a:lnTo>
                  <a:pt x="249117" y="141640"/>
                </a:lnTo>
                <a:cubicBezTo>
                  <a:pt x="249117" y="140071"/>
                  <a:pt x="249654" y="138750"/>
                  <a:pt x="250727" y="137677"/>
                </a:cubicBezTo>
                <a:cubicBezTo>
                  <a:pt x="251800" y="136604"/>
                  <a:pt x="253080" y="136067"/>
                  <a:pt x="254566" y="136067"/>
                </a:cubicBezTo>
                <a:lnTo>
                  <a:pt x="280940" y="136067"/>
                </a:lnTo>
                <a:lnTo>
                  <a:pt x="280940" y="124304"/>
                </a:lnTo>
                <a:lnTo>
                  <a:pt x="244784" y="124304"/>
                </a:lnTo>
                <a:close/>
                <a:moveTo>
                  <a:pt x="107481" y="113036"/>
                </a:moveTo>
                <a:lnTo>
                  <a:pt x="133732" y="113036"/>
                </a:lnTo>
                <a:cubicBezTo>
                  <a:pt x="135465" y="113036"/>
                  <a:pt x="136910" y="113738"/>
                  <a:pt x="138065" y="115141"/>
                </a:cubicBezTo>
                <a:cubicBezTo>
                  <a:pt x="138808" y="116132"/>
                  <a:pt x="139180" y="117246"/>
                  <a:pt x="139180" y="118484"/>
                </a:cubicBezTo>
                <a:cubicBezTo>
                  <a:pt x="139180" y="119062"/>
                  <a:pt x="139139" y="119516"/>
                  <a:pt x="139056" y="119846"/>
                </a:cubicBezTo>
                <a:lnTo>
                  <a:pt x="130884" y="152660"/>
                </a:lnTo>
                <a:cubicBezTo>
                  <a:pt x="132782" y="155714"/>
                  <a:pt x="134536" y="159264"/>
                  <a:pt x="136146" y="163309"/>
                </a:cubicBezTo>
                <a:cubicBezTo>
                  <a:pt x="137756" y="167354"/>
                  <a:pt x="138561" y="171564"/>
                  <a:pt x="138561" y="175939"/>
                </a:cubicBezTo>
                <a:cubicBezTo>
                  <a:pt x="138561" y="178498"/>
                  <a:pt x="138189" y="181016"/>
                  <a:pt x="137446" y="183492"/>
                </a:cubicBezTo>
                <a:cubicBezTo>
                  <a:pt x="134970" y="191995"/>
                  <a:pt x="128448" y="198186"/>
                  <a:pt x="117882" y="202066"/>
                </a:cubicBezTo>
                <a:lnTo>
                  <a:pt x="113920" y="191912"/>
                </a:lnTo>
                <a:cubicBezTo>
                  <a:pt x="121184" y="189188"/>
                  <a:pt x="125559" y="185391"/>
                  <a:pt x="127045" y="180521"/>
                </a:cubicBezTo>
                <a:cubicBezTo>
                  <a:pt x="127458" y="178870"/>
                  <a:pt x="127664" y="177384"/>
                  <a:pt x="127664" y="176063"/>
                </a:cubicBezTo>
                <a:cubicBezTo>
                  <a:pt x="127664" y="172596"/>
                  <a:pt x="126901" y="169046"/>
                  <a:pt x="125373" y="165414"/>
                </a:cubicBezTo>
                <a:cubicBezTo>
                  <a:pt x="123846" y="161782"/>
                  <a:pt x="122298" y="158934"/>
                  <a:pt x="120730" y="156870"/>
                </a:cubicBezTo>
                <a:cubicBezTo>
                  <a:pt x="119987" y="155962"/>
                  <a:pt x="119616" y="154971"/>
                  <a:pt x="119616" y="153898"/>
                </a:cubicBezTo>
                <a:cubicBezTo>
                  <a:pt x="119616" y="153485"/>
                  <a:pt x="119698" y="152949"/>
                  <a:pt x="119863" y="152288"/>
                </a:cubicBezTo>
                <a:lnTo>
                  <a:pt x="126797" y="123933"/>
                </a:lnTo>
                <a:lnTo>
                  <a:pt x="112805" y="123933"/>
                </a:lnTo>
                <a:lnTo>
                  <a:pt x="112805" y="219773"/>
                </a:lnTo>
                <a:lnTo>
                  <a:pt x="102032" y="219773"/>
                </a:lnTo>
                <a:lnTo>
                  <a:pt x="102032" y="118608"/>
                </a:lnTo>
                <a:cubicBezTo>
                  <a:pt x="102032" y="117122"/>
                  <a:pt x="102569" y="115822"/>
                  <a:pt x="103642" y="114708"/>
                </a:cubicBezTo>
                <a:cubicBezTo>
                  <a:pt x="104715" y="113593"/>
                  <a:pt x="105995" y="113036"/>
                  <a:pt x="107481" y="113036"/>
                </a:cubicBezTo>
                <a:close/>
                <a:moveTo>
                  <a:pt x="159859" y="108454"/>
                </a:moveTo>
                <a:lnTo>
                  <a:pt x="170260" y="111302"/>
                </a:lnTo>
                <a:cubicBezTo>
                  <a:pt x="169434" y="114192"/>
                  <a:pt x="168650" y="116751"/>
                  <a:pt x="167907" y="118980"/>
                </a:cubicBezTo>
                <a:lnTo>
                  <a:pt x="208274" y="118980"/>
                </a:lnTo>
                <a:lnTo>
                  <a:pt x="208274" y="129876"/>
                </a:lnTo>
                <a:lnTo>
                  <a:pt x="164316" y="129876"/>
                </a:lnTo>
                <a:cubicBezTo>
                  <a:pt x="160437" y="140443"/>
                  <a:pt x="156598" y="149441"/>
                  <a:pt x="152801" y="156870"/>
                </a:cubicBezTo>
                <a:lnTo>
                  <a:pt x="168650" y="156870"/>
                </a:lnTo>
                <a:lnTo>
                  <a:pt x="168650" y="139287"/>
                </a:lnTo>
                <a:lnTo>
                  <a:pt x="179423" y="139287"/>
                </a:lnTo>
                <a:lnTo>
                  <a:pt x="179423" y="156870"/>
                </a:lnTo>
                <a:lnTo>
                  <a:pt x="206293" y="156870"/>
                </a:lnTo>
                <a:lnTo>
                  <a:pt x="206293" y="167767"/>
                </a:lnTo>
                <a:lnTo>
                  <a:pt x="179423" y="167767"/>
                </a:lnTo>
                <a:lnTo>
                  <a:pt x="179423" y="202438"/>
                </a:lnTo>
                <a:cubicBezTo>
                  <a:pt x="179423" y="206648"/>
                  <a:pt x="177875" y="210032"/>
                  <a:pt x="174780" y="212591"/>
                </a:cubicBezTo>
                <a:cubicBezTo>
                  <a:pt x="171684" y="215150"/>
                  <a:pt x="168753" y="216884"/>
                  <a:pt x="165988" y="217792"/>
                </a:cubicBezTo>
                <a:cubicBezTo>
                  <a:pt x="163223" y="218700"/>
                  <a:pt x="160189" y="219525"/>
                  <a:pt x="156887" y="220268"/>
                </a:cubicBezTo>
                <a:lnTo>
                  <a:pt x="155277" y="209372"/>
                </a:lnTo>
                <a:cubicBezTo>
                  <a:pt x="158332" y="208959"/>
                  <a:pt x="161324" y="208072"/>
                  <a:pt x="164254" y="206710"/>
                </a:cubicBezTo>
                <a:cubicBezTo>
                  <a:pt x="167185" y="205347"/>
                  <a:pt x="168650" y="203924"/>
                  <a:pt x="168650" y="202438"/>
                </a:cubicBezTo>
                <a:lnTo>
                  <a:pt x="168650" y="167767"/>
                </a:lnTo>
                <a:lnTo>
                  <a:pt x="145247" y="167767"/>
                </a:lnTo>
                <a:cubicBezTo>
                  <a:pt x="143761" y="167767"/>
                  <a:pt x="142503" y="167230"/>
                  <a:pt x="141471" y="166157"/>
                </a:cubicBezTo>
                <a:cubicBezTo>
                  <a:pt x="140439" y="165084"/>
                  <a:pt x="139923" y="163804"/>
                  <a:pt x="139923" y="162318"/>
                </a:cubicBezTo>
                <a:lnTo>
                  <a:pt x="139923" y="159594"/>
                </a:lnTo>
                <a:cubicBezTo>
                  <a:pt x="139923" y="158356"/>
                  <a:pt x="140171" y="157407"/>
                  <a:pt x="140666" y="156746"/>
                </a:cubicBezTo>
                <a:cubicBezTo>
                  <a:pt x="145206" y="148656"/>
                  <a:pt x="149251" y="139700"/>
                  <a:pt x="152801" y="129876"/>
                </a:cubicBezTo>
                <a:lnTo>
                  <a:pt x="140047" y="129876"/>
                </a:lnTo>
                <a:lnTo>
                  <a:pt x="140047" y="118980"/>
                </a:lnTo>
                <a:lnTo>
                  <a:pt x="156515" y="118980"/>
                </a:lnTo>
                <a:cubicBezTo>
                  <a:pt x="157506" y="116008"/>
                  <a:pt x="158208" y="113779"/>
                  <a:pt x="158620" y="112293"/>
                </a:cubicBezTo>
                <a:close/>
                <a:moveTo>
                  <a:pt x="223838" y="14227"/>
                </a:moveTo>
                <a:cubicBezTo>
                  <a:pt x="108073" y="14227"/>
                  <a:pt x="14227" y="108073"/>
                  <a:pt x="14227" y="223838"/>
                </a:cubicBezTo>
                <a:cubicBezTo>
                  <a:pt x="14227" y="339603"/>
                  <a:pt x="108073" y="433449"/>
                  <a:pt x="223838" y="433449"/>
                </a:cubicBezTo>
                <a:cubicBezTo>
                  <a:pt x="339603" y="433449"/>
                  <a:pt x="433449" y="339603"/>
                  <a:pt x="433449" y="223838"/>
                </a:cubicBezTo>
                <a:cubicBezTo>
                  <a:pt x="433449" y="108073"/>
                  <a:pt x="339603" y="14227"/>
                  <a:pt x="223838" y="14227"/>
                </a:cubicBezTo>
                <a:close/>
                <a:moveTo>
                  <a:pt x="223838" y="0"/>
                </a:moveTo>
                <a:cubicBezTo>
                  <a:pt x="347460" y="0"/>
                  <a:pt x="447676" y="100216"/>
                  <a:pt x="447676" y="223838"/>
                </a:cubicBezTo>
                <a:cubicBezTo>
                  <a:pt x="447676" y="347460"/>
                  <a:pt x="347460" y="447676"/>
                  <a:pt x="223838" y="447676"/>
                </a:cubicBezTo>
                <a:cubicBezTo>
                  <a:pt x="100216" y="447676"/>
                  <a:pt x="0" y="347460"/>
                  <a:pt x="0" y="223838"/>
                </a:cubicBezTo>
                <a:cubicBezTo>
                  <a:pt x="0" y="100216"/>
                  <a:pt x="100216" y="0"/>
                  <a:pt x="223838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gradFill>
                <a:gsLst>
                  <a:gs pos="0">
                    <a:srgbClr val="515FFE"/>
                  </a:gs>
                  <a:gs pos="100000">
                    <a:srgbClr val="5D0FEE"/>
                  </a:gs>
                </a:gsLst>
                <a:lin ang="2700000" scaled="1"/>
              </a:gra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BD0267B-1394-66FA-9263-BDC9BAC556FB}"/>
              </a:ext>
            </a:extLst>
          </p:cNvPr>
          <p:cNvSpPr txBox="1"/>
          <p:nvPr/>
        </p:nvSpPr>
        <p:spPr>
          <a:xfrm>
            <a:off x="591849" y="125609"/>
            <a:ext cx="34251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200" dirty="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添加你的标题</a:t>
            </a:r>
          </a:p>
        </p:txBody>
      </p:sp>
      <p:sp>
        <p:nvSpPr>
          <p:cNvPr id="4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F46A97A4-21AE-0DCB-192D-2701CB508591}"/>
              </a:ext>
            </a:extLst>
          </p:cNvPr>
          <p:cNvSpPr/>
          <p:nvPr/>
        </p:nvSpPr>
        <p:spPr>
          <a:xfrm>
            <a:off x="6076370" y="1674631"/>
            <a:ext cx="1429259" cy="2108311"/>
          </a:xfrm>
          <a:custGeom>
            <a:avLst/>
            <a:gdLst>
              <a:gd name="connsiteX0" fmla="*/ 1386 w 2383"/>
              <a:gd name="connsiteY0" fmla="*/ 0 h 3550"/>
              <a:gd name="connsiteX1" fmla="*/ 2383 w 2383"/>
              <a:gd name="connsiteY1" fmla="*/ 15 h 3550"/>
              <a:gd name="connsiteX2" fmla="*/ 2383 w 2383"/>
              <a:gd name="connsiteY2" fmla="*/ 2725 h 3550"/>
              <a:gd name="connsiteX3" fmla="*/ 1308 w 2383"/>
              <a:gd name="connsiteY3" fmla="*/ 3520 h 3550"/>
              <a:gd name="connsiteX4" fmla="*/ 0 w 2383"/>
              <a:gd name="connsiteY4" fmla="*/ 3550 h 3550"/>
              <a:gd name="connsiteX5" fmla="*/ 47 w 2383"/>
              <a:gd name="connsiteY5" fmla="*/ 1184 h 3550"/>
              <a:gd name="connsiteX6" fmla="*/ 1386 w 2383"/>
              <a:gd name="connsiteY6" fmla="*/ 0 h 3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83" h="3550">
                <a:moveTo>
                  <a:pt x="1386" y="0"/>
                </a:moveTo>
                <a:lnTo>
                  <a:pt x="2383" y="15"/>
                </a:lnTo>
                <a:lnTo>
                  <a:pt x="2383" y="2725"/>
                </a:lnTo>
                <a:cubicBezTo>
                  <a:pt x="2352" y="3457"/>
                  <a:pt x="1570" y="3520"/>
                  <a:pt x="1308" y="3520"/>
                </a:cubicBezTo>
                <a:lnTo>
                  <a:pt x="0" y="3550"/>
                </a:lnTo>
                <a:lnTo>
                  <a:pt x="47" y="1184"/>
                </a:lnTo>
                <a:cubicBezTo>
                  <a:pt x="47" y="437"/>
                  <a:pt x="717" y="0"/>
                  <a:pt x="1386" y="0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>
            <a:noFill/>
          </a:ln>
          <a:effectLst>
            <a:outerShdw blurRad="101600" dist="63500" dir="2700000" algn="tl" rotWithShape="0">
              <a:schemeClr val="accent3"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solidFill>
                <a:srgbClr val="FFFFFF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7" name="任意多边形 13">
            <a:extLst>
              <a:ext uri="{FF2B5EF4-FFF2-40B4-BE49-F238E27FC236}">
                <a16:creationId xmlns:a16="http://schemas.microsoft.com/office/drawing/2014/main" id="{995C93B7-FC6F-DBE6-B942-04B1D03CFB9B}"/>
              </a:ext>
            </a:extLst>
          </p:cNvPr>
          <p:cNvSpPr/>
          <p:nvPr/>
        </p:nvSpPr>
        <p:spPr>
          <a:xfrm rot="5400000">
            <a:off x="4313449" y="2000925"/>
            <a:ext cx="1415241" cy="2129195"/>
          </a:xfrm>
          <a:custGeom>
            <a:avLst/>
            <a:gdLst>
              <a:gd name="connsiteX0" fmla="*/ 1386 w 2383"/>
              <a:gd name="connsiteY0" fmla="*/ 0 h 3550"/>
              <a:gd name="connsiteX1" fmla="*/ 2383 w 2383"/>
              <a:gd name="connsiteY1" fmla="*/ 15 h 3550"/>
              <a:gd name="connsiteX2" fmla="*/ 2383 w 2383"/>
              <a:gd name="connsiteY2" fmla="*/ 2725 h 3550"/>
              <a:gd name="connsiteX3" fmla="*/ 1308 w 2383"/>
              <a:gd name="connsiteY3" fmla="*/ 3520 h 3550"/>
              <a:gd name="connsiteX4" fmla="*/ 0 w 2383"/>
              <a:gd name="connsiteY4" fmla="*/ 3550 h 3550"/>
              <a:gd name="connsiteX5" fmla="*/ 47 w 2383"/>
              <a:gd name="connsiteY5" fmla="*/ 1184 h 3550"/>
              <a:gd name="connsiteX6" fmla="*/ 1386 w 2383"/>
              <a:gd name="connsiteY6" fmla="*/ 0 h 3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83" h="3550">
                <a:moveTo>
                  <a:pt x="1386" y="0"/>
                </a:moveTo>
                <a:lnTo>
                  <a:pt x="2383" y="15"/>
                </a:lnTo>
                <a:lnTo>
                  <a:pt x="2383" y="2725"/>
                </a:lnTo>
                <a:cubicBezTo>
                  <a:pt x="2352" y="3457"/>
                  <a:pt x="1570" y="3520"/>
                  <a:pt x="1308" y="3520"/>
                </a:cubicBezTo>
                <a:lnTo>
                  <a:pt x="0" y="3550"/>
                </a:lnTo>
                <a:lnTo>
                  <a:pt x="47" y="1184"/>
                </a:lnTo>
                <a:cubicBezTo>
                  <a:pt x="47" y="437"/>
                  <a:pt x="717" y="0"/>
                  <a:pt x="1386" y="0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>
            <a:noFill/>
          </a:ln>
          <a:effectLst>
            <a:outerShdw blurRad="101600" dist="63500" dir="2700000" algn="tl" rotWithShape="0">
              <a:schemeClr val="accent3"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solidFill>
                <a:srgbClr val="FFFFFF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9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5F65F02B-D4CB-DEA2-8422-C4D643D760B6}"/>
              </a:ext>
            </a:extLst>
          </p:cNvPr>
          <p:cNvSpPr/>
          <p:nvPr/>
        </p:nvSpPr>
        <p:spPr>
          <a:xfrm rot="16200000">
            <a:off x="6433047" y="3406663"/>
            <a:ext cx="1415241" cy="2129195"/>
          </a:xfrm>
          <a:custGeom>
            <a:avLst/>
            <a:gdLst>
              <a:gd name="connsiteX0" fmla="*/ 1386 w 2383"/>
              <a:gd name="connsiteY0" fmla="*/ 0 h 3550"/>
              <a:gd name="connsiteX1" fmla="*/ 2383 w 2383"/>
              <a:gd name="connsiteY1" fmla="*/ 15 h 3550"/>
              <a:gd name="connsiteX2" fmla="*/ 2383 w 2383"/>
              <a:gd name="connsiteY2" fmla="*/ 2725 h 3550"/>
              <a:gd name="connsiteX3" fmla="*/ 1308 w 2383"/>
              <a:gd name="connsiteY3" fmla="*/ 3520 h 3550"/>
              <a:gd name="connsiteX4" fmla="*/ 0 w 2383"/>
              <a:gd name="connsiteY4" fmla="*/ 3550 h 3550"/>
              <a:gd name="connsiteX5" fmla="*/ 47 w 2383"/>
              <a:gd name="connsiteY5" fmla="*/ 1184 h 3550"/>
              <a:gd name="connsiteX6" fmla="*/ 1386 w 2383"/>
              <a:gd name="connsiteY6" fmla="*/ 0 h 3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83" h="3550">
                <a:moveTo>
                  <a:pt x="1386" y="0"/>
                </a:moveTo>
                <a:lnTo>
                  <a:pt x="2383" y="15"/>
                </a:lnTo>
                <a:lnTo>
                  <a:pt x="2383" y="2725"/>
                </a:lnTo>
                <a:cubicBezTo>
                  <a:pt x="2352" y="3457"/>
                  <a:pt x="1570" y="3520"/>
                  <a:pt x="1308" y="3520"/>
                </a:cubicBezTo>
                <a:lnTo>
                  <a:pt x="0" y="3550"/>
                </a:lnTo>
                <a:lnTo>
                  <a:pt x="47" y="1184"/>
                </a:lnTo>
                <a:cubicBezTo>
                  <a:pt x="47" y="437"/>
                  <a:pt x="717" y="0"/>
                  <a:pt x="1386" y="0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>
            <a:noFill/>
          </a:ln>
          <a:effectLst>
            <a:outerShdw blurRad="101600" dist="63500" dir="2700000" algn="tl" rotWithShape="0">
              <a:schemeClr val="accent3"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solidFill>
                <a:srgbClr val="FFFFFF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" name="任意多边形 16">
            <a:extLst>
              <a:ext uri="{FF2B5EF4-FFF2-40B4-BE49-F238E27FC236}">
                <a16:creationId xmlns:a16="http://schemas.microsoft.com/office/drawing/2014/main" id="{27BC8756-44F2-7B5A-DA7F-C45F904458A2}"/>
              </a:ext>
            </a:extLst>
          </p:cNvPr>
          <p:cNvSpPr/>
          <p:nvPr/>
        </p:nvSpPr>
        <p:spPr>
          <a:xfrm>
            <a:off x="4656707" y="3763937"/>
            <a:ext cx="1429259" cy="2108311"/>
          </a:xfrm>
          <a:custGeom>
            <a:avLst/>
            <a:gdLst>
              <a:gd name="connsiteX0" fmla="*/ 1386 w 2383"/>
              <a:gd name="connsiteY0" fmla="*/ 0 h 3550"/>
              <a:gd name="connsiteX1" fmla="*/ 2383 w 2383"/>
              <a:gd name="connsiteY1" fmla="*/ 15 h 3550"/>
              <a:gd name="connsiteX2" fmla="*/ 2383 w 2383"/>
              <a:gd name="connsiteY2" fmla="*/ 2725 h 3550"/>
              <a:gd name="connsiteX3" fmla="*/ 1308 w 2383"/>
              <a:gd name="connsiteY3" fmla="*/ 3520 h 3550"/>
              <a:gd name="connsiteX4" fmla="*/ 0 w 2383"/>
              <a:gd name="connsiteY4" fmla="*/ 3550 h 3550"/>
              <a:gd name="connsiteX5" fmla="*/ 47 w 2383"/>
              <a:gd name="connsiteY5" fmla="*/ 1184 h 3550"/>
              <a:gd name="connsiteX6" fmla="*/ 1386 w 2383"/>
              <a:gd name="connsiteY6" fmla="*/ 0 h 3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83" h="3550">
                <a:moveTo>
                  <a:pt x="1386" y="0"/>
                </a:moveTo>
                <a:lnTo>
                  <a:pt x="2383" y="15"/>
                </a:lnTo>
                <a:lnTo>
                  <a:pt x="2383" y="2725"/>
                </a:lnTo>
                <a:cubicBezTo>
                  <a:pt x="2352" y="3457"/>
                  <a:pt x="1570" y="3520"/>
                  <a:pt x="1308" y="3520"/>
                </a:cubicBezTo>
                <a:lnTo>
                  <a:pt x="0" y="3550"/>
                </a:lnTo>
                <a:lnTo>
                  <a:pt x="47" y="1184"/>
                </a:lnTo>
                <a:cubicBezTo>
                  <a:pt x="47" y="437"/>
                  <a:pt x="717" y="0"/>
                  <a:pt x="1386" y="0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>
            <a:noFill/>
          </a:ln>
          <a:effectLst>
            <a:outerShdw blurRad="101600" dist="63500" dir="2700000" algn="tl" rotWithShape="0">
              <a:schemeClr val="accent3"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solidFill>
                <a:srgbClr val="FFFFFF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79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21BAE6E0-7D40-46BC-E6C8-324068DE3092}"/>
              </a:ext>
            </a:extLst>
          </p:cNvPr>
          <p:cNvSpPr txBox="1"/>
          <p:nvPr/>
        </p:nvSpPr>
        <p:spPr>
          <a:xfrm>
            <a:off x="4606267" y="2683659"/>
            <a:ext cx="10716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+mj-ea"/>
                <a:ea typeface="+mj-ea"/>
              </a:rPr>
              <a:t>01</a:t>
            </a:r>
            <a:endParaRPr lang="zh-CN" altLang="en-US" sz="4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186B14B0-5F24-B3A2-81A9-A4F7EEE4170C}"/>
              </a:ext>
            </a:extLst>
          </p:cNvPr>
          <p:cNvSpPr txBox="1"/>
          <p:nvPr/>
        </p:nvSpPr>
        <p:spPr>
          <a:xfrm>
            <a:off x="6302567" y="2683659"/>
            <a:ext cx="10716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+mj-ea"/>
                <a:ea typeface="+mj-ea"/>
              </a:rPr>
              <a:t>02</a:t>
            </a:r>
            <a:endParaRPr lang="zh-CN" altLang="en-US" sz="4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id="{5C6139A7-BE3F-25FE-EEFA-44CFF0CFE893}"/>
              </a:ext>
            </a:extLst>
          </p:cNvPr>
          <p:cNvSpPr txBox="1"/>
          <p:nvPr/>
        </p:nvSpPr>
        <p:spPr>
          <a:xfrm>
            <a:off x="4879211" y="4102471"/>
            <a:ext cx="10716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+mj-ea"/>
                <a:ea typeface="+mj-ea"/>
              </a:rPr>
              <a:t>03</a:t>
            </a:r>
            <a:endParaRPr lang="zh-CN" altLang="en-US" sz="4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5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F49A24C6-2102-A93C-A04C-327A06DB48D6}"/>
              </a:ext>
            </a:extLst>
          </p:cNvPr>
          <p:cNvSpPr txBox="1"/>
          <p:nvPr/>
        </p:nvSpPr>
        <p:spPr>
          <a:xfrm>
            <a:off x="6575511" y="4102471"/>
            <a:ext cx="10716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+mj-ea"/>
                <a:ea typeface="+mj-ea"/>
              </a:rPr>
              <a:t>04</a:t>
            </a:r>
            <a:endParaRPr lang="zh-CN" altLang="en-US" sz="4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6" name="文本框 2">
            <a:extLst>
              <a:ext uri="{FF2B5EF4-FFF2-40B4-BE49-F238E27FC236}">
                <a16:creationId xmlns:a16="http://schemas.microsoft.com/office/drawing/2014/main" id="{83B6A611-2942-D6D8-AFEA-74F9305CA7D0}"/>
              </a:ext>
            </a:extLst>
          </p:cNvPr>
          <p:cNvSpPr txBox="1"/>
          <p:nvPr/>
        </p:nvSpPr>
        <p:spPr>
          <a:xfrm>
            <a:off x="1638964" y="2332656"/>
            <a:ext cx="1974306" cy="59148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 w="9525">
            <a:noFill/>
          </a:ln>
          <a:effectLst>
            <a:outerShdw blurRad="101600" dist="63500" dir="2700000" algn="tl" rotWithShape="0">
              <a:schemeClr val="accent2">
                <a:alpha val="35000"/>
              </a:schemeClr>
            </a:outerShdw>
          </a:effec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15CF3103-D260-A4BD-3A95-AF36989261D9}"/>
              </a:ext>
            </a:extLst>
          </p:cNvPr>
          <p:cNvSpPr txBox="1"/>
          <p:nvPr/>
        </p:nvSpPr>
        <p:spPr>
          <a:xfrm>
            <a:off x="1896617" y="2407133"/>
            <a:ext cx="15068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200" dirty="0">
                <a:solidFill>
                  <a:schemeClr val="bg1"/>
                </a:solidFill>
                <a:latin typeface="+mj-ea"/>
                <a:ea typeface="+mj-ea"/>
              </a:rPr>
              <a:t>工作概述</a:t>
            </a:r>
          </a:p>
        </p:txBody>
      </p:sp>
      <p:sp>
        <p:nvSpPr>
          <p:cNvPr id="88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53A8E72C-0A24-2834-BB23-BB6253515111}"/>
              </a:ext>
            </a:extLst>
          </p:cNvPr>
          <p:cNvSpPr txBox="1"/>
          <p:nvPr/>
        </p:nvSpPr>
        <p:spPr>
          <a:xfrm flipH="1">
            <a:off x="829455" y="3051309"/>
            <a:ext cx="2854532" cy="68627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>
              <a:lnSpc>
                <a:spcPct val="145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陈西设计，免费高端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模板搜索网站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89" name="文本框 2">
            <a:extLst>
              <a:ext uri="{FF2B5EF4-FFF2-40B4-BE49-F238E27FC236}">
                <a16:creationId xmlns:a16="http://schemas.microsoft.com/office/drawing/2014/main" id="{3C241FA6-E57C-16EB-E08F-7A65D93F995C}"/>
              </a:ext>
            </a:extLst>
          </p:cNvPr>
          <p:cNvSpPr txBox="1"/>
          <p:nvPr/>
        </p:nvSpPr>
        <p:spPr>
          <a:xfrm>
            <a:off x="2276713" y="4447719"/>
            <a:ext cx="1974306" cy="59148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 w="9525">
            <a:noFill/>
          </a:ln>
          <a:effectLst>
            <a:outerShdw blurRad="101600" dist="63500" dir="2700000" algn="tl" rotWithShape="0">
              <a:schemeClr val="accent2">
                <a:alpha val="35000"/>
              </a:schemeClr>
            </a:outerShdw>
          </a:effec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id="{73222F1C-BF1F-26EC-91A0-3F5A41AA3220}"/>
              </a:ext>
            </a:extLst>
          </p:cNvPr>
          <p:cNvSpPr txBox="1"/>
          <p:nvPr/>
        </p:nvSpPr>
        <p:spPr>
          <a:xfrm>
            <a:off x="2534366" y="4522196"/>
            <a:ext cx="15068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200" dirty="0">
                <a:solidFill>
                  <a:schemeClr val="bg1"/>
                </a:solidFill>
                <a:latin typeface="+mj-ea"/>
                <a:ea typeface="+mj-ea"/>
              </a:rPr>
              <a:t>搜索陈西</a:t>
            </a:r>
          </a:p>
        </p:txBody>
      </p:sp>
      <p:sp>
        <p:nvSpPr>
          <p:cNvPr id="91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45662074-53A3-1AE0-131A-F01212BB49C5}"/>
              </a:ext>
            </a:extLst>
          </p:cNvPr>
          <p:cNvSpPr txBox="1"/>
          <p:nvPr/>
        </p:nvSpPr>
        <p:spPr>
          <a:xfrm flipH="1">
            <a:off x="1003264" y="5166372"/>
            <a:ext cx="3318472" cy="68627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>
              <a:lnSpc>
                <a:spcPct val="145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搜索：陈西设计之家，免费高端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模板搜索网站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92" name="文本框 2">
            <a:extLst>
              <a:ext uri="{FF2B5EF4-FFF2-40B4-BE49-F238E27FC236}">
                <a16:creationId xmlns:a16="http://schemas.microsoft.com/office/drawing/2014/main" id="{50F2C9D3-20AB-BF34-39AE-92E8DD8BD96C}"/>
              </a:ext>
            </a:extLst>
          </p:cNvPr>
          <p:cNvSpPr txBox="1"/>
          <p:nvPr/>
        </p:nvSpPr>
        <p:spPr>
          <a:xfrm>
            <a:off x="7904084" y="1862351"/>
            <a:ext cx="1974306" cy="59148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 w="9525">
            <a:noFill/>
          </a:ln>
          <a:effectLst>
            <a:outerShdw blurRad="101600" dist="63500" dir="2700000" algn="tl" rotWithShape="0">
              <a:schemeClr val="accent2">
                <a:alpha val="35000"/>
              </a:schemeClr>
            </a:outerShdw>
          </a:effec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id="{242CED65-795E-4F2E-E6D6-555FFC02EFE4}"/>
              </a:ext>
            </a:extLst>
          </p:cNvPr>
          <p:cNvSpPr txBox="1"/>
          <p:nvPr/>
        </p:nvSpPr>
        <p:spPr>
          <a:xfrm>
            <a:off x="8120227" y="1936828"/>
            <a:ext cx="15898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pc="200" dirty="0">
                <a:solidFill>
                  <a:schemeClr val="bg1"/>
                </a:solidFill>
                <a:latin typeface="+mj-ea"/>
                <a:ea typeface="+mj-ea"/>
              </a:rPr>
              <a:t>PPT</a:t>
            </a:r>
            <a:r>
              <a:rPr lang="zh-CN" altLang="en-US" sz="2400" spc="200" dirty="0">
                <a:solidFill>
                  <a:schemeClr val="bg1"/>
                </a:solidFill>
                <a:latin typeface="+mj-ea"/>
                <a:ea typeface="+mj-ea"/>
              </a:rPr>
              <a:t>定制</a:t>
            </a:r>
          </a:p>
        </p:txBody>
      </p:sp>
      <p:sp>
        <p:nvSpPr>
          <p:cNvPr id="94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C863455A-F659-403A-D9A3-9E3FD5985EF4}"/>
              </a:ext>
            </a:extLst>
          </p:cNvPr>
          <p:cNvSpPr txBox="1"/>
          <p:nvPr/>
        </p:nvSpPr>
        <p:spPr>
          <a:xfrm flipH="1">
            <a:off x="7807589" y="2581004"/>
            <a:ext cx="3744728" cy="68627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承接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定制设计。更多免费高端优质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模板浏览器搜索网站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  <a:endParaRPr lang="zh-CN" altLang="en-US" sz="1400" dirty="0">
              <a:solidFill>
                <a:schemeClr val="accent4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  <p:sp>
        <p:nvSpPr>
          <p:cNvPr id="95" name="文本框 2">
            <a:extLst>
              <a:ext uri="{FF2B5EF4-FFF2-40B4-BE49-F238E27FC236}">
                <a16:creationId xmlns:a16="http://schemas.microsoft.com/office/drawing/2014/main" id="{B0494B49-442D-F8FC-5024-0769FAD1E700}"/>
              </a:ext>
            </a:extLst>
          </p:cNvPr>
          <p:cNvSpPr txBox="1"/>
          <p:nvPr/>
        </p:nvSpPr>
        <p:spPr>
          <a:xfrm>
            <a:off x="8613570" y="3871315"/>
            <a:ext cx="1974306" cy="59148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 w="9525">
            <a:noFill/>
          </a:ln>
          <a:effectLst>
            <a:outerShdw blurRad="101600" dist="63500" dir="2700000" algn="tl" rotWithShape="0">
              <a:schemeClr val="accent2">
                <a:alpha val="35000"/>
              </a:schemeClr>
            </a:outerShdw>
          </a:effec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id="{9C516BC9-7489-D828-1554-94F6D127C052}"/>
              </a:ext>
            </a:extLst>
          </p:cNvPr>
          <p:cNvSpPr txBox="1"/>
          <p:nvPr/>
        </p:nvSpPr>
        <p:spPr>
          <a:xfrm>
            <a:off x="8829713" y="3945792"/>
            <a:ext cx="15898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200" dirty="0">
                <a:solidFill>
                  <a:schemeClr val="bg1"/>
                </a:solidFill>
                <a:latin typeface="+mj-ea"/>
                <a:ea typeface="+mj-ea"/>
              </a:rPr>
              <a:t>免费</a:t>
            </a:r>
            <a:r>
              <a:rPr lang="en-US" altLang="zh-CN" sz="2400" spc="200" dirty="0">
                <a:solidFill>
                  <a:schemeClr val="bg1"/>
                </a:solidFill>
                <a:latin typeface="+mj-ea"/>
                <a:ea typeface="+mj-ea"/>
              </a:rPr>
              <a:t>PPT</a:t>
            </a:r>
            <a:endParaRPr lang="zh-CN" altLang="en-US" sz="2400" spc="2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7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32C4C496-F44B-CAB6-8A3E-FEFE2A2E7E71}"/>
              </a:ext>
            </a:extLst>
          </p:cNvPr>
          <p:cNvSpPr txBox="1"/>
          <p:nvPr/>
        </p:nvSpPr>
        <p:spPr>
          <a:xfrm flipH="1">
            <a:off x="8517073" y="4589968"/>
            <a:ext cx="3035243" cy="68627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承接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定制。免费高端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模板浏览器搜索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  <a:endParaRPr lang="zh-CN" altLang="en-US" sz="1400" dirty="0">
              <a:solidFill>
                <a:schemeClr val="accent4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644026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0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0" presetClass="entr" presetSubtype="0" decel="100000" fill="hold" grpId="0" nodeType="withEffect">
                                  <p:stCondLst>
                                    <p:cond delay="325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0" presetClass="entr" presetSubtype="0" decel="100000" fill="hold" grpId="0" nodeType="withEffect">
                                  <p:stCondLst>
                                    <p:cond delay="575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0" presetClass="entr" presetSubtype="0" decel="100000" fill="hold" grpId="0" nodeType="withEffect">
                                  <p:stCondLst>
                                    <p:cond delay="800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2" grpId="0" animBg="1"/>
      <p:bldP spid="79" grpId="0"/>
      <p:bldP spid="80" grpId="0"/>
      <p:bldP spid="84" grpId="0"/>
      <p:bldP spid="85" grpId="0"/>
      <p:bldP spid="86" grpId="0" animBg="1"/>
      <p:bldP spid="87" grpId="0"/>
      <p:bldP spid="88" grpId="0"/>
      <p:bldP spid="89" grpId="0" animBg="1"/>
      <p:bldP spid="90" grpId="0"/>
      <p:bldP spid="91" grpId="0"/>
      <p:bldP spid="92" grpId="0" animBg="1"/>
      <p:bldP spid="93" grpId="0"/>
      <p:bldP spid="94" grpId="0"/>
      <p:bldP spid="95" grpId="0" animBg="1"/>
      <p:bldP spid="96" grpId="0"/>
      <p:bldP spid="9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微信：2090298045【陈西】" hidden="1">
            <a:extLst>
              <a:ext uri="{FF2B5EF4-FFF2-40B4-BE49-F238E27FC236}">
                <a16:creationId xmlns:a16="http://schemas.microsoft.com/office/drawing/2014/main" id="{5B6F6B9F-2DA7-3C89-B055-1AD1BBEA83C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微信：2090298045【陈西】" hidden="1">
            <a:extLst>
              <a:ext uri="{FF2B5EF4-FFF2-40B4-BE49-F238E27FC236}">
                <a16:creationId xmlns:a16="http://schemas.microsoft.com/office/drawing/2014/main" id="{58969293-27BD-507D-F254-9AFBF57271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7000660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!微信：2090298045【陈西】">
            <a:extLst>
              <a:ext uri="{FF2B5EF4-FFF2-40B4-BE49-F238E27FC236}">
                <a16:creationId xmlns:a16="http://schemas.microsoft.com/office/drawing/2014/main" id="{C2DB0AD5-F937-1BD4-E01E-FBC7D2E0C90C}"/>
              </a:ext>
            </a:extLst>
          </p:cNvPr>
          <p:cNvSpPr>
            <a:spLocks/>
          </p:cNvSpPr>
          <p:nvPr/>
        </p:nvSpPr>
        <p:spPr>
          <a:xfrm>
            <a:off x="3320143" y="-1216547"/>
            <a:ext cx="5551714" cy="1085408"/>
          </a:xfrm>
          <a:prstGeom prst="rect">
            <a:avLst/>
          </a:prstGeom>
          <a:solidFill>
            <a:srgbClr val="00B0F0">
              <a:alpha val="0"/>
            </a:srgb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5" name="矩形 5">
            <a:extLst>
              <a:ext uri="{FF2B5EF4-FFF2-40B4-BE49-F238E27FC236}">
                <a16:creationId xmlns:a16="http://schemas.microsoft.com/office/drawing/2014/main" id="{BA512123-BFDD-0ADF-4A96-0F4793294A4D}"/>
              </a:ext>
            </a:extLst>
          </p:cNvPr>
          <p:cNvSpPr/>
          <p:nvPr/>
        </p:nvSpPr>
        <p:spPr>
          <a:xfrm>
            <a:off x="0" y="216355"/>
            <a:ext cx="352425" cy="432444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 w="9525"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Normal" panose="020B0400000000000000" pitchFamily="34" charset="-122"/>
              <a:cs typeface="+mn-cs"/>
              <a:sym typeface="Verdana" panose="020B0604030504040204" pitchFamily="34" charset="0"/>
            </a:endParaRPr>
          </a:p>
        </p:txBody>
      </p:sp>
      <p:sp>
        <p:nvSpPr>
          <p:cNvPr id="6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27E02CA4-6D6E-6440-77D7-98BBDCB8D073}"/>
              </a:ext>
            </a:extLst>
          </p:cNvPr>
          <p:cNvSpPr/>
          <p:nvPr/>
        </p:nvSpPr>
        <p:spPr>
          <a:xfrm>
            <a:off x="419100" y="216355"/>
            <a:ext cx="123825" cy="432444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 w="9525"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Normal" panose="020B0400000000000000" pitchFamily="34" charset="-122"/>
              <a:cs typeface="+mn-cs"/>
              <a:sym typeface="Verdana" panose="020B0604030504040204" pitchFamily="34" charset="0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7504BCE7-53B9-05E6-ABAB-CC1508647EA9}"/>
              </a:ext>
            </a:extLst>
          </p:cNvPr>
          <p:cNvCxnSpPr>
            <a:cxnSpLocks/>
          </p:cNvCxnSpPr>
          <p:nvPr/>
        </p:nvCxnSpPr>
        <p:spPr>
          <a:xfrm>
            <a:off x="-6803" y="812437"/>
            <a:ext cx="12201525" cy="0"/>
          </a:xfrm>
          <a:prstGeom prst="line">
            <a:avLst/>
          </a:prstGeom>
          <a:ln w="28575" cmpd="sng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CC24D663-5150-2DA0-13F5-8B9666CE42BA}"/>
              </a:ext>
            </a:extLst>
          </p:cNvPr>
          <p:cNvSpPr/>
          <p:nvPr/>
        </p:nvSpPr>
        <p:spPr>
          <a:xfrm>
            <a:off x="11552317" y="261578"/>
            <a:ext cx="420061" cy="420061"/>
          </a:xfrm>
          <a:custGeom>
            <a:avLst/>
            <a:gdLst>
              <a:gd name="connsiteX0" fmla="*/ 136951 w 447676"/>
              <a:gd name="connsiteY0" fmla="*/ 291530 h 447676"/>
              <a:gd name="connsiteX1" fmla="*/ 200102 w 447676"/>
              <a:gd name="connsiteY1" fmla="*/ 291530 h 447676"/>
              <a:gd name="connsiteX2" fmla="*/ 204002 w 447676"/>
              <a:gd name="connsiteY2" fmla="*/ 293077 h 447676"/>
              <a:gd name="connsiteX3" fmla="*/ 205550 w 447676"/>
              <a:gd name="connsiteY3" fmla="*/ 296854 h 447676"/>
              <a:gd name="connsiteX4" fmla="*/ 205550 w 447676"/>
              <a:gd name="connsiteY4" fmla="*/ 298711 h 447676"/>
              <a:gd name="connsiteX5" fmla="*/ 205426 w 447676"/>
              <a:gd name="connsiteY5" fmla="*/ 300321 h 447676"/>
              <a:gd name="connsiteX6" fmla="*/ 180537 w 447676"/>
              <a:gd name="connsiteY6" fmla="*/ 333382 h 447676"/>
              <a:gd name="connsiteX7" fmla="*/ 212732 w 447676"/>
              <a:gd name="connsiteY7" fmla="*/ 346756 h 447676"/>
              <a:gd name="connsiteX8" fmla="*/ 210379 w 447676"/>
              <a:gd name="connsiteY8" fmla="*/ 357281 h 447676"/>
              <a:gd name="connsiteX9" fmla="*/ 171127 w 447676"/>
              <a:gd name="connsiteY9" fmla="*/ 340193 h 447676"/>
              <a:gd name="connsiteX10" fmla="*/ 137323 w 447676"/>
              <a:gd name="connsiteY10" fmla="*/ 355671 h 447676"/>
              <a:gd name="connsiteX11" fmla="*/ 134227 w 447676"/>
              <a:gd name="connsiteY11" fmla="*/ 345270 h 447676"/>
              <a:gd name="connsiteX12" fmla="*/ 162211 w 447676"/>
              <a:gd name="connsiteY12" fmla="*/ 333135 h 447676"/>
              <a:gd name="connsiteX13" fmla="*/ 142152 w 447676"/>
              <a:gd name="connsiteY13" fmla="*/ 307874 h 447676"/>
              <a:gd name="connsiteX14" fmla="*/ 151934 w 447676"/>
              <a:gd name="connsiteY14" fmla="*/ 303169 h 447676"/>
              <a:gd name="connsiteX15" fmla="*/ 171622 w 447676"/>
              <a:gd name="connsiteY15" fmla="*/ 326696 h 447676"/>
              <a:gd name="connsiteX16" fmla="*/ 192796 w 447676"/>
              <a:gd name="connsiteY16" fmla="*/ 302302 h 447676"/>
              <a:gd name="connsiteX17" fmla="*/ 136951 w 447676"/>
              <a:gd name="connsiteY17" fmla="*/ 302302 h 447676"/>
              <a:gd name="connsiteX18" fmla="*/ 101413 w 447676"/>
              <a:gd name="connsiteY18" fmla="*/ 280014 h 447676"/>
              <a:gd name="connsiteX19" fmla="*/ 119987 w 447676"/>
              <a:gd name="connsiteY19" fmla="*/ 280014 h 447676"/>
              <a:gd name="connsiteX20" fmla="*/ 123826 w 447676"/>
              <a:gd name="connsiteY20" fmla="*/ 281562 h 447676"/>
              <a:gd name="connsiteX21" fmla="*/ 125435 w 447676"/>
              <a:gd name="connsiteY21" fmla="*/ 285338 h 447676"/>
              <a:gd name="connsiteX22" fmla="*/ 125435 w 447676"/>
              <a:gd name="connsiteY22" fmla="*/ 332887 h 447676"/>
              <a:gd name="connsiteX23" fmla="*/ 133360 w 447676"/>
              <a:gd name="connsiteY23" fmla="*/ 323848 h 447676"/>
              <a:gd name="connsiteX24" fmla="*/ 142152 w 447676"/>
              <a:gd name="connsiteY24" fmla="*/ 330163 h 447676"/>
              <a:gd name="connsiteX25" fmla="*/ 123206 w 447676"/>
              <a:gd name="connsiteY25" fmla="*/ 349480 h 447676"/>
              <a:gd name="connsiteX26" fmla="*/ 119987 w 447676"/>
              <a:gd name="connsiteY26" fmla="*/ 350594 h 447676"/>
              <a:gd name="connsiteX27" fmla="*/ 117511 w 447676"/>
              <a:gd name="connsiteY27" fmla="*/ 349975 h 447676"/>
              <a:gd name="connsiteX28" fmla="*/ 115344 w 447676"/>
              <a:gd name="connsiteY28" fmla="*/ 347994 h 447676"/>
              <a:gd name="connsiteX29" fmla="*/ 114539 w 447676"/>
              <a:gd name="connsiteY29" fmla="*/ 345146 h 447676"/>
              <a:gd name="connsiteX30" fmla="*/ 114539 w 447676"/>
              <a:gd name="connsiteY30" fmla="*/ 290787 h 447676"/>
              <a:gd name="connsiteX31" fmla="*/ 101413 w 447676"/>
              <a:gd name="connsiteY31" fmla="*/ 290787 h 447676"/>
              <a:gd name="connsiteX32" fmla="*/ 243669 w 447676"/>
              <a:gd name="connsiteY32" fmla="*/ 279642 h 447676"/>
              <a:gd name="connsiteX33" fmla="*/ 265586 w 447676"/>
              <a:gd name="connsiteY33" fmla="*/ 279642 h 447676"/>
              <a:gd name="connsiteX34" fmla="*/ 269363 w 447676"/>
              <a:gd name="connsiteY34" fmla="*/ 281252 h 447676"/>
              <a:gd name="connsiteX35" fmla="*/ 270911 w 447676"/>
              <a:gd name="connsiteY35" fmla="*/ 285091 h 447676"/>
              <a:gd name="connsiteX36" fmla="*/ 270911 w 447676"/>
              <a:gd name="connsiteY36" fmla="*/ 342793 h 447676"/>
              <a:gd name="connsiteX37" fmla="*/ 285893 w 447676"/>
              <a:gd name="connsiteY37" fmla="*/ 332020 h 447676"/>
              <a:gd name="connsiteX38" fmla="*/ 293447 w 447676"/>
              <a:gd name="connsiteY38" fmla="*/ 339945 h 447676"/>
              <a:gd name="connsiteX39" fmla="*/ 267815 w 447676"/>
              <a:gd name="connsiteY39" fmla="*/ 356538 h 447676"/>
              <a:gd name="connsiteX40" fmla="*/ 265586 w 447676"/>
              <a:gd name="connsiteY40" fmla="*/ 357157 h 447676"/>
              <a:gd name="connsiteX41" fmla="*/ 262738 w 447676"/>
              <a:gd name="connsiteY41" fmla="*/ 356290 h 447676"/>
              <a:gd name="connsiteX42" fmla="*/ 260819 w 447676"/>
              <a:gd name="connsiteY42" fmla="*/ 354309 h 447676"/>
              <a:gd name="connsiteX43" fmla="*/ 260138 w 447676"/>
              <a:gd name="connsiteY43" fmla="*/ 351709 h 447676"/>
              <a:gd name="connsiteX44" fmla="*/ 260138 w 447676"/>
              <a:gd name="connsiteY44" fmla="*/ 290539 h 447676"/>
              <a:gd name="connsiteX45" fmla="*/ 243669 w 447676"/>
              <a:gd name="connsiteY45" fmla="*/ 290539 h 447676"/>
              <a:gd name="connsiteX46" fmla="*/ 150448 w 447676"/>
              <a:gd name="connsiteY46" fmla="*/ 251039 h 447676"/>
              <a:gd name="connsiteX47" fmla="*/ 191310 w 447676"/>
              <a:gd name="connsiteY47" fmla="*/ 251039 h 447676"/>
              <a:gd name="connsiteX48" fmla="*/ 195149 w 447676"/>
              <a:gd name="connsiteY48" fmla="*/ 252648 h 447676"/>
              <a:gd name="connsiteX49" fmla="*/ 196759 w 447676"/>
              <a:gd name="connsiteY49" fmla="*/ 256487 h 447676"/>
              <a:gd name="connsiteX50" fmla="*/ 196759 w 447676"/>
              <a:gd name="connsiteY50" fmla="*/ 277166 h 447676"/>
              <a:gd name="connsiteX51" fmla="*/ 198244 w 447676"/>
              <a:gd name="connsiteY51" fmla="*/ 277661 h 447676"/>
              <a:gd name="connsiteX52" fmla="*/ 211494 w 447676"/>
              <a:gd name="connsiteY52" fmla="*/ 277661 h 447676"/>
              <a:gd name="connsiteX53" fmla="*/ 211494 w 447676"/>
              <a:gd name="connsiteY53" fmla="*/ 288558 h 447676"/>
              <a:gd name="connsiteX54" fmla="*/ 198244 w 447676"/>
              <a:gd name="connsiteY54" fmla="*/ 288558 h 447676"/>
              <a:gd name="connsiteX55" fmla="*/ 192672 w 447676"/>
              <a:gd name="connsiteY55" fmla="*/ 287505 h 447676"/>
              <a:gd name="connsiteX56" fmla="*/ 189081 w 447676"/>
              <a:gd name="connsiteY56" fmla="*/ 284967 h 447676"/>
              <a:gd name="connsiteX57" fmla="*/ 185862 w 447676"/>
              <a:gd name="connsiteY57" fmla="*/ 276794 h 447676"/>
              <a:gd name="connsiteX58" fmla="*/ 185862 w 447676"/>
              <a:gd name="connsiteY58" fmla="*/ 262059 h 447676"/>
              <a:gd name="connsiteX59" fmla="*/ 155896 w 447676"/>
              <a:gd name="connsiteY59" fmla="*/ 262059 h 447676"/>
              <a:gd name="connsiteX60" fmla="*/ 155896 w 447676"/>
              <a:gd name="connsiteY60" fmla="*/ 269984 h 447676"/>
              <a:gd name="connsiteX61" fmla="*/ 149953 w 447676"/>
              <a:gd name="connsiteY61" fmla="*/ 283543 h 447676"/>
              <a:gd name="connsiteX62" fmla="*/ 137199 w 447676"/>
              <a:gd name="connsiteY62" fmla="*/ 290663 h 447676"/>
              <a:gd name="connsiteX63" fmla="*/ 134351 w 447676"/>
              <a:gd name="connsiteY63" fmla="*/ 280138 h 447676"/>
              <a:gd name="connsiteX64" fmla="*/ 141780 w 447676"/>
              <a:gd name="connsiteY64" fmla="*/ 276299 h 447676"/>
              <a:gd name="connsiteX65" fmla="*/ 145000 w 447676"/>
              <a:gd name="connsiteY65" fmla="*/ 269984 h 447676"/>
              <a:gd name="connsiteX66" fmla="*/ 145000 w 447676"/>
              <a:gd name="connsiteY66" fmla="*/ 256487 h 447676"/>
              <a:gd name="connsiteX67" fmla="*/ 146609 w 447676"/>
              <a:gd name="connsiteY67" fmla="*/ 252648 h 447676"/>
              <a:gd name="connsiteX68" fmla="*/ 150448 w 447676"/>
              <a:gd name="connsiteY68" fmla="*/ 251039 h 447676"/>
              <a:gd name="connsiteX69" fmla="*/ 118130 w 447676"/>
              <a:gd name="connsiteY69" fmla="*/ 247200 h 447676"/>
              <a:gd name="connsiteX70" fmla="*/ 130884 w 447676"/>
              <a:gd name="connsiteY70" fmla="*/ 267507 h 447676"/>
              <a:gd name="connsiteX71" fmla="*/ 121844 w 447676"/>
              <a:gd name="connsiteY71" fmla="*/ 273451 h 447676"/>
              <a:gd name="connsiteX72" fmla="*/ 108967 w 447676"/>
              <a:gd name="connsiteY72" fmla="*/ 252896 h 447676"/>
              <a:gd name="connsiteX73" fmla="*/ 313135 w 447676"/>
              <a:gd name="connsiteY73" fmla="*/ 246829 h 447676"/>
              <a:gd name="connsiteX74" fmla="*/ 323908 w 447676"/>
              <a:gd name="connsiteY74" fmla="*/ 246829 h 447676"/>
              <a:gd name="connsiteX75" fmla="*/ 323908 w 447676"/>
              <a:gd name="connsiteY75" fmla="*/ 282490 h 447676"/>
              <a:gd name="connsiteX76" fmla="*/ 356226 w 447676"/>
              <a:gd name="connsiteY76" fmla="*/ 282490 h 447676"/>
              <a:gd name="connsiteX77" fmla="*/ 356226 w 447676"/>
              <a:gd name="connsiteY77" fmla="*/ 293387 h 447676"/>
              <a:gd name="connsiteX78" fmla="*/ 323908 w 447676"/>
              <a:gd name="connsiteY78" fmla="*/ 293387 h 447676"/>
              <a:gd name="connsiteX79" fmla="*/ 323908 w 447676"/>
              <a:gd name="connsiteY79" fmla="*/ 358271 h 447676"/>
              <a:gd name="connsiteX80" fmla="*/ 313135 w 447676"/>
              <a:gd name="connsiteY80" fmla="*/ 358271 h 447676"/>
              <a:gd name="connsiteX81" fmla="*/ 313135 w 447676"/>
              <a:gd name="connsiteY81" fmla="*/ 293387 h 447676"/>
              <a:gd name="connsiteX82" fmla="*/ 280940 w 447676"/>
              <a:gd name="connsiteY82" fmla="*/ 293387 h 447676"/>
              <a:gd name="connsiteX83" fmla="*/ 280940 w 447676"/>
              <a:gd name="connsiteY83" fmla="*/ 282490 h 447676"/>
              <a:gd name="connsiteX84" fmla="*/ 313135 w 447676"/>
              <a:gd name="connsiteY84" fmla="*/ 282490 h 447676"/>
              <a:gd name="connsiteX85" fmla="*/ 262243 w 447676"/>
              <a:gd name="connsiteY85" fmla="*/ 246210 h 447676"/>
              <a:gd name="connsiteX86" fmla="*/ 277473 w 447676"/>
              <a:gd name="connsiteY86" fmla="*/ 266888 h 447676"/>
              <a:gd name="connsiteX87" fmla="*/ 268806 w 447676"/>
              <a:gd name="connsiteY87" fmla="*/ 273203 h 447676"/>
              <a:gd name="connsiteX88" fmla="*/ 253575 w 447676"/>
              <a:gd name="connsiteY88" fmla="*/ 252648 h 447676"/>
              <a:gd name="connsiteX89" fmla="*/ 197997 w 447676"/>
              <a:gd name="connsiteY89" fmla="*/ 175939 h 447676"/>
              <a:gd name="connsiteX90" fmla="*/ 203693 w 447676"/>
              <a:gd name="connsiteY90" fmla="*/ 194018 h 447676"/>
              <a:gd name="connsiteX91" fmla="*/ 212360 w 447676"/>
              <a:gd name="connsiteY91" fmla="*/ 208629 h 447676"/>
              <a:gd name="connsiteX92" fmla="*/ 204064 w 447676"/>
              <a:gd name="connsiteY92" fmla="*/ 215811 h 447676"/>
              <a:gd name="connsiteX93" fmla="*/ 193849 w 447676"/>
              <a:gd name="connsiteY93" fmla="*/ 198785 h 447676"/>
              <a:gd name="connsiteX94" fmla="*/ 187348 w 447676"/>
              <a:gd name="connsiteY94" fmla="*/ 178044 h 447676"/>
              <a:gd name="connsiteX95" fmla="*/ 147724 w 447676"/>
              <a:gd name="connsiteY95" fmla="*/ 175939 h 447676"/>
              <a:gd name="connsiteX96" fmla="*/ 158373 w 447676"/>
              <a:gd name="connsiteY96" fmla="*/ 178044 h 447676"/>
              <a:gd name="connsiteX97" fmla="*/ 151810 w 447676"/>
              <a:gd name="connsiteY97" fmla="*/ 198909 h 447676"/>
              <a:gd name="connsiteX98" fmla="*/ 141656 w 447676"/>
              <a:gd name="connsiteY98" fmla="*/ 215811 h 447676"/>
              <a:gd name="connsiteX99" fmla="*/ 133360 w 447676"/>
              <a:gd name="connsiteY99" fmla="*/ 208629 h 447676"/>
              <a:gd name="connsiteX100" fmla="*/ 142028 w 447676"/>
              <a:gd name="connsiteY100" fmla="*/ 194018 h 447676"/>
              <a:gd name="connsiteX101" fmla="*/ 147724 w 447676"/>
              <a:gd name="connsiteY101" fmla="*/ 175939 h 447676"/>
              <a:gd name="connsiteX102" fmla="*/ 318088 w 447676"/>
              <a:gd name="connsiteY102" fmla="*/ 147088 h 447676"/>
              <a:gd name="connsiteX103" fmla="*/ 318088 w 447676"/>
              <a:gd name="connsiteY103" fmla="*/ 172596 h 447676"/>
              <a:gd name="connsiteX104" fmla="*/ 321927 w 447676"/>
              <a:gd name="connsiteY104" fmla="*/ 174825 h 447676"/>
              <a:gd name="connsiteX105" fmla="*/ 339881 w 447676"/>
              <a:gd name="connsiteY105" fmla="*/ 174825 h 447676"/>
              <a:gd name="connsiteX106" fmla="*/ 339881 w 447676"/>
              <a:gd name="connsiteY106" fmla="*/ 147088 h 447676"/>
              <a:gd name="connsiteX107" fmla="*/ 291713 w 447676"/>
              <a:gd name="connsiteY107" fmla="*/ 147088 h 447676"/>
              <a:gd name="connsiteX108" fmla="*/ 291713 w 447676"/>
              <a:gd name="connsiteY108" fmla="*/ 156622 h 447676"/>
              <a:gd name="connsiteX109" fmla="*/ 260138 w 447676"/>
              <a:gd name="connsiteY109" fmla="*/ 189684 h 447676"/>
              <a:gd name="connsiteX110" fmla="*/ 260138 w 447676"/>
              <a:gd name="connsiteY110" fmla="*/ 199837 h 447676"/>
              <a:gd name="connsiteX111" fmla="*/ 339881 w 447676"/>
              <a:gd name="connsiteY111" fmla="*/ 199837 h 447676"/>
              <a:gd name="connsiteX112" fmla="*/ 339881 w 447676"/>
              <a:gd name="connsiteY112" fmla="*/ 185597 h 447676"/>
              <a:gd name="connsiteX113" fmla="*/ 321927 w 447676"/>
              <a:gd name="connsiteY113" fmla="*/ 185597 h 447676"/>
              <a:gd name="connsiteX114" fmla="*/ 310782 w 447676"/>
              <a:gd name="connsiteY114" fmla="*/ 181511 h 447676"/>
              <a:gd name="connsiteX115" fmla="*/ 307315 w 447676"/>
              <a:gd name="connsiteY115" fmla="*/ 172472 h 447676"/>
              <a:gd name="connsiteX116" fmla="*/ 307315 w 447676"/>
              <a:gd name="connsiteY116" fmla="*/ 147088 h 447676"/>
              <a:gd name="connsiteX117" fmla="*/ 260138 w 447676"/>
              <a:gd name="connsiteY117" fmla="*/ 147088 h 447676"/>
              <a:gd name="connsiteX118" fmla="*/ 260138 w 447676"/>
              <a:gd name="connsiteY118" fmla="*/ 178168 h 447676"/>
              <a:gd name="connsiteX119" fmla="*/ 274687 w 447676"/>
              <a:gd name="connsiteY119" fmla="*/ 168881 h 447676"/>
              <a:gd name="connsiteX120" fmla="*/ 280940 w 447676"/>
              <a:gd name="connsiteY120" fmla="*/ 156622 h 447676"/>
              <a:gd name="connsiteX121" fmla="*/ 280940 w 447676"/>
              <a:gd name="connsiteY121" fmla="*/ 147088 h 447676"/>
              <a:gd name="connsiteX122" fmla="*/ 291713 w 447676"/>
              <a:gd name="connsiteY122" fmla="*/ 124304 h 447676"/>
              <a:gd name="connsiteX123" fmla="*/ 291713 w 447676"/>
              <a:gd name="connsiteY123" fmla="*/ 136067 h 447676"/>
              <a:gd name="connsiteX124" fmla="*/ 307315 w 447676"/>
              <a:gd name="connsiteY124" fmla="*/ 136067 h 447676"/>
              <a:gd name="connsiteX125" fmla="*/ 307315 w 447676"/>
              <a:gd name="connsiteY125" fmla="*/ 124304 h 447676"/>
              <a:gd name="connsiteX126" fmla="*/ 244784 w 447676"/>
              <a:gd name="connsiteY126" fmla="*/ 113407 h 447676"/>
              <a:gd name="connsiteX127" fmla="*/ 355235 w 447676"/>
              <a:gd name="connsiteY127" fmla="*/ 113407 h 447676"/>
              <a:gd name="connsiteX128" fmla="*/ 355235 w 447676"/>
              <a:gd name="connsiteY128" fmla="*/ 124304 h 447676"/>
              <a:gd name="connsiteX129" fmla="*/ 318088 w 447676"/>
              <a:gd name="connsiteY129" fmla="*/ 124304 h 447676"/>
              <a:gd name="connsiteX130" fmla="*/ 318088 w 447676"/>
              <a:gd name="connsiteY130" fmla="*/ 136067 h 447676"/>
              <a:gd name="connsiteX131" fmla="*/ 345329 w 447676"/>
              <a:gd name="connsiteY131" fmla="*/ 136067 h 447676"/>
              <a:gd name="connsiteX132" fmla="*/ 349106 w 447676"/>
              <a:gd name="connsiteY132" fmla="*/ 137677 h 447676"/>
              <a:gd name="connsiteX133" fmla="*/ 350654 w 447676"/>
              <a:gd name="connsiteY133" fmla="*/ 141640 h 447676"/>
              <a:gd name="connsiteX134" fmla="*/ 350654 w 447676"/>
              <a:gd name="connsiteY134" fmla="*/ 215192 h 447676"/>
              <a:gd name="connsiteX135" fmla="*/ 339881 w 447676"/>
              <a:gd name="connsiteY135" fmla="*/ 215192 h 447676"/>
              <a:gd name="connsiteX136" fmla="*/ 339881 w 447676"/>
              <a:gd name="connsiteY136" fmla="*/ 210734 h 447676"/>
              <a:gd name="connsiteX137" fmla="*/ 260138 w 447676"/>
              <a:gd name="connsiteY137" fmla="*/ 210734 h 447676"/>
              <a:gd name="connsiteX138" fmla="*/ 260138 w 447676"/>
              <a:gd name="connsiteY138" fmla="*/ 215192 h 447676"/>
              <a:gd name="connsiteX139" fmla="*/ 249117 w 447676"/>
              <a:gd name="connsiteY139" fmla="*/ 215192 h 447676"/>
              <a:gd name="connsiteX140" fmla="*/ 249117 w 447676"/>
              <a:gd name="connsiteY140" fmla="*/ 141640 h 447676"/>
              <a:gd name="connsiteX141" fmla="*/ 250727 w 447676"/>
              <a:gd name="connsiteY141" fmla="*/ 137677 h 447676"/>
              <a:gd name="connsiteX142" fmla="*/ 254566 w 447676"/>
              <a:gd name="connsiteY142" fmla="*/ 136067 h 447676"/>
              <a:gd name="connsiteX143" fmla="*/ 280940 w 447676"/>
              <a:gd name="connsiteY143" fmla="*/ 136067 h 447676"/>
              <a:gd name="connsiteX144" fmla="*/ 280940 w 447676"/>
              <a:gd name="connsiteY144" fmla="*/ 124304 h 447676"/>
              <a:gd name="connsiteX145" fmla="*/ 244784 w 447676"/>
              <a:gd name="connsiteY145" fmla="*/ 124304 h 447676"/>
              <a:gd name="connsiteX146" fmla="*/ 107481 w 447676"/>
              <a:gd name="connsiteY146" fmla="*/ 113036 h 447676"/>
              <a:gd name="connsiteX147" fmla="*/ 133732 w 447676"/>
              <a:gd name="connsiteY147" fmla="*/ 113036 h 447676"/>
              <a:gd name="connsiteX148" fmla="*/ 138065 w 447676"/>
              <a:gd name="connsiteY148" fmla="*/ 115141 h 447676"/>
              <a:gd name="connsiteX149" fmla="*/ 139180 w 447676"/>
              <a:gd name="connsiteY149" fmla="*/ 118484 h 447676"/>
              <a:gd name="connsiteX150" fmla="*/ 139056 w 447676"/>
              <a:gd name="connsiteY150" fmla="*/ 119846 h 447676"/>
              <a:gd name="connsiteX151" fmla="*/ 130884 w 447676"/>
              <a:gd name="connsiteY151" fmla="*/ 152660 h 447676"/>
              <a:gd name="connsiteX152" fmla="*/ 136146 w 447676"/>
              <a:gd name="connsiteY152" fmla="*/ 163309 h 447676"/>
              <a:gd name="connsiteX153" fmla="*/ 138561 w 447676"/>
              <a:gd name="connsiteY153" fmla="*/ 175939 h 447676"/>
              <a:gd name="connsiteX154" fmla="*/ 137446 w 447676"/>
              <a:gd name="connsiteY154" fmla="*/ 183492 h 447676"/>
              <a:gd name="connsiteX155" fmla="*/ 117882 w 447676"/>
              <a:gd name="connsiteY155" fmla="*/ 202066 h 447676"/>
              <a:gd name="connsiteX156" fmla="*/ 113920 w 447676"/>
              <a:gd name="connsiteY156" fmla="*/ 191912 h 447676"/>
              <a:gd name="connsiteX157" fmla="*/ 127045 w 447676"/>
              <a:gd name="connsiteY157" fmla="*/ 180521 h 447676"/>
              <a:gd name="connsiteX158" fmla="*/ 127664 w 447676"/>
              <a:gd name="connsiteY158" fmla="*/ 176063 h 447676"/>
              <a:gd name="connsiteX159" fmla="*/ 125373 w 447676"/>
              <a:gd name="connsiteY159" fmla="*/ 165414 h 447676"/>
              <a:gd name="connsiteX160" fmla="*/ 120730 w 447676"/>
              <a:gd name="connsiteY160" fmla="*/ 156870 h 447676"/>
              <a:gd name="connsiteX161" fmla="*/ 119616 w 447676"/>
              <a:gd name="connsiteY161" fmla="*/ 153898 h 447676"/>
              <a:gd name="connsiteX162" fmla="*/ 119863 w 447676"/>
              <a:gd name="connsiteY162" fmla="*/ 152288 h 447676"/>
              <a:gd name="connsiteX163" fmla="*/ 126797 w 447676"/>
              <a:gd name="connsiteY163" fmla="*/ 123933 h 447676"/>
              <a:gd name="connsiteX164" fmla="*/ 112805 w 447676"/>
              <a:gd name="connsiteY164" fmla="*/ 123933 h 447676"/>
              <a:gd name="connsiteX165" fmla="*/ 112805 w 447676"/>
              <a:gd name="connsiteY165" fmla="*/ 219773 h 447676"/>
              <a:gd name="connsiteX166" fmla="*/ 102032 w 447676"/>
              <a:gd name="connsiteY166" fmla="*/ 219773 h 447676"/>
              <a:gd name="connsiteX167" fmla="*/ 102032 w 447676"/>
              <a:gd name="connsiteY167" fmla="*/ 118608 h 447676"/>
              <a:gd name="connsiteX168" fmla="*/ 103642 w 447676"/>
              <a:gd name="connsiteY168" fmla="*/ 114708 h 447676"/>
              <a:gd name="connsiteX169" fmla="*/ 107481 w 447676"/>
              <a:gd name="connsiteY169" fmla="*/ 113036 h 447676"/>
              <a:gd name="connsiteX170" fmla="*/ 159859 w 447676"/>
              <a:gd name="connsiteY170" fmla="*/ 108454 h 447676"/>
              <a:gd name="connsiteX171" fmla="*/ 170260 w 447676"/>
              <a:gd name="connsiteY171" fmla="*/ 111302 h 447676"/>
              <a:gd name="connsiteX172" fmla="*/ 167907 w 447676"/>
              <a:gd name="connsiteY172" fmla="*/ 118980 h 447676"/>
              <a:gd name="connsiteX173" fmla="*/ 208274 w 447676"/>
              <a:gd name="connsiteY173" fmla="*/ 118980 h 447676"/>
              <a:gd name="connsiteX174" fmla="*/ 208274 w 447676"/>
              <a:gd name="connsiteY174" fmla="*/ 129876 h 447676"/>
              <a:gd name="connsiteX175" fmla="*/ 164316 w 447676"/>
              <a:gd name="connsiteY175" fmla="*/ 129876 h 447676"/>
              <a:gd name="connsiteX176" fmla="*/ 152801 w 447676"/>
              <a:gd name="connsiteY176" fmla="*/ 156870 h 447676"/>
              <a:gd name="connsiteX177" fmla="*/ 168650 w 447676"/>
              <a:gd name="connsiteY177" fmla="*/ 156870 h 447676"/>
              <a:gd name="connsiteX178" fmla="*/ 168650 w 447676"/>
              <a:gd name="connsiteY178" fmla="*/ 139287 h 447676"/>
              <a:gd name="connsiteX179" fmla="*/ 179423 w 447676"/>
              <a:gd name="connsiteY179" fmla="*/ 139287 h 447676"/>
              <a:gd name="connsiteX180" fmla="*/ 179423 w 447676"/>
              <a:gd name="connsiteY180" fmla="*/ 156870 h 447676"/>
              <a:gd name="connsiteX181" fmla="*/ 206293 w 447676"/>
              <a:gd name="connsiteY181" fmla="*/ 156870 h 447676"/>
              <a:gd name="connsiteX182" fmla="*/ 206293 w 447676"/>
              <a:gd name="connsiteY182" fmla="*/ 167767 h 447676"/>
              <a:gd name="connsiteX183" fmla="*/ 179423 w 447676"/>
              <a:gd name="connsiteY183" fmla="*/ 167767 h 447676"/>
              <a:gd name="connsiteX184" fmla="*/ 179423 w 447676"/>
              <a:gd name="connsiteY184" fmla="*/ 202438 h 447676"/>
              <a:gd name="connsiteX185" fmla="*/ 174780 w 447676"/>
              <a:gd name="connsiteY185" fmla="*/ 212591 h 447676"/>
              <a:gd name="connsiteX186" fmla="*/ 165988 w 447676"/>
              <a:gd name="connsiteY186" fmla="*/ 217792 h 447676"/>
              <a:gd name="connsiteX187" fmla="*/ 156887 w 447676"/>
              <a:gd name="connsiteY187" fmla="*/ 220268 h 447676"/>
              <a:gd name="connsiteX188" fmla="*/ 155277 w 447676"/>
              <a:gd name="connsiteY188" fmla="*/ 209372 h 447676"/>
              <a:gd name="connsiteX189" fmla="*/ 164254 w 447676"/>
              <a:gd name="connsiteY189" fmla="*/ 206710 h 447676"/>
              <a:gd name="connsiteX190" fmla="*/ 168650 w 447676"/>
              <a:gd name="connsiteY190" fmla="*/ 202438 h 447676"/>
              <a:gd name="connsiteX191" fmla="*/ 168650 w 447676"/>
              <a:gd name="connsiteY191" fmla="*/ 167767 h 447676"/>
              <a:gd name="connsiteX192" fmla="*/ 145247 w 447676"/>
              <a:gd name="connsiteY192" fmla="*/ 167767 h 447676"/>
              <a:gd name="connsiteX193" fmla="*/ 141471 w 447676"/>
              <a:gd name="connsiteY193" fmla="*/ 166157 h 447676"/>
              <a:gd name="connsiteX194" fmla="*/ 139923 w 447676"/>
              <a:gd name="connsiteY194" fmla="*/ 162318 h 447676"/>
              <a:gd name="connsiteX195" fmla="*/ 139923 w 447676"/>
              <a:gd name="connsiteY195" fmla="*/ 159594 h 447676"/>
              <a:gd name="connsiteX196" fmla="*/ 140666 w 447676"/>
              <a:gd name="connsiteY196" fmla="*/ 156746 h 447676"/>
              <a:gd name="connsiteX197" fmla="*/ 152801 w 447676"/>
              <a:gd name="connsiteY197" fmla="*/ 129876 h 447676"/>
              <a:gd name="connsiteX198" fmla="*/ 140047 w 447676"/>
              <a:gd name="connsiteY198" fmla="*/ 129876 h 447676"/>
              <a:gd name="connsiteX199" fmla="*/ 140047 w 447676"/>
              <a:gd name="connsiteY199" fmla="*/ 118980 h 447676"/>
              <a:gd name="connsiteX200" fmla="*/ 156515 w 447676"/>
              <a:gd name="connsiteY200" fmla="*/ 118980 h 447676"/>
              <a:gd name="connsiteX201" fmla="*/ 158620 w 447676"/>
              <a:gd name="connsiteY201" fmla="*/ 112293 h 447676"/>
              <a:gd name="connsiteX202" fmla="*/ 223838 w 447676"/>
              <a:gd name="connsiteY202" fmla="*/ 14227 h 447676"/>
              <a:gd name="connsiteX203" fmla="*/ 14227 w 447676"/>
              <a:gd name="connsiteY203" fmla="*/ 223838 h 447676"/>
              <a:gd name="connsiteX204" fmla="*/ 223838 w 447676"/>
              <a:gd name="connsiteY204" fmla="*/ 433449 h 447676"/>
              <a:gd name="connsiteX205" fmla="*/ 433449 w 447676"/>
              <a:gd name="connsiteY205" fmla="*/ 223838 h 447676"/>
              <a:gd name="connsiteX206" fmla="*/ 223838 w 447676"/>
              <a:gd name="connsiteY206" fmla="*/ 14227 h 447676"/>
              <a:gd name="connsiteX207" fmla="*/ 223838 w 447676"/>
              <a:gd name="connsiteY207" fmla="*/ 0 h 447676"/>
              <a:gd name="connsiteX208" fmla="*/ 447676 w 447676"/>
              <a:gd name="connsiteY208" fmla="*/ 223838 h 447676"/>
              <a:gd name="connsiteX209" fmla="*/ 223838 w 447676"/>
              <a:gd name="connsiteY209" fmla="*/ 447676 h 447676"/>
              <a:gd name="connsiteX210" fmla="*/ 0 w 447676"/>
              <a:gd name="connsiteY210" fmla="*/ 223838 h 447676"/>
              <a:gd name="connsiteX211" fmla="*/ 223838 w 447676"/>
              <a:gd name="connsiteY211" fmla="*/ 0 h 447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</a:cxnLst>
            <a:rect l="l" t="t" r="r" b="b"/>
            <a:pathLst>
              <a:path w="447676" h="447676">
                <a:moveTo>
                  <a:pt x="136951" y="291530"/>
                </a:moveTo>
                <a:lnTo>
                  <a:pt x="200102" y="291530"/>
                </a:lnTo>
                <a:cubicBezTo>
                  <a:pt x="201670" y="291530"/>
                  <a:pt x="202970" y="292045"/>
                  <a:pt x="204002" y="293077"/>
                </a:cubicBezTo>
                <a:cubicBezTo>
                  <a:pt x="205034" y="294109"/>
                  <a:pt x="205550" y="295368"/>
                  <a:pt x="205550" y="296854"/>
                </a:cubicBezTo>
                <a:lnTo>
                  <a:pt x="205550" y="298711"/>
                </a:lnTo>
                <a:cubicBezTo>
                  <a:pt x="205550" y="299372"/>
                  <a:pt x="205509" y="299908"/>
                  <a:pt x="205426" y="300321"/>
                </a:cubicBezTo>
                <a:cubicBezTo>
                  <a:pt x="200556" y="312869"/>
                  <a:pt x="192260" y="323889"/>
                  <a:pt x="180537" y="333382"/>
                </a:cubicBezTo>
                <a:cubicBezTo>
                  <a:pt x="190443" y="339904"/>
                  <a:pt x="201175" y="344362"/>
                  <a:pt x="212732" y="346756"/>
                </a:cubicBezTo>
                <a:lnTo>
                  <a:pt x="210379" y="357281"/>
                </a:lnTo>
                <a:cubicBezTo>
                  <a:pt x="196016" y="354309"/>
                  <a:pt x="182931" y="348613"/>
                  <a:pt x="171127" y="340193"/>
                </a:cubicBezTo>
                <a:cubicBezTo>
                  <a:pt x="161386" y="346714"/>
                  <a:pt x="150118" y="351874"/>
                  <a:pt x="137323" y="355671"/>
                </a:cubicBezTo>
                <a:lnTo>
                  <a:pt x="134227" y="345270"/>
                </a:lnTo>
                <a:cubicBezTo>
                  <a:pt x="144298" y="342215"/>
                  <a:pt x="153626" y="338170"/>
                  <a:pt x="162211" y="333135"/>
                </a:cubicBezTo>
                <a:cubicBezTo>
                  <a:pt x="153956" y="325623"/>
                  <a:pt x="147270" y="317203"/>
                  <a:pt x="142152" y="307874"/>
                </a:cubicBezTo>
                <a:lnTo>
                  <a:pt x="151934" y="303169"/>
                </a:lnTo>
                <a:cubicBezTo>
                  <a:pt x="156722" y="311837"/>
                  <a:pt x="163285" y="319679"/>
                  <a:pt x="171622" y="326696"/>
                </a:cubicBezTo>
                <a:cubicBezTo>
                  <a:pt x="180868" y="319514"/>
                  <a:pt x="187926" y="311383"/>
                  <a:pt x="192796" y="302302"/>
                </a:cubicBezTo>
                <a:lnTo>
                  <a:pt x="136951" y="302302"/>
                </a:lnTo>
                <a:close/>
                <a:moveTo>
                  <a:pt x="101413" y="280014"/>
                </a:moveTo>
                <a:lnTo>
                  <a:pt x="119987" y="280014"/>
                </a:lnTo>
                <a:cubicBezTo>
                  <a:pt x="121473" y="280014"/>
                  <a:pt x="122752" y="280530"/>
                  <a:pt x="123826" y="281562"/>
                </a:cubicBezTo>
                <a:cubicBezTo>
                  <a:pt x="124899" y="282594"/>
                  <a:pt x="125435" y="283852"/>
                  <a:pt x="125435" y="285338"/>
                </a:cubicBezTo>
                <a:lnTo>
                  <a:pt x="125435" y="332887"/>
                </a:lnTo>
                <a:cubicBezTo>
                  <a:pt x="128242" y="330246"/>
                  <a:pt x="130884" y="327232"/>
                  <a:pt x="133360" y="323848"/>
                </a:cubicBezTo>
                <a:lnTo>
                  <a:pt x="142152" y="330163"/>
                </a:lnTo>
                <a:cubicBezTo>
                  <a:pt x="137281" y="336684"/>
                  <a:pt x="130966" y="343123"/>
                  <a:pt x="123206" y="349480"/>
                </a:cubicBezTo>
                <a:cubicBezTo>
                  <a:pt x="122051" y="350223"/>
                  <a:pt x="120978" y="350594"/>
                  <a:pt x="119987" y="350594"/>
                </a:cubicBezTo>
                <a:cubicBezTo>
                  <a:pt x="118996" y="350594"/>
                  <a:pt x="118171" y="350388"/>
                  <a:pt x="117511" y="349975"/>
                </a:cubicBezTo>
                <a:cubicBezTo>
                  <a:pt x="116602" y="349562"/>
                  <a:pt x="115880" y="348902"/>
                  <a:pt x="115344" y="347994"/>
                </a:cubicBezTo>
                <a:cubicBezTo>
                  <a:pt x="114807" y="347086"/>
                  <a:pt x="114539" y="346136"/>
                  <a:pt x="114539" y="345146"/>
                </a:cubicBezTo>
                <a:lnTo>
                  <a:pt x="114539" y="290787"/>
                </a:lnTo>
                <a:lnTo>
                  <a:pt x="101413" y="290787"/>
                </a:lnTo>
                <a:close/>
                <a:moveTo>
                  <a:pt x="243669" y="279642"/>
                </a:moveTo>
                <a:lnTo>
                  <a:pt x="265586" y="279642"/>
                </a:lnTo>
                <a:cubicBezTo>
                  <a:pt x="267072" y="279642"/>
                  <a:pt x="268331" y="280179"/>
                  <a:pt x="269363" y="281252"/>
                </a:cubicBezTo>
                <a:cubicBezTo>
                  <a:pt x="270395" y="282325"/>
                  <a:pt x="270911" y="283605"/>
                  <a:pt x="270911" y="285091"/>
                </a:cubicBezTo>
                <a:lnTo>
                  <a:pt x="270911" y="342793"/>
                </a:lnTo>
                <a:cubicBezTo>
                  <a:pt x="277515" y="338996"/>
                  <a:pt x="282509" y="335405"/>
                  <a:pt x="285893" y="332020"/>
                </a:cubicBezTo>
                <a:lnTo>
                  <a:pt x="293447" y="339945"/>
                </a:lnTo>
                <a:cubicBezTo>
                  <a:pt x="287173" y="345806"/>
                  <a:pt x="278629" y="351337"/>
                  <a:pt x="267815" y="356538"/>
                </a:cubicBezTo>
                <a:cubicBezTo>
                  <a:pt x="267237" y="356950"/>
                  <a:pt x="266494" y="357157"/>
                  <a:pt x="265586" y="357157"/>
                </a:cubicBezTo>
                <a:cubicBezTo>
                  <a:pt x="264513" y="357157"/>
                  <a:pt x="263564" y="356868"/>
                  <a:pt x="262738" y="356290"/>
                </a:cubicBezTo>
                <a:cubicBezTo>
                  <a:pt x="261913" y="355795"/>
                  <a:pt x="261273" y="355134"/>
                  <a:pt x="260819" y="354309"/>
                </a:cubicBezTo>
                <a:cubicBezTo>
                  <a:pt x="260365" y="353483"/>
                  <a:pt x="260138" y="352617"/>
                  <a:pt x="260138" y="351709"/>
                </a:cubicBezTo>
                <a:lnTo>
                  <a:pt x="260138" y="290539"/>
                </a:lnTo>
                <a:lnTo>
                  <a:pt x="243669" y="290539"/>
                </a:lnTo>
                <a:close/>
                <a:moveTo>
                  <a:pt x="150448" y="251039"/>
                </a:moveTo>
                <a:lnTo>
                  <a:pt x="191310" y="251039"/>
                </a:lnTo>
                <a:cubicBezTo>
                  <a:pt x="192796" y="251039"/>
                  <a:pt x="194076" y="251575"/>
                  <a:pt x="195149" y="252648"/>
                </a:cubicBezTo>
                <a:cubicBezTo>
                  <a:pt x="196222" y="253722"/>
                  <a:pt x="196759" y="255001"/>
                  <a:pt x="196759" y="256487"/>
                </a:cubicBezTo>
                <a:lnTo>
                  <a:pt x="196759" y="277166"/>
                </a:lnTo>
                <a:cubicBezTo>
                  <a:pt x="196924" y="277496"/>
                  <a:pt x="197419" y="277661"/>
                  <a:pt x="198244" y="277661"/>
                </a:cubicBezTo>
                <a:lnTo>
                  <a:pt x="211494" y="277661"/>
                </a:lnTo>
                <a:lnTo>
                  <a:pt x="211494" y="288558"/>
                </a:lnTo>
                <a:lnTo>
                  <a:pt x="198244" y="288558"/>
                </a:lnTo>
                <a:cubicBezTo>
                  <a:pt x="196098" y="288558"/>
                  <a:pt x="194241" y="288207"/>
                  <a:pt x="192672" y="287505"/>
                </a:cubicBezTo>
                <a:cubicBezTo>
                  <a:pt x="191104" y="286804"/>
                  <a:pt x="189907" y="285957"/>
                  <a:pt x="189081" y="284967"/>
                </a:cubicBezTo>
                <a:cubicBezTo>
                  <a:pt x="186935" y="282821"/>
                  <a:pt x="185862" y="280096"/>
                  <a:pt x="185862" y="276794"/>
                </a:cubicBezTo>
                <a:lnTo>
                  <a:pt x="185862" y="262059"/>
                </a:lnTo>
                <a:lnTo>
                  <a:pt x="155896" y="262059"/>
                </a:lnTo>
                <a:lnTo>
                  <a:pt x="155896" y="269984"/>
                </a:lnTo>
                <a:cubicBezTo>
                  <a:pt x="155896" y="275515"/>
                  <a:pt x="153915" y="280034"/>
                  <a:pt x="149953" y="283543"/>
                </a:cubicBezTo>
                <a:cubicBezTo>
                  <a:pt x="145990" y="287051"/>
                  <a:pt x="141739" y="289425"/>
                  <a:pt x="137199" y="290663"/>
                </a:cubicBezTo>
                <a:lnTo>
                  <a:pt x="134351" y="280138"/>
                </a:lnTo>
                <a:cubicBezTo>
                  <a:pt x="137240" y="279230"/>
                  <a:pt x="139716" y="277950"/>
                  <a:pt x="141780" y="276299"/>
                </a:cubicBezTo>
                <a:cubicBezTo>
                  <a:pt x="143844" y="274648"/>
                  <a:pt x="144917" y="272543"/>
                  <a:pt x="145000" y="269984"/>
                </a:cubicBezTo>
                <a:lnTo>
                  <a:pt x="145000" y="256487"/>
                </a:lnTo>
                <a:cubicBezTo>
                  <a:pt x="145000" y="255001"/>
                  <a:pt x="145536" y="253722"/>
                  <a:pt x="146609" y="252648"/>
                </a:cubicBezTo>
                <a:cubicBezTo>
                  <a:pt x="147683" y="251575"/>
                  <a:pt x="148962" y="251039"/>
                  <a:pt x="150448" y="251039"/>
                </a:cubicBezTo>
                <a:close/>
                <a:moveTo>
                  <a:pt x="118130" y="247200"/>
                </a:moveTo>
                <a:lnTo>
                  <a:pt x="130884" y="267507"/>
                </a:lnTo>
                <a:lnTo>
                  <a:pt x="121844" y="273451"/>
                </a:lnTo>
                <a:lnTo>
                  <a:pt x="108967" y="252896"/>
                </a:lnTo>
                <a:close/>
                <a:moveTo>
                  <a:pt x="313135" y="246829"/>
                </a:moveTo>
                <a:lnTo>
                  <a:pt x="323908" y="246829"/>
                </a:lnTo>
                <a:lnTo>
                  <a:pt x="323908" y="282490"/>
                </a:lnTo>
                <a:lnTo>
                  <a:pt x="356226" y="282490"/>
                </a:lnTo>
                <a:lnTo>
                  <a:pt x="356226" y="293387"/>
                </a:lnTo>
                <a:lnTo>
                  <a:pt x="323908" y="293387"/>
                </a:lnTo>
                <a:lnTo>
                  <a:pt x="323908" y="358271"/>
                </a:lnTo>
                <a:lnTo>
                  <a:pt x="313135" y="358271"/>
                </a:lnTo>
                <a:lnTo>
                  <a:pt x="313135" y="293387"/>
                </a:lnTo>
                <a:lnTo>
                  <a:pt x="280940" y="293387"/>
                </a:lnTo>
                <a:lnTo>
                  <a:pt x="280940" y="282490"/>
                </a:lnTo>
                <a:lnTo>
                  <a:pt x="313135" y="282490"/>
                </a:lnTo>
                <a:close/>
                <a:moveTo>
                  <a:pt x="262243" y="246210"/>
                </a:moveTo>
                <a:lnTo>
                  <a:pt x="277473" y="266888"/>
                </a:lnTo>
                <a:lnTo>
                  <a:pt x="268806" y="273203"/>
                </a:lnTo>
                <a:lnTo>
                  <a:pt x="253575" y="252648"/>
                </a:lnTo>
                <a:close/>
                <a:moveTo>
                  <a:pt x="197997" y="175939"/>
                </a:moveTo>
                <a:cubicBezTo>
                  <a:pt x="199565" y="182543"/>
                  <a:pt x="201464" y="188569"/>
                  <a:pt x="203693" y="194018"/>
                </a:cubicBezTo>
                <a:cubicBezTo>
                  <a:pt x="205922" y="199466"/>
                  <a:pt x="208811" y="204336"/>
                  <a:pt x="212360" y="208629"/>
                </a:cubicBezTo>
                <a:lnTo>
                  <a:pt x="204064" y="215811"/>
                </a:lnTo>
                <a:cubicBezTo>
                  <a:pt x="199854" y="210693"/>
                  <a:pt x="196449" y="205017"/>
                  <a:pt x="193849" y="198785"/>
                </a:cubicBezTo>
                <a:cubicBezTo>
                  <a:pt x="191248" y="192552"/>
                  <a:pt x="189081" y="185639"/>
                  <a:pt x="187348" y="178044"/>
                </a:cubicBezTo>
                <a:close/>
                <a:moveTo>
                  <a:pt x="147724" y="175939"/>
                </a:moveTo>
                <a:lnTo>
                  <a:pt x="158373" y="178044"/>
                </a:lnTo>
                <a:cubicBezTo>
                  <a:pt x="156639" y="185639"/>
                  <a:pt x="154452" y="192594"/>
                  <a:pt x="151810" y="198909"/>
                </a:cubicBezTo>
                <a:cubicBezTo>
                  <a:pt x="149168" y="205224"/>
                  <a:pt x="145784" y="210858"/>
                  <a:pt x="141656" y="215811"/>
                </a:cubicBezTo>
                <a:lnTo>
                  <a:pt x="133360" y="208629"/>
                </a:lnTo>
                <a:cubicBezTo>
                  <a:pt x="136910" y="204254"/>
                  <a:pt x="139799" y="199383"/>
                  <a:pt x="142028" y="194018"/>
                </a:cubicBezTo>
                <a:cubicBezTo>
                  <a:pt x="144257" y="188652"/>
                  <a:pt x="146155" y="182626"/>
                  <a:pt x="147724" y="175939"/>
                </a:cubicBezTo>
                <a:close/>
                <a:moveTo>
                  <a:pt x="318088" y="147088"/>
                </a:moveTo>
                <a:lnTo>
                  <a:pt x="318088" y="172596"/>
                </a:lnTo>
                <a:cubicBezTo>
                  <a:pt x="318253" y="174082"/>
                  <a:pt x="319533" y="174825"/>
                  <a:pt x="321927" y="174825"/>
                </a:cubicBezTo>
                <a:lnTo>
                  <a:pt x="339881" y="174825"/>
                </a:lnTo>
                <a:lnTo>
                  <a:pt x="339881" y="147088"/>
                </a:lnTo>
                <a:close/>
                <a:moveTo>
                  <a:pt x="291713" y="147088"/>
                </a:moveTo>
                <a:lnTo>
                  <a:pt x="291713" y="156622"/>
                </a:lnTo>
                <a:cubicBezTo>
                  <a:pt x="291135" y="170821"/>
                  <a:pt x="280610" y="181841"/>
                  <a:pt x="260138" y="189684"/>
                </a:cubicBezTo>
                <a:lnTo>
                  <a:pt x="260138" y="199837"/>
                </a:lnTo>
                <a:lnTo>
                  <a:pt x="339881" y="199837"/>
                </a:lnTo>
                <a:lnTo>
                  <a:pt x="339881" y="185597"/>
                </a:lnTo>
                <a:lnTo>
                  <a:pt x="321927" y="185597"/>
                </a:lnTo>
                <a:cubicBezTo>
                  <a:pt x="317221" y="185597"/>
                  <a:pt x="313506" y="184235"/>
                  <a:pt x="310782" y="181511"/>
                </a:cubicBezTo>
                <a:cubicBezTo>
                  <a:pt x="308471" y="179035"/>
                  <a:pt x="307315" y="176022"/>
                  <a:pt x="307315" y="172472"/>
                </a:cubicBezTo>
                <a:lnTo>
                  <a:pt x="307315" y="147088"/>
                </a:lnTo>
                <a:close/>
                <a:moveTo>
                  <a:pt x="260138" y="147088"/>
                </a:moveTo>
                <a:lnTo>
                  <a:pt x="260138" y="178168"/>
                </a:lnTo>
                <a:cubicBezTo>
                  <a:pt x="265669" y="175691"/>
                  <a:pt x="270519" y="172596"/>
                  <a:pt x="274687" y="168881"/>
                </a:cubicBezTo>
                <a:cubicBezTo>
                  <a:pt x="278856" y="165166"/>
                  <a:pt x="280940" y="161080"/>
                  <a:pt x="280940" y="156622"/>
                </a:cubicBezTo>
                <a:lnTo>
                  <a:pt x="280940" y="147088"/>
                </a:lnTo>
                <a:close/>
                <a:moveTo>
                  <a:pt x="291713" y="124304"/>
                </a:moveTo>
                <a:lnTo>
                  <a:pt x="291713" y="136067"/>
                </a:lnTo>
                <a:lnTo>
                  <a:pt x="307315" y="136067"/>
                </a:lnTo>
                <a:lnTo>
                  <a:pt x="307315" y="124304"/>
                </a:lnTo>
                <a:close/>
                <a:moveTo>
                  <a:pt x="244784" y="113407"/>
                </a:moveTo>
                <a:lnTo>
                  <a:pt x="355235" y="113407"/>
                </a:lnTo>
                <a:lnTo>
                  <a:pt x="355235" y="124304"/>
                </a:lnTo>
                <a:lnTo>
                  <a:pt x="318088" y="124304"/>
                </a:lnTo>
                <a:lnTo>
                  <a:pt x="318088" y="136067"/>
                </a:lnTo>
                <a:lnTo>
                  <a:pt x="345329" y="136067"/>
                </a:lnTo>
                <a:cubicBezTo>
                  <a:pt x="346815" y="136067"/>
                  <a:pt x="348074" y="136604"/>
                  <a:pt x="349106" y="137677"/>
                </a:cubicBezTo>
                <a:cubicBezTo>
                  <a:pt x="350138" y="138750"/>
                  <a:pt x="350654" y="140071"/>
                  <a:pt x="350654" y="141640"/>
                </a:cubicBezTo>
                <a:lnTo>
                  <a:pt x="350654" y="215192"/>
                </a:lnTo>
                <a:lnTo>
                  <a:pt x="339881" y="215192"/>
                </a:lnTo>
                <a:lnTo>
                  <a:pt x="339881" y="210734"/>
                </a:lnTo>
                <a:lnTo>
                  <a:pt x="260138" y="210734"/>
                </a:lnTo>
                <a:lnTo>
                  <a:pt x="260138" y="215192"/>
                </a:lnTo>
                <a:lnTo>
                  <a:pt x="249117" y="215192"/>
                </a:lnTo>
                <a:lnTo>
                  <a:pt x="249117" y="141640"/>
                </a:lnTo>
                <a:cubicBezTo>
                  <a:pt x="249117" y="140071"/>
                  <a:pt x="249654" y="138750"/>
                  <a:pt x="250727" y="137677"/>
                </a:cubicBezTo>
                <a:cubicBezTo>
                  <a:pt x="251800" y="136604"/>
                  <a:pt x="253080" y="136067"/>
                  <a:pt x="254566" y="136067"/>
                </a:cubicBezTo>
                <a:lnTo>
                  <a:pt x="280940" y="136067"/>
                </a:lnTo>
                <a:lnTo>
                  <a:pt x="280940" y="124304"/>
                </a:lnTo>
                <a:lnTo>
                  <a:pt x="244784" y="124304"/>
                </a:lnTo>
                <a:close/>
                <a:moveTo>
                  <a:pt x="107481" y="113036"/>
                </a:moveTo>
                <a:lnTo>
                  <a:pt x="133732" y="113036"/>
                </a:lnTo>
                <a:cubicBezTo>
                  <a:pt x="135465" y="113036"/>
                  <a:pt x="136910" y="113738"/>
                  <a:pt x="138065" y="115141"/>
                </a:cubicBezTo>
                <a:cubicBezTo>
                  <a:pt x="138808" y="116132"/>
                  <a:pt x="139180" y="117246"/>
                  <a:pt x="139180" y="118484"/>
                </a:cubicBezTo>
                <a:cubicBezTo>
                  <a:pt x="139180" y="119062"/>
                  <a:pt x="139139" y="119516"/>
                  <a:pt x="139056" y="119846"/>
                </a:cubicBezTo>
                <a:lnTo>
                  <a:pt x="130884" y="152660"/>
                </a:lnTo>
                <a:cubicBezTo>
                  <a:pt x="132782" y="155714"/>
                  <a:pt x="134536" y="159264"/>
                  <a:pt x="136146" y="163309"/>
                </a:cubicBezTo>
                <a:cubicBezTo>
                  <a:pt x="137756" y="167354"/>
                  <a:pt x="138561" y="171564"/>
                  <a:pt x="138561" y="175939"/>
                </a:cubicBezTo>
                <a:cubicBezTo>
                  <a:pt x="138561" y="178498"/>
                  <a:pt x="138189" y="181016"/>
                  <a:pt x="137446" y="183492"/>
                </a:cubicBezTo>
                <a:cubicBezTo>
                  <a:pt x="134970" y="191995"/>
                  <a:pt x="128448" y="198186"/>
                  <a:pt x="117882" y="202066"/>
                </a:cubicBezTo>
                <a:lnTo>
                  <a:pt x="113920" y="191912"/>
                </a:lnTo>
                <a:cubicBezTo>
                  <a:pt x="121184" y="189188"/>
                  <a:pt x="125559" y="185391"/>
                  <a:pt x="127045" y="180521"/>
                </a:cubicBezTo>
                <a:cubicBezTo>
                  <a:pt x="127458" y="178870"/>
                  <a:pt x="127664" y="177384"/>
                  <a:pt x="127664" y="176063"/>
                </a:cubicBezTo>
                <a:cubicBezTo>
                  <a:pt x="127664" y="172596"/>
                  <a:pt x="126901" y="169046"/>
                  <a:pt x="125373" y="165414"/>
                </a:cubicBezTo>
                <a:cubicBezTo>
                  <a:pt x="123846" y="161782"/>
                  <a:pt x="122298" y="158934"/>
                  <a:pt x="120730" y="156870"/>
                </a:cubicBezTo>
                <a:cubicBezTo>
                  <a:pt x="119987" y="155962"/>
                  <a:pt x="119616" y="154971"/>
                  <a:pt x="119616" y="153898"/>
                </a:cubicBezTo>
                <a:cubicBezTo>
                  <a:pt x="119616" y="153485"/>
                  <a:pt x="119698" y="152949"/>
                  <a:pt x="119863" y="152288"/>
                </a:cubicBezTo>
                <a:lnTo>
                  <a:pt x="126797" y="123933"/>
                </a:lnTo>
                <a:lnTo>
                  <a:pt x="112805" y="123933"/>
                </a:lnTo>
                <a:lnTo>
                  <a:pt x="112805" y="219773"/>
                </a:lnTo>
                <a:lnTo>
                  <a:pt x="102032" y="219773"/>
                </a:lnTo>
                <a:lnTo>
                  <a:pt x="102032" y="118608"/>
                </a:lnTo>
                <a:cubicBezTo>
                  <a:pt x="102032" y="117122"/>
                  <a:pt x="102569" y="115822"/>
                  <a:pt x="103642" y="114708"/>
                </a:cubicBezTo>
                <a:cubicBezTo>
                  <a:pt x="104715" y="113593"/>
                  <a:pt x="105995" y="113036"/>
                  <a:pt x="107481" y="113036"/>
                </a:cubicBezTo>
                <a:close/>
                <a:moveTo>
                  <a:pt x="159859" y="108454"/>
                </a:moveTo>
                <a:lnTo>
                  <a:pt x="170260" y="111302"/>
                </a:lnTo>
                <a:cubicBezTo>
                  <a:pt x="169434" y="114192"/>
                  <a:pt x="168650" y="116751"/>
                  <a:pt x="167907" y="118980"/>
                </a:cubicBezTo>
                <a:lnTo>
                  <a:pt x="208274" y="118980"/>
                </a:lnTo>
                <a:lnTo>
                  <a:pt x="208274" y="129876"/>
                </a:lnTo>
                <a:lnTo>
                  <a:pt x="164316" y="129876"/>
                </a:lnTo>
                <a:cubicBezTo>
                  <a:pt x="160437" y="140443"/>
                  <a:pt x="156598" y="149441"/>
                  <a:pt x="152801" y="156870"/>
                </a:cubicBezTo>
                <a:lnTo>
                  <a:pt x="168650" y="156870"/>
                </a:lnTo>
                <a:lnTo>
                  <a:pt x="168650" y="139287"/>
                </a:lnTo>
                <a:lnTo>
                  <a:pt x="179423" y="139287"/>
                </a:lnTo>
                <a:lnTo>
                  <a:pt x="179423" y="156870"/>
                </a:lnTo>
                <a:lnTo>
                  <a:pt x="206293" y="156870"/>
                </a:lnTo>
                <a:lnTo>
                  <a:pt x="206293" y="167767"/>
                </a:lnTo>
                <a:lnTo>
                  <a:pt x="179423" y="167767"/>
                </a:lnTo>
                <a:lnTo>
                  <a:pt x="179423" y="202438"/>
                </a:lnTo>
                <a:cubicBezTo>
                  <a:pt x="179423" y="206648"/>
                  <a:pt x="177875" y="210032"/>
                  <a:pt x="174780" y="212591"/>
                </a:cubicBezTo>
                <a:cubicBezTo>
                  <a:pt x="171684" y="215150"/>
                  <a:pt x="168753" y="216884"/>
                  <a:pt x="165988" y="217792"/>
                </a:cubicBezTo>
                <a:cubicBezTo>
                  <a:pt x="163223" y="218700"/>
                  <a:pt x="160189" y="219525"/>
                  <a:pt x="156887" y="220268"/>
                </a:cubicBezTo>
                <a:lnTo>
                  <a:pt x="155277" y="209372"/>
                </a:lnTo>
                <a:cubicBezTo>
                  <a:pt x="158332" y="208959"/>
                  <a:pt x="161324" y="208072"/>
                  <a:pt x="164254" y="206710"/>
                </a:cubicBezTo>
                <a:cubicBezTo>
                  <a:pt x="167185" y="205347"/>
                  <a:pt x="168650" y="203924"/>
                  <a:pt x="168650" y="202438"/>
                </a:cubicBezTo>
                <a:lnTo>
                  <a:pt x="168650" y="167767"/>
                </a:lnTo>
                <a:lnTo>
                  <a:pt x="145247" y="167767"/>
                </a:lnTo>
                <a:cubicBezTo>
                  <a:pt x="143761" y="167767"/>
                  <a:pt x="142503" y="167230"/>
                  <a:pt x="141471" y="166157"/>
                </a:cubicBezTo>
                <a:cubicBezTo>
                  <a:pt x="140439" y="165084"/>
                  <a:pt x="139923" y="163804"/>
                  <a:pt x="139923" y="162318"/>
                </a:cubicBezTo>
                <a:lnTo>
                  <a:pt x="139923" y="159594"/>
                </a:lnTo>
                <a:cubicBezTo>
                  <a:pt x="139923" y="158356"/>
                  <a:pt x="140171" y="157407"/>
                  <a:pt x="140666" y="156746"/>
                </a:cubicBezTo>
                <a:cubicBezTo>
                  <a:pt x="145206" y="148656"/>
                  <a:pt x="149251" y="139700"/>
                  <a:pt x="152801" y="129876"/>
                </a:cubicBezTo>
                <a:lnTo>
                  <a:pt x="140047" y="129876"/>
                </a:lnTo>
                <a:lnTo>
                  <a:pt x="140047" y="118980"/>
                </a:lnTo>
                <a:lnTo>
                  <a:pt x="156515" y="118980"/>
                </a:lnTo>
                <a:cubicBezTo>
                  <a:pt x="157506" y="116008"/>
                  <a:pt x="158208" y="113779"/>
                  <a:pt x="158620" y="112293"/>
                </a:cubicBezTo>
                <a:close/>
                <a:moveTo>
                  <a:pt x="223838" y="14227"/>
                </a:moveTo>
                <a:cubicBezTo>
                  <a:pt x="108073" y="14227"/>
                  <a:pt x="14227" y="108073"/>
                  <a:pt x="14227" y="223838"/>
                </a:cubicBezTo>
                <a:cubicBezTo>
                  <a:pt x="14227" y="339603"/>
                  <a:pt x="108073" y="433449"/>
                  <a:pt x="223838" y="433449"/>
                </a:cubicBezTo>
                <a:cubicBezTo>
                  <a:pt x="339603" y="433449"/>
                  <a:pt x="433449" y="339603"/>
                  <a:pt x="433449" y="223838"/>
                </a:cubicBezTo>
                <a:cubicBezTo>
                  <a:pt x="433449" y="108073"/>
                  <a:pt x="339603" y="14227"/>
                  <a:pt x="223838" y="14227"/>
                </a:cubicBezTo>
                <a:close/>
                <a:moveTo>
                  <a:pt x="223838" y="0"/>
                </a:moveTo>
                <a:cubicBezTo>
                  <a:pt x="347460" y="0"/>
                  <a:pt x="447676" y="100216"/>
                  <a:pt x="447676" y="223838"/>
                </a:cubicBezTo>
                <a:cubicBezTo>
                  <a:pt x="447676" y="347460"/>
                  <a:pt x="347460" y="447676"/>
                  <a:pt x="223838" y="447676"/>
                </a:cubicBezTo>
                <a:cubicBezTo>
                  <a:pt x="100216" y="447676"/>
                  <a:pt x="0" y="347460"/>
                  <a:pt x="0" y="223838"/>
                </a:cubicBezTo>
                <a:cubicBezTo>
                  <a:pt x="0" y="100216"/>
                  <a:pt x="100216" y="0"/>
                  <a:pt x="223838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gradFill>
                <a:gsLst>
                  <a:gs pos="0">
                    <a:srgbClr val="515FFE"/>
                  </a:gs>
                  <a:gs pos="100000">
                    <a:srgbClr val="5D0FEE"/>
                  </a:gs>
                </a:gsLst>
                <a:lin ang="2700000" scaled="1"/>
              </a:gra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BD0267B-1394-66FA-9263-BDC9BAC556FB}"/>
              </a:ext>
            </a:extLst>
          </p:cNvPr>
          <p:cNvSpPr txBox="1"/>
          <p:nvPr/>
        </p:nvSpPr>
        <p:spPr>
          <a:xfrm>
            <a:off x="591849" y="125609"/>
            <a:ext cx="34251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200" dirty="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添加你的标题</a:t>
            </a:r>
          </a:p>
        </p:txBody>
      </p:sp>
      <p:sp>
        <p:nvSpPr>
          <p:cNvPr id="4" name="右大括号 3">
            <a:extLst>
              <a:ext uri="{FF2B5EF4-FFF2-40B4-BE49-F238E27FC236}">
                <a16:creationId xmlns:a16="http://schemas.microsoft.com/office/drawing/2014/main" id="{ABB61A22-15E6-D527-B1CD-113F079E1171}"/>
              </a:ext>
            </a:extLst>
          </p:cNvPr>
          <p:cNvSpPr/>
          <p:nvPr/>
        </p:nvSpPr>
        <p:spPr>
          <a:xfrm>
            <a:off x="8703128" y="1887281"/>
            <a:ext cx="337457" cy="3969230"/>
          </a:xfrm>
          <a:prstGeom prst="rightBrace">
            <a:avLst>
              <a:gd name="adj1" fmla="val 147059"/>
              <a:gd name="adj2" fmla="val 50000"/>
            </a:avLst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7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E6AC81E9-8E05-DEC3-8287-3E1775311C30}"/>
              </a:ext>
            </a:extLst>
          </p:cNvPr>
          <p:cNvSpPr/>
          <p:nvPr/>
        </p:nvSpPr>
        <p:spPr>
          <a:xfrm>
            <a:off x="9610427" y="2963116"/>
            <a:ext cx="1682434" cy="1682429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>
            <a:noFill/>
          </a:ln>
          <a:effectLst>
            <a:outerShdw blurRad="101600" dist="63500" dir="2700000" algn="tl" rotWithShape="0">
              <a:schemeClr val="accent3"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9" name="弧形 8">
            <a:extLst>
              <a:ext uri="{FF2B5EF4-FFF2-40B4-BE49-F238E27FC236}">
                <a16:creationId xmlns:a16="http://schemas.microsoft.com/office/drawing/2014/main" id="{D855193B-F697-D6C0-D9B5-C7FE3ED5BF46}"/>
              </a:ext>
            </a:extLst>
          </p:cNvPr>
          <p:cNvSpPr/>
          <p:nvPr/>
        </p:nvSpPr>
        <p:spPr>
          <a:xfrm>
            <a:off x="9482815" y="2835502"/>
            <a:ext cx="1937658" cy="1937658"/>
          </a:xfrm>
          <a:prstGeom prst="arc">
            <a:avLst>
              <a:gd name="adj1" fmla="val 16200000"/>
              <a:gd name="adj2" fmla="val 1012118"/>
            </a:avLst>
          </a:prstGeom>
          <a:ln w="19050" cap="rnd"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3"/>
                </a:gs>
              </a:gsLst>
              <a:lin ang="5400000" scaled="1"/>
            </a:gra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2" name="弧形 11">
            <a:extLst>
              <a:ext uri="{FF2B5EF4-FFF2-40B4-BE49-F238E27FC236}">
                <a16:creationId xmlns:a16="http://schemas.microsoft.com/office/drawing/2014/main" id="{B6948A00-B57B-A76B-47B8-EB73291D26E9}"/>
              </a:ext>
            </a:extLst>
          </p:cNvPr>
          <p:cNvSpPr/>
          <p:nvPr/>
        </p:nvSpPr>
        <p:spPr>
          <a:xfrm flipH="1" flipV="1">
            <a:off x="9482817" y="2835504"/>
            <a:ext cx="1937653" cy="1937653"/>
          </a:xfrm>
          <a:prstGeom prst="arc">
            <a:avLst>
              <a:gd name="adj1" fmla="val 13480855"/>
              <a:gd name="adj2" fmla="val 19125669"/>
            </a:avLst>
          </a:prstGeom>
          <a:ln w="19050" cap="rnd"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100000">
                  <a:schemeClr val="accent3"/>
                </a:gs>
              </a:gsLst>
              <a:lin ang="0" scaled="1"/>
              <a:tileRect/>
            </a:gra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4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A498C3BD-BB46-CF4E-F57B-A637580B11FE}"/>
              </a:ext>
            </a:extLst>
          </p:cNvPr>
          <p:cNvSpPr/>
          <p:nvPr/>
        </p:nvSpPr>
        <p:spPr>
          <a:xfrm flipH="1" flipV="1">
            <a:off x="9482817" y="2835503"/>
            <a:ext cx="1937653" cy="1937653"/>
          </a:xfrm>
          <a:prstGeom prst="arc">
            <a:avLst>
              <a:gd name="adj1" fmla="val 19974742"/>
              <a:gd name="adj2" fmla="val 4573108"/>
            </a:avLst>
          </a:prstGeom>
          <a:ln w="19050" cap="rnd"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100000">
                  <a:schemeClr val="accent3"/>
                </a:gs>
              </a:gsLst>
              <a:lin ang="5400000" scaled="1"/>
              <a:tileRect/>
            </a:gra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6" name="图形 472">
            <a:extLst>
              <a:ext uri="{FF2B5EF4-FFF2-40B4-BE49-F238E27FC236}">
                <a16:creationId xmlns:a16="http://schemas.microsoft.com/office/drawing/2014/main" id="{AD1D3193-C6CD-C520-BDC0-9D92DB958794}"/>
              </a:ext>
            </a:extLst>
          </p:cNvPr>
          <p:cNvSpPr/>
          <p:nvPr/>
        </p:nvSpPr>
        <p:spPr>
          <a:xfrm>
            <a:off x="10312240" y="3242934"/>
            <a:ext cx="278809" cy="279862"/>
          </a:xfrm>
          <a:custGeom>
            <a:avLst/>
            <a:gdLst>
              <a:gd name="connsiteX0" fmla="*/ 353569 w 354013"/>
              <a:gd name="connsiteY0" fmla="*/ 347784 h 355351"/>
              <a:gd name="connsiteX1" fmla="*/ 289192 w 354013"/>
              <a:gd name="connsiteY1" fmla="*/ 204755 h 355351"/>
              <a:gd name="connsiteX2" fmla="*/ 281977 w 354013"/>
              <a:gd name="connsiteY2" fmla="*/ 202391 h 355351"/>
              <a:gd name="connsiteX3" fmla="*/ 279409 w 354013"/>
              <a:gd name="connsiteY3" fmla="*/ 209153 h 355351"/>
              <a:gd name="connsiteX4" fmla="*/ 338888 w 354013"/>
              <a:gd name="connsiteY4" fmla="*/ 341320 h 355351"/>
              <a:gd name="connsiteX5" fmla="*/ 239042 w 354013"/>
              <a:gd name="connsiteY5" fmla="*/ 310094 h 355351"/>
              <a:gd name="connsiteX6" fmla="*/ 226928 w 354013"/>
              <a:gd name="connsiteY6" fmla="*/ 229673 h 355351"/>
              <a:gd name="connsiteX7" fmla="*/ 281006 w 354013"/>
              <a:gd name="connsiteY7" fmla="*/ 105332 h 355351"/>
              <a:gd name="connsiteX8" fmla="*/ 178234 w 354013"/>
              <a:gd name="connsiteY8" fmla="*/ 8 h 355351"/>
              <a:gd name="connsiteX9" fmla="*/ 72910 w 354013"/>
              <a:gd name="connsiteY9" fmla="*/ 102780 h 355351"/>
              <a:gd name="connsiteX10" fmla="*/ 72910 w 354013"/>
              <a:gd name="connsiteY10" fmla="*/ 105332 h 355351"/>
              <a:gd name="connsiteX11" fmla="*/ 131496 w 354013"/>
              <a:gd name="connsiteY11" fmla="*/ 235480 h 355351"/>
              <a:gd name="connsiteX12" fmla="*/ 115468 w 354013"/>
              <a:gd name="connsiteY12" fmla="*/ 342635 h 355351"/>
              <a:gd name="connsiteX13" fmla="*/ 12571 w 354013"/>
              <a:gd name="connsiteY13" fmla="*/ 304036 h 355351"/>
              <a:gd name="connsiteX14" fmla="*/ 66555 w 354013"/>
              <a:gd name="connsiteY14" fmla="*/ 184109 h 355351"/>
              <a:gd name="connsiteX15" fmla="*/ 63534 w 354013"/>
              <a:gd name="connsiteY15" fmla="*/ 177144 h 355351"/>
              <a:gd name="connsiteX16" fmla="*/ 56773 w 354013"/>
              <a:gd name="connsiteY16" fmla="*/ 179711 h 355351"/>
              <a:gd name="connsiteX17" fmla="*/ 441 w 354013"/>
              <a:gd name="connsiteY17" fmla="*/ 304929 h 355351"/>
              <a:gd name="connsiteX18" fmla="*/ 441 w 354013"/>
              <a:gd name="connsiteY18" fmla="*/ 309202 h 355351"/>
              <a:gd name="connsiteX19" fmla="*/ 3571 w 354013"/>
              <a:gd name="connsiteY19" fmla="*/ 312160 h 355351"/>
              <a:gd name="connsiteX20" fmla="*/ 117895 w 354013"/>
              <a:gd name="connsiteY20" fmla="*/ 355016 h 355351"/>
              <a:gd name="connsiteX21" fmla="*/ 121385 w 354013"/>
              <a:gd name="connsiteY21" fmla="*/ 355109 h 355351"/>
              <a:gd name="connsiteX22" fmla="*/ 234237 w 354013"/>
              <a:gd name="connsiteY22" fmla="*/ 319845 h 355351"/>
              <a:gd name="connsiteX23" fmla="*/ 347089 w 354013"/>
              <a:gd name="connsiteY23" fmla="*/ 355109 h 355351"/>
              <a:gd name="connsiteX24" fmla="*/ 353794 w 354013"/>
              <a:gd name="connsiteY24" fmla="*/ 351453 h 355351"/>
              <a:gd name="connsiteX25" fmla="*/ 353569 w 354013"/>
              <a:gd name="connsiteY25" fmla="*/ 347784 h 355351"/>
              <a:gd name="connsiteX26" fmla="*/ 83695 w 354013"/>
              <a:gd name="connsiteY26" fmla="*/ 105332 h 355351"/>
              <a:gd name="connsiteX27" fmla="*/ 270331 w 354013"/>
              <a:gd name="connsiteY27" fmla="*/ 105332 h 355351"/>
              <a:gd name="connsiteX28" fmla="*/ 177013 w 354013"/>
              <a:gd name="connsiteY28" fmla="*/ 270885 h 355351"/>
              <a:gd name="connsiteX29" fmla="*/ 83695 w 354013"/>
              <a:gd name="connsiteY29" fmla="*/ 105332 h 355351"/>
              <a:gd name="connsiteX30" fmla="*/ 126362 w 354013"/>
              <a:gd name="connsiteY30" fmla="*/ 342306 h 355351"/>
              <a:gd name="connsiteX31" fmla="*/ 140684 w 354013"/>
              <a:gd name="connsiteY31" fmla="*/ 246828 h 355351"/>
              <a:gd name="connsiteX32" fmla="*/ 177013 w 354013"/>
              <a:gd name="connsiteY32" fmla="*/ 283845 h 355351"/>
              <a:gd name="connsiteX33" fmla="*/ 217865 w 354013"/>
              <a:gd name="connsiteY33" fmla="*/ 241287 h 355351"/>
              <a:gd name="connsiteX34" fmla="*/ 228242 w 354013"/>
              <a:gd name="connsiteY34" fmla="*/ 310485 h 355351"/>
              <a:gd name="connsiteX35" fmla="*/ 243175 w 354013"/>
              <a:gd name="connsiteY35" fmla="*/ 106255 h 355351"/>
              <a:gd name="connsiteX36" fmla="*/ 175987 w 354013"/>
              <a:gd name="connsiteY36" fmla="*/ 41104 h 355351"/>
              <a:gd name="connsiteX37" fmla="*/ 110835 w 354013"/>
              <a:gd name="connsiteY37" fmla="*/ 106255 h 355351"/>
              <a:gd name="connsiteX38" fmla="*/ 178023 w 354013"/>
              <a:gd name="connsiteY38" fmla="*/ 171407 h 355351"/>
              <a:gd name="connsiteX39" fmla="*/ 243175 w 354013"/>
              <a:gd name="connsiteY39" fmla="*/ 106255 h 355351"/>
              <a:gd name="connsiteX40" fmla="*/ 153441 w 354013"/>
              <a:gd name="connsiteY40" fmla="*/ 116414 h 355351"/>
              <a:gd name="connsiteX41" fmla="*/ 145930 w 354013"/>
              <a:gd name="connsiteY41" fmla="*/ 117522 h 355351"/>
              <a:gd name="connsiteX42" fmla="*/ 145928 w 354013"/>
              <a:gd name="connsiteY42" fmla="*/ 117525 h 355351"/>
              <a:gd name="connsiteX43" fmla="*/ 139448 w 354013"/>
              <a:gd name="connsiteY43" fmla="*/ 146842 h 355351"/>
              <a:gd name="connsiteX44" fmla="*/ 136325 w 354013"/>
              <a:gd name="connsiteY44" fmla="*/ 68588 h 355351"/>
              <a:gd name="connsiteX45" fmla="*/ 214578 w 354013"/>
              <a:gd name="connsiteY45" fmla="*/ 65466 h 355351"/>
              <a:gd name="connsiteX46" fmla="*/ 217701 w 354013"/>
              <a:gd name="connsiteY46" fmla="*/ 143719 h 355351"/>
              <a:gd name="connsiteX47" fmla="*/ 214578 w 354013"/>
              <a:gd name="connsiteY47" fmla="*/ 146842 h 355351"/>
              <a:gd name="connsiteX48" fmla="*/ 208145 w 354013"/>
              <a:gd name="connsiteY48" fmla="*/ 117525 h 355351"/>
              <a:gd name="connsiteX49" fmla="*/ 200614 w 354013"/>
              <a:gd name="connsiteY49" fmla="*/ 116561 h 355351"/>
              <a:gd name="connsiteX50" fmla="*/ 199505 w 354013"/>
              <a:gd name="connsiteY50" fmla="*/ 123895 h 355351"/>
              <a:gd name="connsiteX51" fmla="*/ 203888 w 354013"/>
              <a:gd name="connsiteY51" fmla="*/ 154715 h 355351"/>
              <a:gd name="connsiteX52" fmla="*/ 150232 w 354013"/>
              <a:gd name="connsiteY52" fmla="*/ 154668 h 355351"/>
              <a:gd name="connsiteX53" fmla="*/ 150232 w 354013"/>
              <a:gd name="connsiteY53" fmla="*/ 137607 h 355351"/>
              <a:gd name="connsiteX54" fmla="*/ 154615 w 354013"/>
              <a:gd name="connsiteY54" fmla="*/ 123895 h 355351"/>
              <a:gd name="connsiteX55" fmla="*/ 153469 w 354013"/>
              <a:gd name="connsiteY55" fmla="*/ 116435 h 355351"/>
              <a:gd name="connsiteX56" fmla="*/ 153441 w 354013"/>
              <a:gd name="connsiteY56" fmla="*/ 116414 h 355351"/>
              <a:gd name="connsiteX57" fmla="*/ 177013 w 354013"/>
              <a:gd name="connsiteY57" fmla="*/ 118934 h 355351"/>
              <a:gd name="connsiteX58" fmla="*/ 199661 w 354013"/>
              <a:gd name="connsiteY58" fmla="*/ 95079 h 355351"/>
              <a:gd name="connsiteX59" fmla="*/ 177013 w 354013"/>
              <a:gd name="connsiteY59" fmla="*/ 72431 h 355351"/>
              <a:gd name="connsiteX60" fmla="*/ 154365 w 354013"/>
              <a:gd name="connsiteY60" fmla="*/ 96286 h 355351"/>
              <a:gd name="connsiteX61" fmla="*/ 177013 w 354013"/>
              <a:gd name="connsiteY61" fmla="*/ 118934 h 355351"/>
              <a:gd name="connsiteX62" fmla="*/ 177013 w 354013"/>
              <a:gd name="connsiteY62" fmla="*/ 83169 h 355351"/>
              <a:gd name="connsiteX63" fmla="*/ 189535 w 354013"/>
              <a:gd name="connsiteY63" fmla="*/ 95690 h 355351"/>
              <a:gd name="connsiteX64" fmla="*/ 177013 w 354013"/>
              <a:gd name="connsiteY64" fmla="*/ 108212 h 355351"/>
              <a:gd name="connsiteX65" fmla="*/ 164491 w 354013"/>
              <a:gd name="connsiteY65" fmla="*/ 95690 h 355351"/>
              <a:gd name="connsiteX66" fmla="*/ 177013 w 354013"/>
              <a:gd name="connsiteY66" fmla="*/ 83169 h 355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354013" h="355351">
                <a:moveTo>
                  <a:pt x="353569" y="347784"/>
                </a:moveTo>
                <a:lnTo>
                  <a:pt x="289192" y="204755"/>
                </a:lnTo>
                <a:cubicBezTo>
                  <a:pt x="287852" y="202110"/>
                  <a:pt x="284622" y="201051"/>
                  <a:pt x="281977" y="202391"/>
                </a:cubicBezTo>
                <a:cubicBezTo>
                  <a:pt x="279503" y="203644"/>
                  <a:pt x="278391" y="206574"/>
                  <a:pt x="279409" y="209153"/>
                </a:cubicBezTo>
                <a:lnTo>
                  <a:pt x="338888" y="341320"/>
                </a:lnTo>
                <a:lnTo>
                  <a:pt x="239042" y="310094"/>
                </a:lnTo>
                <a:lnTo>
                  <a:pt x="226928" y="229673"/>
                </a:lnTo>
                <a:cubicBezTo>
                  <a:pt x="253255" y="194988"/>
                  <a:pt x="281006" y="148282"/>
                  <a:pt x="281006" y="105332"/>
                </a:cubicBezTo>
                <a:cubicBezTo>
                  <a:pt x="281711" y="47868"/>
                  <a:pt x="235698" y="713"/>
                  <a:pt x="178234" y="8"/>
                </a:cubicBezTo>
                <a:cubicBezTo>
                  <a:pt x="120770" y="-697"/>
                  <a:pt x="73615" y="45316"/>
                  <a:pt x="72910" y="102780"/>
                </a:cubicBezTo>
                <a:cubicBezTo>
                  <a:pt x="72900" y="103630"/>
                  <a:pt x="72900" y="104481"/>
                  <a:pt x="72910" y="105332"/>
                </a:cubicBezTo>
                <a:cubicBezTo>
                  <a:pt x="72910" y="150723"/>
                  <a:pt x="103917" y="200325"/>
                  <a:pt x="131496" y="235480"/>
                </a:cubicBezTo>
                <a:lnTo>
                  <a:pt x="115468" y="342635"/>
                </a:lnTo>
                <a:lnTo>
                  <a:pt x="12571" y="304036"/>
                </a:lnTo>
                <a:lnTo>
                  <a:pt x="66555" y="184109"/>
                </a:lnTo>
                <a:cubicBezTo>
                  <a:pt x="67645" y="181352"/>
                  <a:pt x="66292" y="178233"/>
                  <a:pt x="63534" y="177144"/>
                </a:cubicBezTo>
                <a:cubicBezTo>
                  <a:pt x="60956" y="176125"/>
                  <a:pt x="58026" y="177238"/>
                  <a:pt x="56773" y="179711"/>
                </a:cubicBezTo>
                <a:lnTo>
                  <a:pt x="441" y="304929"/>
                </a:lnTo>
                <a:cubicBezTo>
                  <a:pt x="-147" y="306292"/>
                  <a:pt x="-147" y="307838"/>
                  <a:pt x="441" y="309202"/>
                </a:cubicBezTo>
                <a:cubicBezTo>
                  <a:pt x="1036" y="310574"/>
                  <a:pt x="2167" y="311643"/>
                  <a:pt x="3571" y="312160"/>
                </a:cubicBezTo>
                <a:lnTo>
                  <a:pt x="117895" y="355016"/>
                </a:lnTo>
                <a:cubicBezTo>
                  <a:pt x="119016" y="355429"/>
                  <a:pt x="120243" y="355462"/>
                  <a:pt x="121385" y="355109"/>
                </a:cubicBezTo>
                <a:lnTo>
                  <a:pt x="234237" y="319845"/>
                </a:lnTo>
                <a:lnTo>
                  <a:pt x="347089" y="355109"/>
                </a:lnTo>
                <a:cubicBezTo>
                  <a:pt x="349950" y="355951"/>
                  <a:pt x="352952" y="354314"/>
                  <a:pt x="353794" y="351453"/>
                </a:cubicBezTo>
                <a:cubicBezTo>
                  <a:pt x="354150" y="350242"/>
                  <a:pt x="354071" y="348943"/>
                  <a:pt x="353569" y="347784"/>
                </a:cubicBezTo>
                <a:close/>
                <a:moveTo>
                  <a:pt x="83695" y="105332"/>
                </a:moveTo>
                <a:cubicBezTo>
                  <a:pt x="88077" y="-18195"/>
                  <a:pt x="265964" y="-18148"/>
                  <a:pt x="270331" y="105332"/>
                </a:cubicBezTo>
                <a:cubicBezTo>
                  <a:pt x="270331" y="172167"/>
                  <a:pt x="194794" y="252822"/>
                  <a:pt x="177013" y="270885"/>
                </a:cubicBezTo>
                <a:cubicBezTo>
                  <a:pt x="159216" y="252822"/>
                  <a:pt x="83695" y="172214"/>
                  <a:pt x="83695" y="105332"/>
                </a:cubicBezTo>
                <a:close/>
                <a:moveTo>
                  <a:pt x="126362" y="342306"/>
                </a:moveTo>
                <a:lnTo>
                  <a:pt x="140684" y="246828"/>
                </a:lnTo>
                <a:cubicBezTo>
                  <a:pt x="161267" y="269836"/>
                  <a:pt x="169484" y="281435"/>
                  <a:pt x="177013" y="283845"/>
                </a:cubicBezTo>
                <a:cubicBezTo>
                  <a:pt x="184933" y="281106"/>
                  <a:pt x="195107" y="267567"/>
                  <a:pt x="217865" y="241287"/>
                </a:cubicBezTo>
                <a:lnTo>
                  <a:pt x="228242" y="310485"/>
                </a:lnTo>
                <a:close/>
                <a:moveTo>
                  <a:pt x="243175" y="106255"/>
                </a:moveTo>
                <a:cubicBezTo>
                  <a:pt x="242612" y="69711"/>
                  <a:pt x="212532" y="40542"/>
                  <a:pt x="175987" y="41104"/>
                </a:cubicBezTo>
                <a:cubicBezTo>
                  <a:pt x="140235" y="41654"/>
                  <a:pt x="111385" y="70503"/>
                  <a:pt x="110835" y="106255"/>
                </a:cubicBezTo>
                <a:cubicBezTo>
                  <a:pt x="111397" y="142800"/>
                  <a:pt x="141478" y="171969"/>
                  <a:pt x="178023" y="171407"/>
                </a:cubicBezTo>
                <a:cubicBezTo>
                  <a:pt x="213775" y="170857"/>
                  <a:pt x="242625" y="142008"/>
                  <a:pt x="243175" y="106255"/>
                </a:cubicBezTo>
                <a:close/>
                <a:moveTo>
                  <a:pt x="153441" y="116414"/>
                </a:moveTo>
                <a:cubicBezTo>
                  <a:pt x="151060" y="114646"/>
                  <a:pt x="147698" y="115142"/>
                  <a:pt x="145930" y="117522"/>
                </a:cubicBezTo>
                <a:cubicBezTo>
                  <a:pt x="145929" y="117523"/>
                  <a:pt x="145928" y="117524"/>
                  <a:pt x="145928" y="117525"/>
                </a:cubicBezTo>
                <a:cubicBezTo>
                  <a:pt x="140395" y="126234"/>
                  <a:pt x="138101" y="136612"/>
                  <a:pt x="139448" y="146842"/>
                </a:cubicBezTo>
                <a:cubicBezTo>
                  <a:pt x="116976" y="126095"/>
                  <a:pt x="115578" y="91060"/>
                  <a:pt x="136325" y="68588"/>
                </a:cubicBezTo>
                <a:cubicBezTo>
                  <a:pt x="157072" y="46117"/>
                  <a:pt x="192107" y="44719"/>
                  <a:pt x="214578" y="65466"/>
                </a:cubicBezTo>
                <a:cubicBezTo>
                  <a:pt x="237049" y="86212"/>
                  <a:pt x="238447" y="121247"/>
                  <a:pt x="217701" y="143719"/>
                </a:cubicBezTo>
                <a:cubicBezTo>
                  <a:pt x="216702" y="144801"/>
                  <a:pt x="215660" y="145843"/>
                  <a:pt x="214578" y="146842"/>
                </a:cubicBezTo>
                <a:cubicBezTo>
                  <a:pt x="215951" y="136617"/>
                  <a:pt x="213673" y="126235"/>
                  <a:pt x="208145" y="117525"/>
                </a:cubicBezTo>
                <a:cubicBezTo>
                  <a:pt x="206332" y="115179"/>
                  <a:pt x="202960" y="114747"/>
                  <a:pt x="200614" y="116561"/>
                </a:cubicBezTo>
                <a:cubicBezTo>
                  <a:pt x="198343" y="118316"/>
                  <a:pt x="197855" y="121547"/>
                  <a:pt x="199505" y="123895"/>
                </a:cubicBezTo>
                <a:cubicBezTo>
                  <a:pt x="205766" y="130970"/>
                  <a:pt x="203559" y="146028"/>
                  <a:pt x="203888" y="154715"/>
                </a:cubicBezTo>
                <a:cubicBezTo>
                  <a:pt x="187176" y="163893"/>
                  <a:pt x="166928" y="163875"/>
                  <a:pt x="150232" y="154668"/>
                </a:cubicBezTo>
                <a:lnTo>
                  <a:pt x="150232" y="137607"/>
                </a:lnTo>
                <a:cubicBezTo>
                  <a:pt x="150200" y="132687"/>
                  <a:pt x="151735" y="127885"/>
                  <a:pt x="154615" y="123895"/>
                </a:cubicBezTo>
                <a:cubicBezTo>
                  <a:pt x="156359" y="121519"/>
                  <a:pt x="155846" y="118179"/>
                  <a:pt x="153469" y="116435"/>
                </a:cubicBezTo>
                <a:cubicBezTo>
                  <a:pt x="153460" y="116428"/>
                  <a:pt x="153450" y="116421"/>
                  <a:pt x="153441" y="116414"/>
                </a:cubicBezTo>
                <a:close/>
                <a:moveTo>
                  <a:pt x="177013" y="118934"/>
                </a:moveTo>
                <a:cubicBezTo>
                  <a:pt x="189854" y="118601"/>
                  <a:pt x="199994" y="107920"/>
                  <a:pt x="199661" y="95079"/>
                </a:cubicBezTo>
                <a:cubicBezTo>
                  <a:pt x="199340" y="82706"/>
                  <a:pt x="189386" y="72752"/>
                  <a:pt x="177013" y="72431"/>
                </a:cubicBezTo>
                <a:cubicBezTo>
                  <a:pt x="164171" y="72764"/>
                  <a:pt x="154032" y="83444"/>
                  <a:pt x="154365" y="96286"/>
                </a:cubicBezTo>
                <a:cubicBezTo>
                  <a:pt x="154686" y="108658"/>
                  <a:pt x="164640" y="118613"/>
                  <a:pt x="177013" y="118934"/>
                </a:cubicBezTo>
                <a:close/>
                <a:moveTo>
                  <a:pt x="177013" y="83169"/>
                </a:moveTo>
                <a:cubicBezTo>
                  <a:pt x="183928" y="83169"/>
                  <a:pt x="189535" y="88775"/>
                  <a:pt x="189535" y="95690"/>
                </a:cubicBezTo>
                <a:cubicBezTo>
                  <a:pt x="189535" y="102606"/>
                  <a:pt x="183928" y="108212"/>
                  <a:pt x="177013" y="108212"/>
                </a:cubicBezTo>
                <a:cubicBezTo>
                  <a:pt x="170097" y="108212"/>
                  <a:pt x="164491" y="102606"/>
                  <a:pt x="164491" y="95690"/>
                </a:cubicBezTo>
                <a:cubicBezTo>
                  <a:pt x="164491" y="88775"/>
                  <a:pt x="170097" y="83169"/>
                  <a:pt x="177013" y="83169"/>
                </a:cubicBezTo>
                <a:close/>
              </a:path>
            </a:pathLst>
          </a:custGeom>
          <a:solidFill>
            <a:schemeClr val="bg1"/>
          </a:solidFill>
          <a:ln w="1532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D4B5855B-22F9-2901-A303-02DCA0694238}"/>
              </a:ext>
            </a:extLst>
          </p:cNvPr>
          <p:cNvSpPr txBox="1"/>
          <p:nvPr/>
        </p:nvSpPr>
        <p:spPr>
          <a:xfrm>
            <a:off x="9814172" y="3610427"/>
            <a:ext cx="12721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spc="200" dirty="0">
                <a:solidFill>
                  <a:schemeClr val="bg1"/>
                </a:solidFill>
                <a:latin typeface="+mj-ea"/>
                <a:ea typeface="+mj-ea"/>
              </a:rPr>
              <a:t>工作概述</a:t>
            </a:r>
          </a:p>
        </p:txBody>
      </p:sp>
      <p:sp>
        <p:nvSpPr>
          <p:cNvPr id="18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46E482E2-8B3E-D62A-0F50-671305803145}"/>
              </a:ext>
            </a:extLst>
          </p:cNvPr>
          <p:cNvSpPr txBox="1"/>
          <p:nvPr/>
        </p:nvSpPr>
        <p:spPr>
          <a:xfrm>
            <a:off x="9745433" y="3889651"/>
            <a:ext cx="1412422" cy="37388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免费的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</a:t>
            </a:r>
            <a:endParaRPr lang="en-US" altLang="zh-CN" sz="14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044BC0C1-F19B-7F18-8480-6138C38DFC31}"/>
              </a:ext>
            </a:extLst>
          </p:cNvPr>
          <p:cNvSpPr txBox="1"/>
          <p:nvPr/>
        </p:nvSpPr>
        <p:spPr>
          <a:xfrm flipH="1">
            <a:off x="5140914" y="1760122"/>
            <a:ext cx="1912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spc="200" dirty="0">
                <a:gradFill>
                  <a:gsLst>
                    <a:gs pos="100000">
                      <a:schemeClr val="accent3"/>
                    </a:gs>
                    <a:gs pos="0">
                      <a:schemeClr val="accent2"/>
                    </a:gs>
                  </a:gsLst>
                  <a:lin ang="2700000" scaled="1"/>
                </a:gradFill>
                <a:latin typeface="+mj-ea"/>
                <a:ea typeface="+mj-ea"/>
              </a:rPr>
              <a:t>高端定制</a:t>
            </a:r>
          </a:p>
        </p:txBody>
      </p:sp>
      <p:sp>
        <p:nvSpPr>
          <p:cNvPr id="21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BC7EA3D8-904D-A72F-83F0-2AD901D26CAE}"/>
              </a:ext>
            </a:extLst>
          </p:cNvPr>
          <p:cNvSpPr txBox="1"/>
          <p:nvPr/>
        </p:nvSpPr>
        <p:spPr>
          <a:xfrm flipH="1">
            <a:off x="3619202" y="2250985"/>
            <a:ext cx="4956316" cy="37388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陈西设计，免费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模板搜索网站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32FFE962-4EC0-6E73-F279-7EE5A480F0EE}"/>
              </a:ext>
            </a:extLst>
          </p:cNvPr>
          <p:cNvSpPr txBox="1"/>
          <p:nvPr/>
        </p:nvSpPr>
        <p:spPr>
          <a:xfrm flipH="1">
            <a:off x="5140914" y="3316779"/>
            <a:ext cx="1912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pc="200" dirty="0">
                <a:gradFill>
                  <a:gsLst>
                    <a:gs pos="100000">
                      <a:schemeClr val="accent3"/>
                    </a:gs>
                    <a:gs pos="0">
                      <a:schemeClr val="accent2"/>
                    </a:gs>
                  </a:gsLst>
                  <a:lin ang="2700000" scaled="1"/>
                </a:gradFill>
                <a:latin typeface="+mj-ea"/>
                <a:ea typeface="+mj-ea"/>
              </a:rPr>
              <a:t>PPT</a:t>
            </a:r>
            <a:r>
              <a:rPr lang="zh-CN" altLang="en-US" sz="2800" spc="200" dirty="0">
                <a:gradFill>
                  <a:gsLst>
                    <a:gs pos="100000">
                      <a:schemeClr val="accent3"/>
                    </a:gs>
                    <a:gs pos="0">
                      <a:schemeClr val="accent2"/>
                    </a:gs>
                  </a:gsLst>
                  <a:lin ang="2700000" scaled="1"/>
                </a:gradFill>
                <a:latin typeface="+mj-ea"/>
                <a:ea typeface="+mj-ea"/>
              </a:rPr>
              <a:t>定制</a:t>
            </a:r>
          </a:p>
        </p:txBody>
      </p:sp>
      <p:sp>
        <p:nvSpPr>
          <p:cNvPr id="23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9B11DD16-F360-4783-7315-DC3B10EFEFE6}"/>
              </a:ext>
            </a:extLst>
          </p:cNvPr>
          <p:cNvSpPr txBox="1"/>
          <p:nvPr/>
        </p:nvSpPr>
        <p:spPr>
          <a:xfrm flipH="1">
            <a:off x="3619202" y="3807642"/>
            <a:ext cx="4956316" cy="37388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陈西设计，免费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模板搜索网站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24" name="右大括号 23">
            <a:extLst>
              <a:ext uri="{FF2B5EF4-FFF2-40B4-BE49-F238E27FC236}">
                <a16:creationId xmlns:a16="http://schemas.microsoft.com/office/drawing/2014/main" id="{A5F27CFC-1C93-0CC5-70FE-66B1F37CE5F7}"/>
              </a:ext>
            </a:extLst>
          </p:cNvPr>
          <p:cNvSpPr/>
          <p:nvPr/>
        </p:nvSpPr>
        <p:spPr>
          <a:xfrm flipH="1">
            <a:off x="3113016" y="1887281"/>
            <a:ext cx="337457" cy="3969230"/>
          </a:xfrm>
          <a:prstGeom prst="rightBrace">
            <a:avLst>
              <a:gd name="adj1" fmla="val 147059"/>
              <a:gd name="adj2" fmla="val 50000"/>
            </a:avLst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9DAB0792-EAFA-5628-D9FF-E167453DE650}"/>
              </a:ext>
            </a:extLst>
          </p:cNvPr>
          <p:cNvSpPr/>
          <p:nvPr/>
        </p:nvSpPr>
        <p:spPr>
          <a:xfrm>
            <a:off x="921848" y="2963116"/>
            <a:ext cx="1682434" cy="1682429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>
            <a:noFill/>
          </a:ln>
          <a:effectLst>
            <a:outerShdw blurRad="101600" dist="63500" dir="2700000" algn="tl" rotWithShape="0">
              <a:schemeClr val="accent3"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6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EECA6EE7-8CB9-7B76-FD03-C7AE5DBBFF1A}"/>
              </a:ext>
            </a:extLst>
          </p:cNvPr>
          <p:cNvSpPr/>
          <p:nvPr/>
        </p:nvSpPr>
        <p:spPr>
          <a:xfrm>
            <a:off x="794236" y="2835502"/>
            <a:ext cx="1937658" cy="1937658"/>
          </a:xfrm>
          <a:prstGeom prst="arc">
            <a:avLst>
              <a:gd name="adj1" fmla="val 16200000"/>
              <a:gd name="adj2" fmla="val 1012118"/>
            </a:avLst>
          </a:prstGeom>
          <a:ln w="19050" cap="rnd"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3"/>
                </a:gs>
              </a:gsLst>
              <a:lin ang="5400000" scaled="1"/>
            </a:gra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27" name="弧形 26">
            <a:extLst>
              <a:ext uri="{FF2B5EF4-FFF2-40B4-BE49-F238E27FC236}">
                <a16:creationId xmlns:a16="http://schemas.microsoft.com/office/drawing/2014/main" id="{C445A44E-BDFF-7B5A-B5DB-89AAAC3DD8F7}"/>
              </a:ext>
            </a:extLst>
          </p:cNvPr>
          <p:cNvSpPr/>
          <p:nvPr/>
        </p:nvSpPr>
        <p:spPr>
          <a:xfrm flipH="1" flipV="1">
            <a:off x="794238" y="2835504"/>
            <a:ext cx="1937653" cy="1937653"/>
          </a:xfrm>
          <a:prstGeom prst="arc">
            <a:avLst>
              <a:gd name="adj1" fmla="val 13480855"/>
              <a:gd name="adj2" fmla="val 19125669"/>
            </a:avLst>
          </a:prstGeom>
          <a:ln w="19050" cap="rnd"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100000">
                  <a:schemeClr val="accent3"/>
                </a:gs>
              </a:gsLst>
              <a:lin ang="0" scaled="1"/>
              <a:tileRect/>
            </a:gra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28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2C4AB764-C5DD-99D0-22D0-7F72C2BEBD6F}"/>
              </a:ext>
            </a:extLst>
          </p:cNvPr>
          <p:cNvSpPr/>
          <p:nvPr/>
        </p:nvSpPr>
        <p:spPr>
          <a:xfrm flipH="1" flipV="1">
            <a:off x="794238" y="2835503"/>
            <a:ext cx="1937653" cy="1937653"/>
          </a:xfrm>
          <a:prstGeom prst="arc">
            <a:avLst>
              <a:gd name="adj1" fmla="val 19974742"/>
              <a:gd name="adj2" fmla="val 4573108"/>
            </a:avLst>
          </a:prstGeom>
          <a:ln w="19050" cap="rnd"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100000">
                  <a:schemeClr val="accent3"/>
                </a:gs>
              </a:gsLst>
              <a:lin ang="5400000" scaled="1"/>
              <a:tileRect/>
            </a:gra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C0C88E36-0F2E-BDE0-9462-3AC89C07FEF6}"/>
              </a:ext>
            </a:extLst>
          </p:cNvPr>
          <p:cNvSpPr txBox="1"/>
          <p:nvPr/>
        </p:nvSpPr>
        <p:spPr>
          <a:xfrm>
            <a:off x="1125593" y="3610427"/>
            <a:ext cx="12721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spc="200" dirty="0">
                <a:solidFill>
                  <a:schemeClr val="bg1"/>
                </a:solidFill>
                <a:latin typeface="+mj-ea"/>
                <a:ea typeface="+mj-ea"/>
              </a:rPr>
              <a:t>搜索陈西</a:t>
            </a:r>
          </a:p>
        </p:txBody>
      </p:sp>
      <p:sp>
        <p:nvSpPr>
          <p:cNvPr id="80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E263E0A7-4E9E-2846-7AFB-3CCE43D1F6E4}"/>
              </a:ext>
            </a:extLst>
          </p:cNvPr>
          <p:cNvSpPr txBox="1"/>
          <p:nvPr/>
        </p:nvSpPr>
        <p:spPr>
          <a:xfrm>
            <a:off x="1056854" y="3889651"/>
            <a:ext cx="1412422" cy="37388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免费的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</a:t>
            </a:r>
            <a:endParaRPr lang="en-US" altLang="zh-CN" sz="14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  <p:sp>
        <p:nvSpPr>
          <p:cNvPr id="81" name="图形 2">
            <a:extLst>
              <a:ext uri="{FF2B5EF4-FFF2-40B4-BE49-F238E27FC236}">
                <a16:creationId xmlns:a16="http://schemas.microsoft.com/office/drawing/2014/main" id="{DA7B5737-6CA7-5F35-0DAE-F6318247852B}"/>
              </a:ext>
            </a:extLst>
          </p:cNvPr>
          <p:cNvSpPr/>
          <p:nvPr/>
        </p:nvSpPr>
        <p:spPr>
          <a:xfrm>
            <a:off x="1623658" y="3262885"/>
            <a:ext cx="271237" cy="239960"/>
          </a:xfrm>
          <a:custGeom>
            <a:avLst/>
            <a:gdLst>
              <a:gd name="connsiteX0" fmla="*/ 398808 w 406471"/>
              <a:gd name="connsiteY0" fmla="*/ 255212 h 359600"/>
              <a:gd name="connsiteX1" fmla="*/ 381690 w 406471"/>
              <a:gd name="connsiteY1" fmla="*/ 252890 h 359600"/>
              <a:gd name="connsiteX2" fmla="*/ 373986 w 406471"/>
              <a:gd name="connsiteY2" fmla="*/ 233360 h 359600"/>
              <a:gd name="connsiteX3" fmla="*/ 341766 w 406471"/>
              <a:gd name="connsiteY3" fmla="*/ 237284 h 359600"/>
              <a:gd name="connsiteX4" fmla="*/ 365904 w 406471"/>
              <a:gd name="connsiteY4" fmla="*/ 145016 h 359600"/>
              <a:gd name="connsiteX5" fmla="*/ 393259 w 406471"/>
              <a:gd name="connsiteY5" fmla="*/ 119073 h 359600"/>
              <a:gd name="connsiteX6" fmla="*/ 367315 w 406471"/>
              <a:gd name="connsiteY6" fmla="*/ 91718 h 359600"/>
              <a:gd name="connsiteX7" fmla="*/ 339961 w 406471"/>
              <a:gd name="connsiteY7" fmla="*/ 117661 h 359600"/>
              <a:gd name="connsiteX8" fmla="*/ 341244 w 406471"/>
              <a:gd name="connsiteY8" fmla="*/ 126566 h 359600"/>
              <a:gd name="connsiteX9" fmla="*/ 297882 w 406471"/>
              <a:gd name="connsiteY9" fmla="*/ 153008 h 359600"/>
              <a:gd name="connsiteX10" fmla="*/ 292932 w 406471"/>
              <a:gd name="connsiteY10" fmla="*/ 52208 h 359600"/>
              <a:gd name="connsiteX11" fmla="*/ 311130 w 406471"/>
              <a:gd name="connsiteY11" fmla="*/ 19249 h 359600"/>
              <a:gd name="connsiteX12" fmla="*/ 278172 w 406471"/>
              <a:gd name="connsiteY12" fmla="*/ 1050 h 359600"/>
              <a:gd name="connsiteX13" fmla="*/ 259974 w 406471"/>
              <a:gd name="connsiteY13" fmla="*/ 34009 h 359600"/>
              <a:gd name="connsiteX14" fmla="*/ 265194 w 406471"/>
              <a:gd name="connsiteY14" fmla="*/ 43784 h 359600"/>
              <a:gd name="connsiteX15" fmla="*/ 216990 w 406471"/>
              <a:gd name="connsiteY15" fmla="*/ 108998 h 359600"/>
              <a:gd name="connsiteX16" fmla="*/ 168768 w 406471"/>
              <a:gd name="connsiteY16" fmla="*/ 43820 h 359600"/>
              <a:gd name="connsiteX17" fmla="*/ 165618 w 406471"/>
              <a:gd name="connsiteY17" fmla="*/ 6302 h 359600"/>
              <a:gd name="connsiteX18" fmla="*/ 128101 w 406471"/>
              <a:gd name="connsiteY18" fmla="*/ 9452 h 359600"/>
              <a:gd name="connsiteX19" fmla="*/ 131251 w 406471"/>
              <a:gd name="connsiteY19" fmla="*/ 46970 h 359600"/>
              <a:gd name="connsiteX20" fmla="*/ 141030 w 406471"/>
              <a:gd name="connsiteY20" fmla="*/ 52208 h 359600"/>
              <a:gd name="connsiteX21" fmla="*/ 136080 w 406471"/>
              <a:gd name="connsiteY21" fmla="*/ 153008 h 359600"/>
              <a:gd name="connsiteX22" fmla="*/ 92718 w 406471"/>
              <a:gd name="connsiteY22" fmla="*/ 126566 h 359600"/>
              <a:gd name="connsiteX23" fmla="*/ 75551 w 406471"/>
              <a:gd name="connsiteY23" fmla="*/ 93001 h 359600"/>
              <a:gd name="connsiteX24" fmla="*/ 41986 w 406471"/>
              <a:gd name="connsiteY24" fmla="*/ 110168 h 359600"/>
              <a:gd name="connsiteX25" fmla="*/ 59153 w 406471"/>
              <a:gd name="connsiteY25" fmla="*/ 143733 h 359600"/>
              <a:gd name="connsiteX26" fmla="*/ 68058 w 406471"/>
              <a:gd name="connsiteY26" fmla="*/ 145016 h 359600"/>
              <a:gd name="connsiteX27" fmla="*/ 87318 w 406471"/>
              <a:gd name="connsiteY27" fmla="*/ 218618 h 359600"/>
              <a:gd name="connsiteX28" fmla="*/ 6156 w 406471"/>
              <a:gd name="connsiteY28" fmla="*/ 218240 h 359600"/>
              <a:gd name="connsiteX29" fmla="*/ 0 w 406471"/>
              <a:gd name="connsiteY29" fmla="*/ 224396 h 359600"/>
              <a:gd name="connsiteX30" fmla="*/ 0 w 406471"/>
              <a:gd name="connsiteY30" fmla="*/ 335168 h 359600"/>
              <a:gd name="connsiteX31" fmla="*/ 6156 w 406471"/>
              <a:gd name="connsiteY31" fmla="*/ 341342 h 359600"/>
              <a:gd name="connsiteX32" fmla="*/ 56952 w 406471"/>
              <a:gd name="connsiteY32" fmla="*/ 341342 h 359600"/>
              <a:gd name="connsiteX33" fmla="*/ 391446 w 406471"/>
              <a:gd name="connsiteY33" fmla="*/ 293498 h 359600"/>
              <a:gd name="connsiteX34" fmla="*/ 398808 w 406471"/>
              <a:gd name="connsiteY34" fmla="*/ 255212 h 359600"/>
              <a:gd name="connsiteX35" fmla="*/ 51786 w 406471"/>
              <a:gd name="connsiteY35" fmla="*/ 329012 h 359600"/>
              <a:gd name="connsiteX36" fmla="*/ 12330 w 406471"/>
              <a:gd name="connsiteY36" fmla="*/ 329012 h 359600"/>
              <a:gd name="connsiteX37" fmla="*/ 12330 w 406471"/>
              <a:gd name="connsiteY37" fmla="*/ 230552 h 359600"/>
              <a:gd name="connsiteX38" fmla="*/ 51786 w 406471"/>
              <a:gd name="connsiteY38" fmla="*/ 230552 h 359600"/>
              <a:gd name="connsiteX39" fmla="*/ 366480 w 406471"/>
              <a:gd name="connsiteY39" fmla="*/ 243134 h 359600"/>
              <a:gd name="connsiteX40" fmla="*/ 369918 w 406471"/>
              <a:gd name="connsiteY40" fmla="*/ 248354 h 359600"/>
              <a:gd name="connsiteX41" fmla="*/ 332640 w 406471"/>
              <a:gd name="connsiteY41" fmla="*/ 272132 h 359600"/>
              <a:gd name="connsiteX42" fmla="*/ 337824 w 406471"/>
              <a:gd name="connsiteY42" fmla="*/ 252332 h 359600"/>
              <a:gd name="connsiteX43" fmla="*/ 366480 w 406471"/>
              <a:gd name="connsiteY43" fmla="*/ 243134 h 359600"/>
              <a:gd name="connsiteX44" fmla="*/ 366480 w 406471"/>
              <a:gd name="connsiteY44" fmla="*/ 104012 h 359600"/>
              <a:gd name="connsiteX45" fmla="*/ 380880 w 406471"/>
              <a:gd name="connsiteY45" fmla="*/ 118412 h 359600"/>
              <a:gd name="connsiteX46" fmla="*/ 366480 w 406471"/>
              <a:gd name="connsiteY46" fmla="*/ 132812 h 359600"/>
              <a:gd name="connsiteX47" fmla="*/ 352098 w 406471"/>
              <a:gd name="connsiteY47" fmla="*/ 118394 h 359600"/>
              <a:gd name="connsiteX48" fmla="*/ 366516 w 406471"/>
              <a:gd name="connsiteY48" fmla="*/ 104012 h 359600"/>
              <a:gd name="connsiteX49" fmla="*/ 285516 w 406471"/>
              <a:gd name="connsiteY49" fmla="*/ 12338 h 359600"/>
              <a:gd name="connsiteX50" fmla="*/ 299916 w 406471"/>
              <a:gd name="connsiteY50" fmla="*/ 26738 h 359600"/>
              <a:gd name="connsiteX51" fmla="*/ 285516 w 406471"/>
              <a:gd name="connsiteY51" fmla="*/ 41138 h 359600"/>
              <a:gd name="connsiteX52" fmla="*/ 271116 w 406471"/>
              <a:gd name="connsiteY52" fmla="*/ 26738 h 359600"/>
              <a:gd name="connsiteX53" fmla="*/ 285516 w 406471"/>
              <a:gd name="connsiteY53" fmla="*/ 12338 h 359600"/>
              <a:gd name="connsiteX54" fmla="*/ 134082 w 406471"/>
              <a:gd name="connsiteY54" fmla="*/ 26738 h 359600"/>
              <a:gd name="connsiteX55" fmla="*/ 148482 w 406471"/>
              <a:gd name="connsiteY55" fmla="*/ 12338 h 359600"/>
              <a:gd name="connsiteX56" fmla="*/ 162882 w 406471"/>
              <a:gd name="connsiteY56" fmla="*/ 26738 h 359600"/>
              <a:gd name="connsiteX57" fmla="*/ 148464 w 406471"/>
              <a:gd name="connsiteY57" fmla="*/ 41120 h 359600"/>
              <a:gd name="connsiteX58" fmla="*/ 134082 w 406471"/>
              <a:gd name="connsiteY58" fmla="*/ 26702 h 359600"/>
              <a:gd name="connsiteX59" fmla="*/ 67482 w 406471"/>
              <a:gd name="connsiteY59" fmla="*/ 132794 h 359600"/>
              <a:gd name="connsiteX60" fmla="*/ 53082 w 406471"/>
              <a:gd name="connsiteY60" fmla="*/ 118394 h 359600"/>
              <a:gd name="connsiteX61" fmla="*/ 67482 w 406471"/>
              <a:gd name="connsiteY61" fmla="*/ 103994 h 359600"/>
              <a:gd name="connsiteX62" fmla="*/ 81126 w 406471"/>
              <a:gd name="connsiteY62" fmla="*/ 119112 h 359600"/>
              <a:gd name="connsiteX63" fmla="*/ 67446 w 406471"/>
              <a:gd name="connsiteY63" fmla="*/ 132758 h 359600"/>
              <a:gd name="connsiteX64" fmla="*/ 80082 w 406471"/>
              <a:gd name="connsiteY64" fmla="*/ 141794 h 359600"/>
              <a:gd name="connsiteX65" fmla="*/ 86526 w 406471"/>
              <a:gd name="connsiteY65" fmla="*/ 137114 h 359600"/>
              <a:gd name="connsiteX66" fmla="*/ 138600 w 406471"/>
              <a:gd name="connsiteY66" fmla="*/ 168866 h 359600"/>
              <a:gd name="connsiteX67" fmla="*/ 147078 w 406471"/>
              <a:gd name="connsiteY67" fmla="*/ 166776 h 359600"/>
              <a:gd name="connsiteX68" fmla="*/ 147960 w 406471"/>
              <a:gd name="connsiteY68" fmla="*/ 163898 h 359600"/>
              <a:gd name="connsiteX69" fmla="*/ 153360 w 406471"/>
              <a:gd name="connsiteY69" fmla="*/ 52910 h 359600"/>
              <a:gd name="connsiteX70" fmla="*/ 158976 w 406471"/>
              <a:gd name="connsiteY70" fmla="*/ 51254 h 359600"/>
              <a:gd name="connsiteX71" fmla="*/ 212076 w 406471"/>
              <a:gd name="connsiteY71" fmla="*/ 123002 h 359600"/>
              <a:gd name="connsiteX72" fmla="*/ 220658 w 406471"/>
              <a:gd name="connsiteY72" fmla="*/ 124301 h 359600"/>
              <a:gd name="connsiteX73" fmla="*/ 221958 w 406471"/>
              <a:gd name="connsiteY73" fmla="*/ 123002 h 359600"/>
              <a:gd name="connsiteX74" fmla="*/ 275058 w 406471"/>
              <a:gd name="connsiteY74" fmla="*/ 51236 h 359600"/>
              <a:gd name="connsiteX75" fmla="*/ 280674 w 406471"/>
              <a:gd name="connsiteY75" fmla="*/ 52910 h 359600"/>
              <a:gd name="connsiteX76" fmla="*/ 286074 w 406471"/>
              <a:gd name="connsiteY76" fmla="*/ 163898 h 359600"/>
              <a:gd name="connsiteX77" fmla="*/ 292518 w 406471"/>
              <a:gd name="connsiteY77" fmla="*/ 169751 h 359600"/>
              <a:gd name="connsiteX78" fmla="*/ 295416 w 406471"/>
              <a:gd name="connsiteY78" fmla="*/ 168866 h 359600"/>
              <a:gd name="connsiteX79" fmla="*/ 347526 w 406471"/>
              <a:gd name="connsiteY79" fmla="*/ 137132 h 359600"/>
              <a:gd name="connsiteX80" fmla="*/ 353988 w 406471"/>
              <a:gd name="connsiteY80" fmla="*/ 141812 h 359600"/>
              <a:gd name="connsiteX81" fmla="*/ 318600 w 406471"/>
              <a:gd name="connsiteY81" fmla="*/ 277208 h 359600"/>
              <a:gd name="connsiteX82" fmla="*/ 285894 w 406471"/>
              <a:gd name="connsiteY82" fmla="*/ 286820 h 359600"/>
              <a:gd name="connsiteX83" fmla="*/ 268430 w 406471"/>
              <a:gd name="connsiteY83" fmla="*/ 248872 h 359600"/>
              <a:gd name="connsiteX84" fmla="*/ 258138 w 406471"/>
              <a:gd name="connsiteY84" fmla="*/ 247040 h 359600"/>
              <a:gd name="connsiteX85" fmla="*/ 100170 w 406471"/>
              <a:gd name="connsiteY85" fmla="*/ 219104 h 359600"/>
              <a:gd name="connsiteX86" fmla="*/ 384282 w 406471"/>
              <a:gd name="connsiteY86" fmla="*/ 283580 h 359600"/>
              <a:gd name="connsiteX87" fmla="*/ 64260 w 406471"/>
              <a:gd name="connsiteY87" fmla="*/ 330650 h 359600"/>
              <a:gd name="connsiteX88" fmla="*/ 64260 w 406471"/>
              <a:gd name="connsiteY88" fmla="*/ 230570 h 359600"/>
              <a:gd name="connsiteX89" fmla="*/ 174726 w 406471"/>
              <a:gd name="connsiteY89" fmla="*/ 246410 h 359600"/>
              <a:gd name="connsiteX90" fmla="*/ 258714 w 406471"/>
              <a:gd name="connsiteY90" fmla="*/ 259298 h 359600"/>
              <a:gd name="connsiteX91" fmla="*/ 275441 w 406471"/>
              <a:gd name="connsiteY91" fmla="*/ 275870 h 359600"/>
              <a:gd name="connsiteX92" fmla="*/ 274914 w 406471"/>
              <a:gd name="connsiteY92" fmla="*/ 280106 h 359600"/>
              <a:gd name="connsiteX93" fmla="*/ 263214 w 406471"/>
              <a:gd name="connsiteY93" fmla="*/ 291932 h 359600"/>
              <a:gd name="connsiteX94" fmla="*/ 170748 w 406471"/>
              <a:gd name="connsiteY94" fmla="*/ 293084 h 359600"/>
              <a:gd name="connsiteX95" fmla="*/ 163845 w 406471"/>
              <a:gd name="connsiteY95" fmla="*/ 298403 h 359600"/>
              <a:gd name="connsiteX96" fmla="*/ 169164 w 406471"/>
              <a:gd name="connsiteY96" fmla="*/ 305306 h 359600"/>
              <a:gd name="connsiteX97" fmla="*/ 363870 w 406471"/>
              <a:gd name="connsiteY97" fmla="*/ 272906 h 359600"/>
              <a:gd name="connsiteX98" fmla="*/ 391050 w 406471"/>
              <a:gd name="connsiteY98" fmla="*/ 264716 h 359600"/>
              <a:gd name="connsiteX99" fmla="*/ 384120 w 406471"/>
              <a:gd name="connsiteY99" fmla="*/ 283598 h 359600"/>
              <a:gd name="connsiteX100" fmla="*/ 26082 w 406471"/>
              <a:gd name="connsiteY100" fmla="*/ 250784 h 359600"/>
              <a:gd name="connsiteX101" fmla="*/ 32580 w 406471"/>
              <a:gd name="connsiteY101" fmla="*/ 244952 h 359600"/>
              <a:gd name="connsiteX102" fmla="*/ 38412 w 406471"/>
              <a:gd name="connsiteY102" fmla="*/ 250784 h 359600"/>
              <a:gd name="connsiteX103" fmla="*/ 32157 w 406471"/>
              <a:gd name="connsiteY103" fmla="*/ 257057 h 359600"/>
              <a:gd name="connsiteX104" fmla="*/ 25884 w 406471"/>
              <a:gd name="connsiteY104" fmla="*/ 250802 h 359600"/>
              <a:gd name="connsiteX105" fmla="*/ 212130 w 406471"/>
              <a:gd name="connsiteY105" fmla="*/ 226808 h 359600"/>
              <a:gd name="connsiteX106" fmla="*/ 220829 w 406471"/>
              <a:gd name="connsiteY106" fmla="*/ 227810 h 359600"/>
              <a:gd name="connsiteX107" fmla="*/ 221832 w 406471"/>
              <a:gd name="connsiteY107" fmla="*/ 226808 h 359600"/>
              <a:gd name="connsiteX108" fmla="*/ 250632 w 406471"/>
              <a:gd name="connsiteY108" fmla="*/ 189854 h 359600"/>
              <a:gd name="connsiteX109" fmla="*/ 250632 w 406471"/>
              <a:gd name="connsiteY109" fmla="*/ 182276 h 359600"/>
              <a:gd name="connsiteX110" fmla="*/ 221832 w 406471"/>
              <a:gd name="connsiteY110" fmla="*/ 145322 h 359600"/>
              <a:gd name="connsiteX111" fmla="*/ 212877 w 406471"/>
              <a:gd name="connsiteY111" fmla="*/ 144574 h 359600"/>
              <a:gd name="connsiteX112" fmla="*/ 212130 w 406471"/>
              <a:gd name="connsiteY112" fmla="*/ 145322 h 359600"/>
              <a:gd name="connsiteX113" fmla="*/ 183330 w 406471"/>
              <a:gd name="connsiteY113" fmla="*/ 182276 h 359600"/>
              <a:gd name="connsiteX114" fmla="*/ 183330 w 406471"/>
              <a:gd name="connsiteY114" fmla="*/ 189854 h 359600"/>
              <a:gd name="connsiteX115" fmla="*/ 216990 w 406471"/>
              <a:gd name="connsiteY115" fmla="*/ 159146 h 359600"/>
              <a:gd name="connsiteX116" fmla="*/ 237924 w 406471"/>
              <a:gd name="connsiteY116" fmla="*/ 186146 h 359600"/>
              <a:gd name="connsiteX117" fmla="*/ 216990 w 406471"/>
              <a:gd name="connsiteY117" fmla="*/ 213146 h 359600"/>
              <a:gd name="connsiteX118" fmla="*/ 196038 w 406471"/>
              <a:gd name="connsiteY118" fmla="*/ 186146 h 35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</a:cxnLst>
            <a:rect l="l" t="t" r="r" b="b"/>
            <a:pathLst>
              <a:path w="406471" h="359600">
                <a:moveTo>
                  <a:pt x="398808" y="255212"/>
                </a:moveTo>
                <a:cubicBezTo>
                  <a:pt x="393889" y="251525"/>
                  <a:pt x="387414" y="250647"/>
                  <a:pt x="381690" y="252890"/>
                </a:cubicBezTo>
                <a:cubicBezTo>
                  <a:pt x="383625" y="245398"/>
                  <a:pt x="380515" y="237512"/>
                  <a:pt x="373986" y="233360"/>
                </a:cubicBezTo>
                <a:cubicBezTo>
                  <a:pt x="367038" y="227960"/>
                  <a:pt x="357012" y="230966"/>
                  <a:pt x="341766" y="237284"/>
                </a:cubicBezTo>
                <a:lnTo>
                  <a:pt x="365904" y="145016"/>
                </a:lnTo>
                <a:cubicBezTo>
                  <a:pt x="380621" y="145405"/>
                  <a:pt x="392868" y="133790"/>
                  <a:pt x="393259" y="119073"/>
                </a:cubicBezTo>
                <a:cubicBezTo>
                  <a:pt x="393649" y="104355"/>
                  <a:pt x="382034" y="92108"/>
                  <a:pt x="367315" y="91718"/>
                </a:cubicBezTo>
                <a:cubicBezTo>
                  <a:pt x="352598" y="91328"/>
                  <a:pt x="340351" y="102943"/>
                  <a:pt x="339961" y="117661"/>
                </a:cubicBezTo>
                <a:cubicBezTo>
                  <a:pt x="339881" y="120680"/>
                  <a:pt x="340315" y="123691"/>
                  <a:pt x="341244" y="126566"/>
                </a:cubicBezTo>
                <a:lnTo>
                  <a:pt x="297882" y="153008"/>
                </a:lnTo>
                <a:lnTo>
                  <a:pt x="292932" y="52208"/>
                </a:lnTo>
                <a:cubicBezTo>
                  <a:pt x="307058" y="48132"/>
                  <a:pt x="315207" y="33376"/>
                  <a:pt x="311130" y="19249"/>
                </a:cubicBezTo>
                <a:cubicBezTo>
                  <a:pt x="307055" y="5122"/>
                  <a:pt x="292298" y="-3026"/>
                  <a:pt x="278172" y="1050"/>
                </a:cubicBezTo>
                <a:cubicBezTo>
                  <a:pt x="264046" y="5126"/>
                  <a:pt x="255897" y="19882"/>
                  <a:pt x="259974" y="34009"/>
                </a:cubicBezTo>
                <a:cubicBezTo>
                  <a:pt x="261009" y="37597"/>
                  <a:pt x="262787" y="40928"/>
                  <a:pt x="265194" y="43784"/>
                </a:cubicBezTo>
                <a:lnTo>
                  <a:pt x="216990" y="108998"/>
                </a:lnTo>
                <a:lnTo>
                  <a:pt x="168768" y="43820"/>
                </a:lnTo>
                <a:cubicBezTo>
                  <a:pt x="178258" y="32590"/>
                  <a:pt x="176848" y="15793"/>
                  <a:pt x="165618" y="6302"/>
                </a:cubicBezTo>
                <a:cubicBezTo>
                  <a:pt x="154388" y="-3188"/>
                  <a:pt x="137591" y="-1778"/>
                  <a:pt x="128101" y="9452"/>
                </a:cubicBezTo>
                <a:cubicBezTo>
                  <a:pt x="118611" y="20682"/>
                  <a:pt x="120021" y="37479"/>
                  <a:pt x="131251" y="46970"/>
                </a:cubicBezTo>
                <a:cubicBezTo>
                  <a:pt x="134106" y="49383"/>
                  <a:pt x="137439" y="51168"/>
                  <a:pt x="141030" y="52208"/>
                </a:cubicBezTo>
                <a:lnTo>
                  <a:pt x="136080" y="153008"/>
                </a:lnTo>
                <a:lnTo>
                  <a:pt x="92718" y="126566"/>
                </a:lnTo>
                <a:cubicBezTo>
                  <a:pt x="97246" y="112556"/>
                  <a:pt x="89560" y="97529"/>
                  <a:pt x="75551" y="93001"/>
                </a:cubicBezTo>
                <a:cubicBezTo>
                  <a:pt x="61541" y="88473"/>
                  <a:pt x="46514" y="96159"/>
                  <a:pt x="41986" y="110168"/>
                </a:cubicBezTo>
                <a:cubicBezTo>
                  <a:pt x="37458" y="124177"/>
                  <a:pt x="45144" y="139205"/>
                  <a:pt x="59153" y="143733"/>
                </a:cubicBezTo>
                <a:cubicBezTo>
                  <a:pt x="62027" y="144662"/>
                  <a:pt x="65039" y="145095"/>
                  <a:pt x="68058" y="145016"/>
                </a:cubicBezTo>
                <a:lnTo>
                  <a:pt x="87318" y="218618"/>
                </a:lnTo>
                <a:cubicBezTo>
                  <a:pt x="69174" y="217808"/>
                  <a:pt x="25434" y="218456"/>
                  <a:pt x="6156" y="218240"/>
                </a:cubicBezTo>
                <a:cubicBezTo>
                  <a:pt x="2756" y="218240"/>
                  <a:pt x="0" y="220995"/>
                  <a:pt x="0" y="224396"/>
                </a:cubicBezTo>
                <a:lnTo>
                  <a:pt x="0" y="335168"/>
                </a:lnTo>
                <a:cubicBezTo>
                  <a:pt x="0" y="338570"/>
                  <a:pt x="2753" y="341333"/>
                  <a:pt x="6156" y="341342"/>
                </a:cubicBezTo>
                <a:lnTo>
                  <a:pt x="56952" y="341342"/>
                </a:lnTo>
                <a:cubicBezTo>
                  <a:pt x="134766" y="368648"/>
                  <a:pt x="297414" y="374408"/>
                  <a:pt x="391446" y="293498"/>
                </a:cubicBezTo>
                <a:cubicBezTo>
                  <a:pt x="397926" y="289808"/>
                  <a:pt x="417006" y="269486"/>
                  <a:pt x="398808" y="255212"/>
                </a:cubicBezTo>
                <a:close/>
                <a:moveTo>
                  <a:pt x="51786" y="329012"/>
                </a:moveTo>
                <a:lnTo>
                  <a:pt x="12330" y="329012"/>
                </a:lnTo>
                <a:lnTo>
                  <a:pt x="12330" y="230552"/>
                </a:lnTo>
                <a:lnTo>
                  <a:pt x="51786" y="230552"/>
                </a:lnTo>
                <a:close/>
                <a:moveTo>
                  <a:pt x="366480" y="243134"/>
                </a:moveTo>
                <a:cubicBezTo>
                  <a:pt x="369810" y="245672"/>
                  <a:pt x="369882" y="247688"/>
                  <a:pt x="369918" y="248354"/>
                </a:cubicBezTo>
                <a:cubicBezTo>
                  <a:pt x="367218" y="263708"/>
                  <a:pt x="346842" y="265022"/>
                  <a:pt x="332640" y="272132"/>
                </a:cubicBezTo>
                <a:lnTo>
                  <a:pt x="337824" y="252332"/>
                </a:lnTo>
                <a:cubicBezTo>
                  <a:pt x="348984" y="247544"/>
                  <a:pt x="363600" y="241334"/>
                  <a:pt x="366480" y="243134"/>
                </a:cubicBezTo>
                <a:close/>
                <a:moveTo>
                  <a:pt x="366480" y="104012"/>
                </a:moveTo>
                <a:cubicBezTo>
                  <a:pt x="374432" y="104012"/>
                  <a:pt x="380880" y="110459"/>
                  <a:pt x="380880" y="118412"/>
                </a:cubicBezTo>
                <a:cubicBezTo>
                  <a:pt x="380880" y="126364"/>
                  <a:pt x="374432" y="132812"/>
                  <a:pt x="366480" y="132812"/>
                </a:cubicBezTo>
                <a:cubicBezTo>
                  <a:pt x="358528" y="132802"/>
                  <a:pt x="352087" y="126346"/>
                  <a:pt x="352098" y="118394"/>
                </a:cubicBezTo>
                <a:cubicBezTo>
                  <a:pt x="352109" y="110441"/>
                  <a:pt x="358564" y="104002"/>
                  <a:pt x="366516" y="104012"/>
                </a:cubicBezTo>
                <a:close/>
                <a:moveTo>
                  <a:pt x="285516" y="12338"/>
                </a:moveTo>
                <a:cubicBezTo>
                  <a:pt x="293468" y="12338"/>
                  <a:pt x="299916" y="18785"/>
                  <a:pt x="299916" y="26738"/>
                </a:cubicBezTo>
                <a:cubicBezTo>
                  <a:pt x="299916" y="34690"/>
                  <a:pt x="293468" y="41138"/>
                  <a:pt x="285516" y="41138"/>
                </a:cubicBezTo>
                <a:cubicBezTo>
                  <a:pt x="277564" y="41138"/>
                  <a:pt x="271116" y="34690"/>
                  <a:pt x="271116" y="26738"/>
                </a:cubicBezTo>
                <a:cubicBezTo>
                  <a:pt x="271116" y="18785"/>
                  <a:pt x="277564" y="12338"/>
                  <a:pt x="285516" y="12338"/>
                </a:cubicBezTo>
                <a:close/>
                <a:moveTo>
                  <a:pt x="134082" y="26738"/>
                </a:moveTo>
                <a:cubicBezTo>
                  <a:pt x="134082" y="18785"/>
                  <a:pt x="140529" y="12338"/>
                  <a:pt x="148482" y="12338"/>
                </a:cubicBezTo>
                <a:cubicBezTo>
                  <a:pt x="156435" y="12338"/>
                  <a:pt x="162882" y="18785"/>
                  <a:pt x="162882" y="26738"/>
                </a:cubicBezTo>
                <a:cubicBezTo>
                  <a:pt x="162872" y="34690"/>
                  <a:pt x="156417" y="41129"/>
                  <a:pt x="148464" y="41120"/>
                </a:cubicBezTo>
                <a:cubicBezTo>
                  <a:pt x="140511" y="41110"/>
                  <a:pt x="134072" y="34654"/>
                  <a:pt x="134082" y="26702"/>
                </a:cubicBezTo>
                <a:close/>
                <a:moveTo>
                  <a:pt x="67482" y="132794"/>
                </a:moveTo>
                <a:cubicBezTo>
                  <a:pt x="59529" y="132794"/>
                  <a:pt x="53082" y="126346"/>
                  <a:pt x="53082" y="118394"/>
                </a:cubicBezTo>
                <a:cubicBezTo>
                  <a:pt x="53082" y="110441"/>
                  <a:pt x="59529" y="103994"/>
                  <a:pt x="67482" y="103994"/>
                </a:cubicBezTo>
                <a:cubicBezTo>
                  <a:pt x="75425" y="104401"/>
                  <a:pt x="81533" y="111170"/>
                  <a:pt x="81126" y="119112"/>
                </a:cubicBezTo>
                <a:cubicBezTo>
                  <a:pt x="80747" y="126499"/>
                  <a:pt x="74834" y="132397"/>
                  <a:pt x="67446" y="132758"/>
                </a:cubicBezTo>
                <a:close/>
                <a:moveTo>
                  <a:pt x="80082" y="141794"/>
                </a:moveTo>
                <a:cubicBezTo>
                  <a:pt x="82448" y="140558"/>
                  <a:pt x="84619" y="138981"/>
                  <a:pt x="86526" y="137114"/>
                </a:cubicBezTo>
                <a:lnTo>
                  <a:pt x="138600" y="168866"/>
                </a:lnTo>
                <a:cubicBezTo>
                  <a:pt x="141518" y="170630"/>
                  <a:pt x="145314" y="169694"/>
                  <a:pt x="147078" y="166776"/>
                </a:cubicBezTo>
                <a:cubicBezTo>
                  <a:pt x="147605" y="165904"/>
                  <a:pt x="147908" y="164915"/>
                  <a:pt x="147960" y="163898"/>
                </a:cubicBezTo>
                <a:lnTo>
                  <a:pt x="153360" y="52910"/>
                </a:lnTo>
                <a:cubicBezTo>
                  <a:pt x="155287" y="52563"/>
                  <a:pt x="157170" y="52008"/>
                  <a:pt x="158976" y="51254"/>
                </a:cubicBezTo>
                <a:lnTo>
                  <a:pt x="212076" y="123002"/>
                </a:lnTo>
                <a:cubicBezTo>
                  <a:pt x="214087" y="125730"/>
                  <a:pt x="217930" y="126312"/>
                  <a:pt x="220658" y="124301"/>
                </a:cubicBezTo>
                <a:cubicBezTo>
                  <a:pt x="221155" y="123935"/>
                  <a:pt x="221593" y="123497"/>
                  <a:pt x="221958" y="123002"/>
                </a:cubicBezTo>
                <a:lnTo>
                  <a:pt x="275058" y="51236"/>
                </a:lnTo>
                <a:cubicBezTo>
                  <a:pt x="276863" y="51996"/>
                  <a:pt x="278746" y="52557"/>
                  <a:pt x="280674" y="52910"/>
                </a:cubicBezTo>
                <a:lnTo>
                  <a:pt x="286074" y="163898"/>
                </a:lnTo>
                <a:cubicBezTo>
                  <a:pt x="286238" y="167293"/>
                  <a:pt x="289121" y="169914"/>
                  <a:pt x="292518" y="169751"/>
                </a:cubicBezTo>
                <a:cubicBezTo>
                  <a:pt x="293542" y="169702"/>
                  <a:pt x="294539" y="169398"/>
                  <a:pt x="295416" y="168866"/>
                </a:cubicBezTo>
                <a:lnTo>
                  <a:pt x="347526" y="137132"/>
                </a:lnTo>
                <a:cubicBezTo>
                  <a:pt x="349443" y="138995"/>
                  <a:pt x="351619" y="140572"/>
                  <a:pt x="353988" y="141812"/>
                </a:cubicBezTo>
                <a:lnTo>
                  <a:pt x="318600" y="277208"/>
                </a:lnTo>
                <a:cubicBezTo>
                  <a:pt x="308880" y="280502"/>
                  <a:pt x="298044" y="283778"/>
                  <a:pt x="285894" y="286820"/>
                </a:cubicBezTo>
                <a:cubicBezTo>
                  <a:pt x="291551" y="271518"/>
                  <a:pt x="283732" y="254529"/>
                  <a:pt x="268430" y="248872"/>
                </a:cubicBezTo>
                <a:cubicBezTo>
                  <a:pt x="265136" y="247653"/>
                  <a:pt x="261650" y="247034"/>
                  <a:pt x="258138" y="247040"/>
                </a:cubicBezTo>
                <a:cubicBezTo>
                  <a:pt x="145566" y="248678"/>
                  <a:pt x="213138" y="223532"/>
                  <a:pt x="100170" y="219104"/>
                </a:cubicBezTo>
                <a:close/>
                <a:moveTo>
                  <a:pt x="384282" y="283580"/>
                </a:moveTo>
                <a:cubicBezTo>
                  <a:pt x="258282" y="383408"/>
                  <a:pt x="92430" y="339200"/>
                  <a:pt x="64260" y="330650"/>
                </a:cubicBezTo>
                <a:lnTo>
                  <a:pt x="64260" y="230570"/>
                </a:lnTo>
                <a:cubicBezTo>
                  <a:pt x="148356" y="230948"/>
                  <a:pt x="162360" y="239156"/>
                  <a:pt x="174726" y="246410"/>
                </a:cubicBezTo>
                <a:cubicBezTo>
                  <a:pt x="187434" y="253880"/>
                  <a:pt x="198432" y="260360"/>
                  <a:pt x="258714" y="259298"/>
                </a:cubicBezTo>
                <a:cubicBezTo>
                  <a:pt x="267910" y="259254"/>
                  <a:pt x="275398" y="266674"/>
                  <a:pt x="275441" y="275870"/>
                </a:cubicBezTo>
                <a:cubicBezTo>
                  <a:pt x="275449" y="277299"/>
                  <a:pt x="275270" y="278721"/>
                  <a:pt x="274914" y="280106"/>
                </a:cubicBezTo>
                <a:cubicBezTo>
                  <a:pt x="274914" y="281906"/>
                  <a:pt x="273996" y="287918"/>
                  <a:pt x="263214" y="291932"/>
                </a:cubicBezTo>
                <a:cubicBezTo>
                  <a:pt x="251712" y="296432"/>
                  <a:pt x="226296" y="300284"/>
                  <a:pt x="170748" y="293084"/>
                </a:cubicBezTo>
                <a:cubicBezTo>
                  <a:pt x="167373" y="292646"/>
                  <a:pt x="164282" y="295028"/>
                  <a:pt x="163845" y="298403"/>
                </a:cubicBezTo>
                <a:cubicBezTo>
                  <a:pt x="163408" y="301778"/>
                  <a:pt x="165789" y="304868"/>
                  <a:pt x="169164" y="305306"/>
                </a:cubicBezTo>
                <a:cubicBezTo>
                  <a:pt x="232884" y="319706"/>
                  <a:pt x="320526" y="293282"/>
                  <a:pt x="363870" y="272906"/>
                </a:cubicBezTo>
                <a:cubicBezTo>
                  <a:pt x="376470" y="267506"/>
                  <a:pt x="388386" y="262502"/>
                  <a:pt x="391050" y="264716"/>
                </a:cubicBezTo>
                <a:cubicBezTo>
                  <a:pt x="399744" y="271304"/>
                  <a:pt x="388278" y="280250"/>
                  <a:pt x="384120" y="283598"/>
                </a:cubicBezTo>
                <a:close/>
                <a:moveTo>
                  <a:pt x="26082" y="250784"/>
                </a:moveTo>
                <a:cubicBezTo>
                  <a:pt x="26266" y="247378"/>
                  <a:pt x="29175" y="244768"/>
                  <a:pt x="32580" y="244952"/>
                </a:cubicBezTo>
                <a:cubicBezTo>
                  <a:pt x="35728" y="245123"/>
                  <a:pt x="38242" y="247635"/>
                  <a:pt x="38412" y="250784"/>
                </a:cubicBezTo>
                <a:cubicBezTo>
                  <a:pt x="38417" y="254243"/>
                  <a:pt x="35617" y="257051"/>
                  <a:pt x="32157" y="257057"/>
                </a:cubicBezTo>
                <a:cubicBezTo>
                  <a:pt x="28698" y="257062"/>
                  <a:pt x="25889" y="254261"/>
                  <a:pt x="25884" y="250802"/>
                </a:cubicBezTo>
                <a:close/>
                <a:moveTo>
                  <a:pt x="212130" y="226808"/>
                </a:moveTo>
                <a:cubicBezTo>
                  <a:pt x="214256" y="229486"/>
                  <a:pt x="218149" y="229936"/>
                  <a:pt x="220829" y="227810"/>
                </a:cubicBezTo>
                <a:cubicBezTo>
                  <a:pt x="221200" y="227515"/>
                  <a:pt x="221537" y="227178"/>
                  <a:pt x="221832" y="226808"/>
                </a:cubicBezTo>
                <a:lnTo>
                  <a:pt x="250632" y="189854"/>
                </a:lnTo>
                <a:cubicBezTo>
                  <a:pt x="252358" y="187622"/>
                  <a:pt x="252358" y="184508"/>
                  <a:pt x="250632" y="182276"/>
                </a:cubicBezTo>
                <a:lnTo>
                  <a:pt x="221832" y="145322"/>
                </a:lnTo>
                <a:cubicBezTo>
                  <a:pt x="219566" y="142642"/>
                  <a:pt x="215557" y="142308"/>
                  <a:pt x="212877" y="144574"/>
                </a:cubicBezTo>
                <a:cubicBezTo>
                  <a:pt x="212607" y="144802"/>
                  <a:pt x="212359" y="145052"/>
                  <a:pt x="212130" y="145322"/>
                </a:cubicBezTo>
                <a:lnTo>
                  <a:pt x="183330" y="182276"/>
                </a:lnTo>
                <a:cubicBezTo>
                  <a:pt x="181604" y="184508"/>
                  <a:pt x="181604" y="187622"/>
                  <a:pt x="183330" y="189854"/>
                </a:cubicBezTo>
                <a:close/>
                <a:moveTo>
                  <a:pt x="216990" y="159146"/>
                </a:moveTo>
                <a:lnTo>
                  <a:pt x="237924" y="186146"/>
                </a:lnTo>
                <a:lnTo>
                  <a:pt x="216990" y="213146"/>
                </a:lnTo>
                <a:lnTo>
                  <a:pt x="196038" y="186146"/>
                </a:lnTo>
                <a:close/>
              </a:path>
            </a:pathLst>
          </a:custGeom>
          <a:solidFill>
            <a:schemeClr val="bg1"/>
          </a:solidFill>
          <a:ln w="1780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76385E21-F6DF-5CF6-3142-E925DBE290A7}"/>
              </a:ext>
            </a:extLst>
          </p:cNvPr>
          <p:cNvSpPr txBox="1"/>
          <p:nvPr/>
        </p:nvSpPr>
        <p:spPr>
          <a:xfrm flipH="1">
            <a:off x="5140914" y="4980649"/>
            <a:ext cx="1912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pc="200" dirty="0">
                <a:gradFill>
                  <a:gsLst>
                    <a:gs pos="100000">
                      <a:schemeClr val="accent3"/>
                    </a:gs>
                    <a:gs pos="0">
                      <a:schemeClr val="accent2"/>
                    </a:gs>
                  </a:gsLst>
                  <a:lin ang="2700000" scaled="1"/>
                </a:gradFill>
                <a:latin typeface="+mj-ea"/>
                <a:ea typeface="+mj-ea"/>
              </a:rPr>
              <a:t>1314ppt</a:t>
            </a:r>
            <a:endParaRPr lang="zh-CN" altLang="en-US" sz="2800" spc="200" dirty="0">
              <a:gradFill>
                <a:gsLst>
                  <a:gs pos="100000">
                    <a:schemeClr val="accent3"/>
                  </a:gs>
                  <a:gs pos="0">
                    <a:schemeClr val="accent2"/>
                  </a:gs>
                </a:gsLst>
                <a:lin ang="2700000" scaled="1"/>
              </a:gradFill>
              <a:latin typeface="+mj-ea"/>
              <a:ea typeface="+mj-ea"/>
            </a:endParaRPr>
          </a:p>
        </p:txBody>
      </p:sp>
      <p:sp>
        <p:nvSpPr>
          <p:cNvPr id="83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DC7954B4-880E-1558-3B0F-9D59C062DFCA}"/>
              </a:ext>
            </a:extLst>
          </p:cNvPr>
          <p:cNvSpPr txBox="1"/>
          <p:nvPr/>
        </p:nvSpPr>
        <p:spPr>
          <a:xfrm flipH="1">
            <a:off x="3619202" y="5471512"/>
            <a:ext cx="4956316" cy="37388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陈西设计，免费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模板搜索网站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</p:spTree>
    <p:extLst>
      <p:ext uri="{BB962C8B-B14F-4D97-AF65-F5344CB8AC3E}">
        <p14:creationId xmlns:p14="http://schemas.microsoft.com/office/powerpoint/2010/main" val="819476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6" presetClass="entr" presetSubtype="4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6" presetClass="entr" presetSubtype="4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2" grpId="0" animBg="1"/>
      <p:bldP spid="14" grpId="0" animBg="1"/>
      <p:bldP spid="16" grpId="0" animBg="1"/>
      <p:bldP spid="17" grpId="0"/>
      <p:bldP spid="18" grpId="0"/>
      <p:bldP spid="20" grpId="0"/>
      <p:bldP spid="21" grpId="0"/>
      <p:bldP spid="22" grpId="0"/>
      <p:bldP spid="23" grpId="0"/>
      <p:bldP spid="24" grpId="0" animBg="1"/>
      <p:bldP spid="25" grpId="0" animBg="1"/>
      <p:bldP spid="26" grpId="0" animBg="1"/>
      <p:bldP spid="27" grpId="0" animBg="1"/>
      <p:bldP spid="28" grpId="0" animBg="1"/>
      <p:bldP spid="79" grpId="0"/>
      <p:bldP spid="80" grpId="0"/>
      <p:bldP spid="81" grpId="0" animBg="1"/>
      <p:bldP spid="82" grpId="0"/>
      <p:bldP spid="8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微信：2090298045【陈西】" hidden="1">
            <a:extLst>
              <a:ext uri="{FF2B5EF4-FFF2-40B4-BE49-F238E27FC236}">
                <a16:creationId xmlns:a16="http://schemas.microsoft.com/office/drawing/2014/main" id="{5B6F6B9F-2DA7-3C89-B055-1AD1BBEA83C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微信：2090298045【陈西】" hidden="1">
            <a:extLst>
              <a:ext uri="{FF2B5EF4-FFF2-40B4-BE49-F238E27FC236}">
                <a16:creationId xmlns:a16="http://schemas.microsoft.com/office/drawing/2014/main" id="{58969293-27BD-507D-F254-9AFBF57271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7000660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!微信：2090298045【陈西】">
            <a:extLst>
              <a:ext uri="{FF2B5EF4-FFF2-40B4-BE49-F238E27FC236}">
                <a16:creationId xmlns:a16="http://schemas.microsoft.com/office/drawing/2014/main" id="{C2DB0AD5-F937-1BD4-E01E-FBC7D2E0C90C}"/>
              </a:ext>
            </a:extLst>
          </p:cNvPr>
          <p:cNvSpPr>
            <a:spLocks/>
          </p:cNvSpPr>
          <p:nvPr/>
        </p:nvSpPr>
        <p:spPr>
          <a:xfrm>
            <a:off x="3320143" y="-1216547"/>
            <a:ext cx="5551714" cy="1085408"/>
          </a:xfrm>
          <a:prstGeom prst="rect">
            <a:avLst/>
          </a:prstGeom>
          <a:solidFill>
            <a:srgbClr val="00B0F0">
              <a:alpha val="0"/>
            </a:srgb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" name="PPT封面_1">
            <a:extLst>
              <a:ext uri="{FF2B5EF4-FFF2-40B4-BE49-F238E27FC236}">
                <a16:creationId xmlns:a16="http://schemas.microsoft.com/office/drawing/2014/main" id="{E0667101-997C-756F-28E5-8B571C5FC018}"/>
              </a:ext>
            </a:extLst>
          </p:cNvPr>
          <p:cNvSpPr/>
          <p:nvPr/>
        </p:nvSpPr>
        <p:spPr>
          <a:xfrm>
            <a:off x="1" y="0"/>
            <a:ext cx="12191998" cy="6858000"/>
          </a:xfrm>
          <a:prstGeom prst="rect">
            <a:avLst/>
          </a:prstGeom>
          <a:solidFill>
            <a:schemeClr val="accent1"/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60959" tIns="60959" rIns="60959" bIns="60959" numCol="1" spcCol="38100" rtlCol="0" anchor="t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1084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ea"/>
              <a:sym typeface="+mn-lt"/>
            </a:endParaRPr>
          </a:p>
        </p:txBody>
      </p:sp>
      <p:sp>
        <p:nvSpPr>
          <p:cNvPr id="6" name="PA-过渡页_2">
            <a:extLst>
              <a:ext uri="{FF2B5EF4-FFF2-40B4-BE49-F238E27FC236}">
                <a16:creationId xmlns:a16="http://schemas.microsoft.com/office/drawing/2014/main" id="{BB38AEA4-0954-6F6A-69EB-E6523999AD49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592580" y="1885769"/>
            <a:ext cx="9006840" cy="3086463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ea"/>
              <a:sym typeface="+mn-lt"/>
            </a:endParaRPr>
          </a:p>
        </p:txBody>
      </p:sp>
      <p:sp>
        <p:nvSpPr>
          <p:cNvPr id="7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22C23541-7FE2-9E84-4594-C2A91B6EAB6E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538399" y="2573357"/>
            <a:ext cx="5337439" cy="13542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defTabSz="457200">
              <a:defRPr/>
            </a:pPr>
            <a:r>
              <a:rPr lang="zh-CN" altLang="en-US" sz="8800" dirty="0">
                <a:solidFill>
                  <a:prstClr val="white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+mn-lt"/>
              </a:rPr>
              <a:t>成果展示</a:t>
            </a:r>
          </a:p>
        </p:txBody>
      </p:sp>
      <p:sp>
        <p:nvSpPr>
          <p:cNvPr id="9" name="PA-过渡页_4">
            <a:extLst>
              <a:ext uri="{FF2B5EF4-FFF2-40B4-BE49-F238E27FC236}">
                <a16:creationId xmlns:a16="http://schemas.microsoft.com/office/drawing/2014/main" id="{0B6BB177-32B5-F27F-0E10-D9BE7F626988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2971257" y="2344119"/>
            <a:ext cx="1179810" cy="232371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5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+mn-lt"/>
              </a:rPr>
              <a:t>2</a:t>
            </a:r>
          </a:p>
        </p:txBody>
      </p:sp>
      <p:sp>
        <p:nvSpPr>
          <p:cNvPr id="12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9C33C5D4-842C-892A-4D1E-91CADC4B8EDC}"/>
              </a:ext>
            </a:extLst>
          </p:cNvPr>
          <p:cNvSpPr/>
          <p:nvPr/>
        </p:nvSpPr>
        <p:spPr>
          <a:xfrm>
            <a:off x="501174" y="515515"/>
            <a:ext cx="11017250" cy="5653087"/>
          </a:xfrm>
          <a:prstGeom prst="rect">
            <a:avLst/>
          </a:prstGeom>
          <a:noFill/>
          <a:ln w="25400">
            <a:gradFill flip="none" rotWithShape="1">
              <a:gsLst>
                <a:gs pos="49540">
                  <a:srgbClr val="FFFFFF">
                    <a:alpha val="2000"/>
                  </a:srgbClr>
                </a:gs>
                <a:gs pos="40000">
                  <a:schemeClr val="bg1">
                    <a:alpha val="0"/>
                  </a:schemeClr>
                </a:gs>
                <a:gs pos="100000">
                  <a:schemeClr val="bg1">
                    <a:alpha val="9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ea"/>
              <a:sym typeface="+mn-lt"/>
            </a:endParaRPr>
          </a:p>
        </p:txBody>
      </p:sp>
      <p:sp>
        <p:nvSpPr>
          <p:cNvPr id="13" name="PPT封面_3">
            <a:extLst>
              <a:ext uri="{FF2B5EF4-FFF2-40B4-BE49-F238E27FC236}">
                <a16:creationId xmlns:a16="http://schemas.microsoft.com/office/drawing/2014/main" id="{417929B6-95E3-5AC2-83B1-F88D0B169CFE}"/>
              </a:ext>
            </a:extLst>
          </p:cNvPr>
          <p:cNvSpPr/>
          <p:nvPr/>
        </p:nvSpPr>
        <p:spPr>
          <a:xfrm>
            <a:off x="673577" y="689398"/>
            <a:ext cx="11017250" cy="5653087"/>
          </a:xfrm>
          <a:prstGeom prst="rect">
            <a:avLst/>
          </a:prstGeom>
          <a:noFill/>
          <a:ln w="25400">
            <a:gradFill flip="none" rotWithShape="1">
              <a:gsLst>
                <a:gs pos="49540">
                  <a:srgbClr val="FFFFFF">
                    <a:alpha val="2000"/>
                  </a:srgbClr>
                </a:gs>
                <a:gs pos="40000">
                  <a:schemeClr val="bg1">
                    <a:alpha val="0"/>
                  </a:schemeClr>
                </a:gs>
                <a:gs pos="100000">
                  <a:schemeClr val="bg1">
                    <a:alpha val="9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ea"/>
              <a:sym typeface="+mn-lt"/>
            </a:endParaRPr>
          </a:p>
        </p:txBody>
      </p:sp>
      <p:sp>
        <p:nvSpPr>
          <p:cNvPr id="14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CF7F4198-1887-DDF0-758B-D1C9651ECCA8}"/>
              </a:ext>
            </a:extLst>
          </p:cNvPr>
          <p:cNvSpPr txBox="1"/>
          <p:nvPr/>
        </p:nvSpPr>
        <p:spPr>
          <a:xfrm>
            <a:off x="4487855" y="3811446"/>
            <a:ext cx="4864449" cy="37388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陈西设计之家。免费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模板搜索网站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</p:spTree>
    <p:extLst>
      <p:ext uri="{BB962C8B-B14F-4D97-AF65-F5344CB8AC3E}">
        <p14:creationId xmlns:p14="http://schemas.microsoft.com/office/powerpoint/2010/main" val="33263195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5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0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9" grpId="0"/>
      <p:bldP spid="1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heme/theme1.xml><?xml version="1.0" encoding="utf-8"?>
<a:theme xmlns:a="http://schemas.openxmlformats.org/drawingml/2006/main" name="微信搜索：陈西设计之家（微信号：2090298045）">
  <a:themeElements>
    <a:clrScheme name="搜索:陈西设计之家">
      <a:dk1>
        <a:srgbClr val="000000"/>
      </a:dk1>
      <a:lt1>
        <a:srgbClr val="FFFFFF"/>
      </a:lt1>
      <a:dk2>
        <a:srgbClr val="C00000"/>
      </a:dk2>
      <a:lt2>
        <a:srgbClr val="A30000"/>
      </a:lt2>
      <a:accent1>
        <a:srgbClr val="1040EF"/>
      </a:accent1>
      <a:accent2>
        <a:srgbClr val="0732F0"/>
      </a:accent2>
      <a:accent3>
        <a:srgbClr val="0500C8"/>
      </a:accent3>
      <a:accent4>
        <a:srgbClr val="0D0F15"/>
      </a:accent4>
      <a:accent5>
        <a:srgbClr val="2F2F2F"/>
      </a:accent5>
      <a:accent6>
        <a:srgbClr val="70AD47"/>
      </a:accent6>
      <a:hlink>
        <a:srgbClr val="0563C1"/>
      </a:hlink>
      <a:folHlink>
        <a:srgbClr val="954F72"/>
      </a:folHlink>
    </a:clrScheme>
    <a:fontScheme name="通用字体">
      <a:majorFont>
        <a:latin typeface="Calibri Light"/>
        <a:ea typeface="思源黑体 CN Heavy"/>
        <a:cs typeface=""/>
      </a:majorFont>
      <a:minorFont>
        <a:latin typeface="Calibri"/>
        <a:ea typeface="思源黑体 CN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1" id="{13A0706F-8279-456B-B5C7-8FEE7CF5BFD1}" vid="{6AC18C74-9169-4827-B6D9-2D99EDA4A7F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98930</TotalTime>
  <Words>4996</Words>
  <Application>Microsoft Office PowerPoint</Application>
  <PresentationFormat>宽屏</PresentationFormat>
  <Paragraphs>452</Paragraphs>
  <Slides>31</Slides>
  <Notes>30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0" baseType="lpstr">
      <vt:lpstr>阿里巴巴普惠体 2.0 55 Regular</vt:lpstr>
      <vt:lpstr>思源黑体 CN Light</vt:lpstr>
      <vt:lpstr>Calibri</vt:lpstr>
      <vt:lpstr>Arial</vt:lpstr>
      <vt:lpstr>HarmonyOS Sans SC Light</vt:lpstr>
      <vt:lpstr>思源黑体 CN Heavy</vt:lpstr>
      <vt:lpstr>阿里巴巴普惠体 2.0 65 Medium</vt:lpstr>
      <vt:lpstr>微软雅黑</vt:lpstr>
      <vt:lpstr>微信搜索：陈西设计之家（微信号：2090298045）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微信：2090298045【陈西】公众号：陈西设计之家。微信搜索即可。更多免费PPT模版教程等都可以在公众号内获取</dc:title>
  <dc:creator>微信：2090298045【陈西】公众号：陈西设计之家。微信搜索即可。更多免费PPT模版教程等都可以在公众号内获取</dc:creator>
  <cp:keywords>微信：2090298045【陈西】公众号：陈西设计之家。微信搜索即可。更多免费PPT模版教程等都可以在公众号内获取</cp:keywords>
  <dc:description>51PPT模板网，幻灯片演示模板及素材免费下载！_x000d_
51PPT模板网 唯一访问网址：www.51pptmoban.com</dc:description>
  <cp:lastModifiedBy>user Power</cp:lastModifiedBy>
  <cp:revision>2660</cp:revision>
  <dcterms:created xsi:type="dcterms:W3CDTF">2022-03-26T06:00:57Z</dcterms:created>
  <dcterms:modified xsi:type="dcterms:W3CDTF">2023-07-03T13:01:58Z</dcterms:modified>
  <cp:category>免费高端PPT模板搜索网站www.1314ppt.com</cp:category>
</cp:coreProperties>
</file>