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59" r:id="rId3"/>
    <p:sldId id="264" r:id="rId4"/>
    <p:sldId id="260" r:id="rId5"/>
    <p:sldId id="266" r:id="rId6"/>
    <p:sldId id="265" r:id="rId7"/>
    <p:sldId id="269" r:id="rId8"/>
    <p:sldId id="267" r:id="rId9"/>
    <p:sldId id="268" r:id="rId10"/>
    <p:sldId id="2007578491" r:id="rId11"/>
    <p:sldId id="2007578488" r:id="rId12"/>
    <p:sldId id="2007578489" r:id="rId13"/>
    <p:sldId id="2007578493" r:id="rId14"/>
    <p:sldId id="2007578492" r:id="rId15"/>
    <p:sldId id="262" r:id="rId16"/>
    <p:sldId id="1126" r:id="rId17"/>
    <p:sldId id="2007578494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6E6E6"/>
    <a:srgbClr val="0288D1"/>
    <a:srgbClr val="0277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79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96" y="31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  <a:t>2023/7/3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64B11209-F554-A819-A550-A22320B7C372}"/>
              </a:ext>
            </a:extLst>
          </p:cNvPr>
          <p:cNvSpPr/>
          <p:nvPr userDrawn="1"/>
        </p:nvSpPr>
        <p:spPr>
          <a:xfrm flipH="1">
            <a:off x="7092462" y="1"/>
            <a:ext cx="5099538" cy="6501539"/>
          </a:xfrm>
          <a:custGeom>
            <a:avLst/>
            <a:gdLst>
              <a:gd name="connsiteX0" fmla="*/ 3845333 w 5099538"/>
              <a:gd name="connsiteY0" fmla="*/ 0 h 6501539"/>
              <a:gd name="connsiteX1" fmla="*/ 0 w 5099538"/>
              <a:gd name="connsiteY1" fmla="*/ 0 h 6501539"/>
              <a:gd name="connsiteX2" fmla="*/ 0 w 5099538"/>
              <a:gd name="connsiteY2" fmla="*/ 6501539 h 6501539"/>
              <a:gd name="connsiteX3" fmla="*/ 5099538 w 5099538"/>
              <a:gd name="connsiteY3" fmla="*/ 6501539 h 6501539"/>
              <a:gd name="connsiteX4" fmla="*/ 5099538 w 5099538"/>
              <a:gd name="connsiteY4" fmla="*/ 2193308 h 6501539"/>
              <a:gd name="connsiteX5" fmla="*/ 3975370 w 5099538"/>
              <a:gd name="connsiteY5" fmla="*/ 78999 h 6501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99538" h="6501539">
                <a:moveTo>
                  <a:pt x="3845333" y="0"/>
                </a:moveTo>
                <a:lnTo>
                  <a:pt x="0" y="0"/>
                </a:lnTo>
                <a:lnTo>
                  <a:pt x="0" y="6501539"/>
                </a:lnTo>
                <a:lnTo>
                  <a:pt x="5099538" y="6501539"/>
                </a:lnTo>
                <a:lnTo>
                  <a:pt x="5099538" y="2193308"/>
                </a:lnTo>
                <a:cubicBezTo>
                  <a:pt x="5099538" y="1313184"/>
                  <a:pt x="4653612" y="537211"/>
                  <a:pt x="3975370" y="789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57361" y="1966464"/>
            <a:ext cx="10858500" cy="1869035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zh-CN" altLang="en-US" sz="5400" dirty="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5000">
                      <a:schemeClr val="accent1">
                        <a:lumMod val="60000"/>
                        <a:lumOff val="40000"/>
                      </a:schemeClr>
                    </a:gs>
                    <a:gs pos="72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atin typeface="+mj-ea"/>
              </a:defRPr>
            </a:lvl1pPr>
          </a:lstStyle>
          <a:p>
            <a:pPr lvl="0">
              <a:lnSpc>
                <a:spcPct val="100000"/>
              </a:lnSpc>
            </a:pPr>
            <a:r>
              <a:rPr lang="zh-CN" altLang="en-US" dirty="0"/>
              <a:t>蓝色简约风</a:t>
            </a:r>
            <a:br>
              <a:rPr lang="en-US" altLang="zh-CN" dirty="0"/>
            </a:br>
            <a:r>
              <a:rPr lang="zh-CN" altLang="en-US" dirty="0"/>
              <a:t>企业宣传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DDB65F-C302-4F35-9CCB-12FB82E259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76350" y="3880299"/>
            <a:ext cx="6639302" cy="296271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2000" cap="all" baseline="0">
                <a:solidFill>
                  <a:schemeClr val="tx2">
                    <a:lumMod val="75000"/>
                  </a:schemeClr>
                </a:solidFill>
                <a:latin typeface="+mj-lt"/>
              </a:defRPr>
            </a:lvl1pPr>
          </a:lstStyle>
          <a:p>
            <a:pPr marL="228600" lvl="0" indent="-228600" defTabSz="914354"/>
            <a:r>
              <a:rPr lang="en-US" altLang="zh-CN" dirty="0"/>
              <a:t>You can enter subtitle here</a:t>
            </a:r>
          </a:p>
        </p:txBody>
      </p:sp>
      <p:sp>
        <p:nvSpPr>
          <p:cNvPr id="8" name="Speaker Placeholder 3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0511" y="5541558"/>
            <a:ext cx="5568950" cy="296271"/>
          </a:xfr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lang="en-US" altLang="zh-CN" sz="1600" b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51</a:t>
            </a:r>
            <a:r>
              <a:rPr lang="zh-CN" altLang="en-US" dirty="0"/>
              <a:t>模板网策划部门</a:t>
            </a:r>
          </a:p>
        </p:txBody>
      </p:sp>
      <p:sp>
        <p:nvSpPr>
          <p:cNvPr id="9" name="Date Placeholder 4">
            <a:extLst>
              <a:ext uri="{FF2B5EF4-FFF2-40B4-BE49-F238E27FC236}">
                <a16:creationId xmlns:a16="http://schemas.microsoft.com/office/drawing/2014/main" id="{CA939A61-406D-45DC-B757-059EFAA058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0511" y="5837829"/>
            <a:ext cx="5568950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https://www.51moban.com/</a:t>
            </a:r>
          </a:p>
        </p:txBody>
      </p:sp>
      <p:sp>
        <p:nvSpPr>
          <p:cNvPr id="14" name="矩形: 单圆角 13">
            <a:extLst>
              <a:ext uri="{FF2B5EF4-FFF2-40B4-BE49-F238E27FC236}">
                <a16:creationId xmlns:a16="http://schemas.microsoft.com/office/drawing/2014/main" id="{EBBB6033-DD0D-008F-1D72-52187BF784E7}"/>
              </a:ext>
            </a:extLst>
          </p:cNvPr>
          <p:cNvSpPr/>
          <p:nvPr userDrawn="1"/>
        </p:nvSpPr>
        <p:spPr>
          <a:xfrm>
            <a:off x="663724" y="4629593"/>
            <a:ext cx="711200" cy="88404"/>
          </a:xfrm>
          <a:prstGeom prst="round1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 descr="图片包含 烟, 火车, 未来, 飞行&#10;&#10;描述已自动生成">
            <a:extLst>
              <a:ext uri="{FF2B5EF4-FFF2-40B4-BE49-F238E27FC236}">
                <a16:creationId xmlns:a16="http://schemas.microsoft.com/office/drawing/2014/main" id="{5F7BCA1D-D610-8855-7137-538071458B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063"/>
          <a:stretch/>
        </p:blipFill>
        <p:spPr>
          <a:xfrm flipH="1">
            <a:off x="10314108" y="4056139"/>
            <a:ext cx="3936136" cy="2325034"/>
          </a:xfrm>
          <a:prstGeom prst="rect">
            <a:avLst/>
          </a:prstGeom>
        </p:spPr>
      </p:pic>
      <p:pic>
        <p:nvPicPr>
          <p:cNvPr id="7" name="图片 6" descr="图片包含 游戏机, 灯光&#10;&#10;描述已自动生成">
            <a:extLst>
              <a:ext uri="{FF2B5EF4-FFF2-40B4-BE49-F238E27FC236}">
                <a16:creationId xmlns:a16="http://schemas.microsoft.com/office/drawing/2014/main" id="{A0801D74-2913-67A4-97AA-450C044D01A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92462" y="0"/>
            <a:ext cx="5099538" cy="6858000"/>
          </a:xfrm>
          <a:custGeom>
            <a:avLst/>
            <a:gdLst>
              <a:gd name="connsiteX0" fmla="*/ 2549769 w 5099538"/>
              <a:gd name="connsiteY0" fmla="*/ 0 h 6858000"/>
              <a:gd name="connsiteX1" fmla="*/ 5099538 w 5099538"/>
              <a:gd name="connsiteY1" fmla="*/ 0 h 6858000"/>
              <a:gd name="connsiteX2" fmla="*/ 5099538 w 5099538"/>
              <a:gd name="connsiteY2" fmla="*/ 6858000 h 6858000"/>
              <a:gd name="connsiteX3" fmla="*/ 0 w 5099538"/>
              <a:gd name="connsiteY3" fmla="*/ 6858000 h 6858000"/>
              <a:gd name="connsiteX4" fmla="*/ 0 w 5099538"/>
              <a:gd name="connsiteY4" fmla="*/ 2549769 h 6858000"/>
              <a:gd name="connsiteX5" fmla="*/ 2549769 w 5099538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99538" h="6858000">
                <a:moveTo>
                  <a:pt x="2549769" y="0"/>
                </a:moveTo>
                <a:lnTo>
                  <a:pt x="5099538" y="0"/>
                </a:lnTo>
                <a:lnTo>
                  <a:pt x="5099538" y="6858000"/>
                </a:lnTo>
                <a:lnTo>
                  <a:pt x="0" y="6858000"/>
                </a:lnTo>
                <a:lnTo>
                  <a:pt x="0" y="2549769"/>
                </a:lnTo>
                <a:cubicBezTo>
                  <a:pt x="0" y="1141570"/>
                  <a:pt x="1141570" y="0"/>
                  <a:pt x="2549769" y="0"/>
                </a:cubicBezTo>
                <a:close/>
              </a:path>
            </a:pathLst>
          </a:custGeom>
        </p:spPr>
      </p:pic>
      <p:pic>
        <p:nvPicPr>
          <p:cNvPr id="29" name="图片 28" descr="图片包含 烟, 火车, 未来, 飞行&#10;&#10;描述已自动生成">
            <a:extLst>
              <a:ext uri="{FF2B5EF4-FFF2-40B4-BE49-F238E27FC236}">
                <a16:creationId xmlns:a16="http://schemas.microsoft.com/office/drawing/2014/main" id="{A2A3EAD4-2155-428E-8C45-D8A52CB72E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063"/>
          <a:stretch/>
        </p:blipFill>
        <p:spPr>
          <a:xfrm flipH="1">
            <a:off x="6552355" y="3065231"/>
            <a:ext cx="3590917" cy="2121118"/>
          </a:xfrm>
          <a:prstGeom prst="rect">
            <a:avLst/>
          </a:prstGeom>
        </p:spPr>
      </p:pic>
      <p:pic>
        <p:nvPicPr>
          <p:cNvPr id="28" name="图片 27" descr="图片包含 烟, 火车, 未来, 飞行&#10;&#10;描述已自动生成">
            <a:extLst>
              <a:ext uri="{FF2B5EF4-FFF2-40B4-BE49-F238E27FC236}">
                <a16:creationId xmlns:a16="http://schemas.microsoft.com/office/drawing/2014/main" id="{2DDF9007-321E-BE7B-5FBD-FB92DDD7EB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345834" y="2160057"/>
            <a:ext cx="2173066" cy="1283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5414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gradFill>
          <a:gsLst>
            <a:gs pos="15000">
              <a:schemeClr val="accent1"/>
            </a:gs>
            <a:gs pos="84000">
              <a:schemeClr val="accent1">
                <a:lumMod val="60000"/>
                <a:lumOff val="40000"/>
              </a:schemeClr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80468" y="523104"/>
            <a:ext cx="7031064" cy="1200329"/>
          </a:xfr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8000" b="1" cap="all" baseline="0" dirty="0">
                <a:gradFill>
                  <a:gsLst>
                    <a:gs pos="0">
                      <a:srgbClr val="FFFFFF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4200000" scaled="0"/>
                </a:gradFill>
                <a:latin typeface="+mj-lt"/>
                <a:ea typeface="+mj-ea"/>
              </a:defRPr>
            </a:lvl1pPr>
          </a:lstStyle>
          <a:p>
            <a:pPr marL="0" lvl="0" algn="ctr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64" name="矩形: 单圆角 63">
            <a:extLst>
              <a:ext uri="{FF2B5EF4-FFF2-40B4-BE49-F238E27FC236}">
                <a16:creationId xmlns:a16="http://schemas.microsoft.com/office/drawing/2014/main" id="{6FBB87B2-EE02-FF92-1196-5E8AEE2765B5}"/>
              </a:ext>
            </a:extLst>
          </p:cNvPr>
          <p:cNvSpPr/>
          <p:nvPr userDrawn="1"/>
        </p:nvSpPr>
        <p:spPr>
          <a:xfrm>
            <a:off x="0" y="1859797"/>
            <a:ext cx="12192000" cy="4998203"/>
          </a:xfrm>
          <a:prstGeom prst="round1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单圆角 18">
            <a:extLst>
              <a:ext uri="{FF2B5EF4-FFF2-40B4-BE49-F238E27FC236}">
                <a16:creationId xmlns:a16="http://schemas.microsoft.com/office/drawing/2014/main" id="{A0EF1D01-B98B-EA8A-CCF9-60E7C88F7C9B}"/>
              </a:ext>
            </a:extLst>
          </p:cNvPr>
          <p:cNvSpPr/>
          <p:nvPr userDrawn="1"/>
        </p:nvSpPr>
        <p:spPr>
          <a:xfrm flipH="1">
            <a:off x="1439512" y="1572031"/>
            <a:ext cx="10425193" cy="3179197"/>
          </a:xfrm>
          <a:prstGeom prst="round1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3" name="矩形: 单圆角 12">
            <a:extLst>
              <a:ext uri="{FF2B5EF4-FFF2-40B4-BE49-F238E27FC236}">
                <a16:creationId xmlns:a16="http://schemas.microsoft.com/office/drawing/2014/main" id="{9A71146A-937D-4818-9D36-63AD57EBFF5C}"/>
              </a:ext>
            </a:extLst>
          </p:cNvPr>
          <p:cNvSpPr/>
          <p:nvPr userDrawn="1"/>
        </p:nvSpPr>
        <p:spPr>
          <a:xfrm flipH="1">
            <a:off x="1766805" y="1906291"/>
            <a:ext cx="10425193" cy="3179197"/>
          </a:xfrm>
          <a:prstGeom prst="round1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28000">
                <a:schemeClr val="accent1">
                  <a:lumMod val="60000"/>
                  <a:lumOff val="40000"/>
                </a:schemeClr>
              </a:gs>
              <a:gs pos="75000">
                <a:schemeClr val="accent1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3892" y="2817033"/>
            <a:ext cx="3855467" cy="9510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4800">
                <a:solidFill>
                  <a:srgbClr val="FFFFFF"/>
                </a:solidFill>
              </a:defRPr>
            </a:lvl1pPr>
          </a:lstStyle>
          <a:p>
            <a:pPr lvl="0" defTabSz="914354"/>
            <a:r>
              <a:rPr lang="zh-CN" altLang="en-US" dirty="0"/>
              <a:t>公司概况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663893" y="3815864"/>
            <a:ext cx="5731164" cy="440729"/>
          </a:xfrm>
        </p:spPr>
        <p:txBody>
          <a:bodyPr>
            <a:normAutofit/>
          </a:bodyPr>
          <a:lstStyle>
            <a:lvl1pPr marL="0" indent="0">
              <a:buNone/>
              <a:defRPr lang="en-US" altLang="zh-CN"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Company Overview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9A950A1-B947-717D-E187-AD0063089D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8677" y="3161630"/>
            <a:ext cx="1177923" cy="1311274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zh-CN" altLang="en-US" sz="11500" b="0" spc="-400" baseline="0" dirty="0">
                <a:ln w="50800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5000"/>
                          <a:lumOff val="55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18" name="图片 17" descr="建筑的设计&#10;&#10;描述已自动生成">
            <a:extLst>
              <a:ext uri="{FF2B5EF4-FFF2-40B4-BE49-F238E27FC236}">
                <a16:creationId xmlns:a16="http://schemas.microsoft.com/office/drawing/2014/main" id="{EAD69E19-517A-E79F-9E68-E25B91DCAC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5658" y="681260"/>
            <a:ext cx="6606342" cy="4404228"/>
          </a:xfrm>
          <a:prstGeom prst="rect">
            <a:avLst/>
          </a:prstGeom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31DE08AA-73BA-C735-D2AA-6D9367E357D4}"/>
              </a:ext>
            </a:extLst>
          </p:cNvPr>
          <p:cNvSpPr/>
          <p:nvPr userDrawn="1"/>
        </p:nvSpPr>
        <p:spPr>
          <a:xfrm>
            <a:off x="3350316" y="3022169"/>
            <a:ext cx="0" cy="1069384"/>
          </a:xfrm>
          <a:custGeom>
            <a:avLst/>
            <a:gdLst>
              <a:gd name="connsiteX0" fmla="*/ 0 w 0"/>
              <a:gd name="connsiteY0" fmla="*/ 0 h 1069384"/>
              <a:gd name="connsiteX1" fmla="*/ 0 w 0"/>
              <a:gd name="connsiteY1" fmla="*/ 1069384 h 106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69384">
                <a:moveTo>
                  <a:pt x="0" y="0"/>
                </a:moveTo>
                <a:lnTo>
                  <a:pt x="0" y="1069384"/>
                </a:lnTo>
              </a:path>
            </a:pathLst>
          </a:custGeom>
          <a:noFill/>
          <a:ln>
            <a:gradFill flip="none" rotWithShape="1">
              <a:gsLst>
                <a:gs pos="15000">
                  <a:schemeClr val="accent1">
                    <a:lumMod val="5000"/>
                    <a:lumOff val="95000"/>
                    <a:alpha val="37000"/>
                  </a:schemeClr>
                </a:gs>
                <a:gs pos="59000">
                  <a:schemeClr val="tx2">
                    <a:lumMod val="60000"/>
                    <a:lumOff val="40000"/>
                  </a:schemeClr>
                </a:gs>
                <a:gs pos="9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 descr="图片包含 烟, 火车, 未来, 飞行&#10;&#10;描述已自动生成">
            <a:extLst>
              <a:ext uri="{FF2B5EF4-FFF2-40B4-BE49-F238E27FC236}">
                <a16:creationId xmlns:a16="http://schemas.microsoft.com/office/drawing/2014/main" id="{971FD2DC-BF17-EAF5-6C49-96FB82D8E9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063"/>
          <a:stretch/>
        </p:blipFill>
        <p:spPr>
          <a:xfrm flipH="1">
            <a:off x="7507450" y="1017226"/>
            <a:ext cx="5484039" cy="3239367"/>
          </a:xfrm>
          <a:prstGeom prst="rect">
            <a:avLst/>
          </a:prstGeom>
        </p:spPr>
      </p:pic>
      <p:pic>
        <p:nvPicPr>
          <p:cNvPr id="22" name="图片 21" descr="图片包含 烟, 火车, 未来, 飞行&#10;&#10;描述已自动生成">
            <a:extLst>
              <a:ext uri="{FF2B5EF4-FFF2-40B4-BE49-F238E27FC236}">
                <a16:creationId xmlns:a16="http://schemas.microsoft.com/office/drawing/2014/main" id="{4818B687-7C89-A453-A9F9-284E05C0F2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063"/>
          <a:stretch/>
        </p:blipFill>
        <p:spPr>
          <a:xfrm flipH="1">
            <a:off x="-65967" y="4012982"/>
            <a:ext cx="3590917" cy="212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207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6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5993" y="960121"/>
            <a:ext cx="10858500" cy="217325"/>
          </a:xfrm>
        </p:spPr>
        <p:txBody>
          <a:bodyPr vert="horz" lIns="91440" tIns="45720" rIns="91440" bIns="45720" rtlCol="0" anchor="t">
            <a:noAutofit/>
          </a:bodyPr>
          <a:lstStyle>
            <a:lvl1pPr>
              <a:defRPr lang="zh-CN" altLang="en-US" sz="1100" b="0" cap="all" baseline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228600" lvl="0" indent="-228600" defTabSz="914354"/>
            <a:r>
              <a:rPr lang="en-US" altLang="zh-CN" dirty="0"/>
              <a:t>Company Overview</a:t>
            </a:r>
          </a:p>
        </p:txBody>
      </p:sp>
      <p:sp>
        <p:nvSpPr>
          <p:cNvPr id="6" name="矩形: 单圆角 5">
            <a:extLst>
              <a:ext uri="{FF2B5EF4-FFF2-40B4-BE49-F238E27FC236}">
                <a16:creationId xmlns:a16="http://schemas.microsoft.com/office/drawing/2014/main" id="{FD0910B2-C7D5-A75A-94BB-DDF35F1EC3E1}"/>
              </a:ext>
            </a:extLst>
          </p:cNvPr>
          <p:cNvSpPr/>
          <p:nvPr userDrawn="1"/>
        </p:nvSpPr>
        <p:spPr>
          <a:xfrm rot="16200000" flipH="1" flipV="1">
            <a:off x="417452" y="841633"/>
            <a:ext cx="531616" cy="45719"/>
          </a:xfrm>
          <a:prstGeom prst="round1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76E099EA-C8AB-C83C-94E2-9BA3FE4D4D1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5875" y="495300"/>
            <a:ext cx="4268788" cy="464821"/>
          </a:xfrm>
        </p:spPr>
        <p:txBody>
          <a:bodyPr vert="horz" lIns="91440" tIns="45720" rIns="91440" bIns="45720" rtlCol="0" anchor="b">
            <a:noAutofit/>
          </a:bodyPr>
          <a:lstStyle>
            <a:lvl1pPr indent="0">
              <a:lnSpc>
                <a:spcPct val="100000"/>
              </a:lnSpc>
              <a:defRPr lang="zh-CN" altLang="en-US" sz="2200" b="1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CN" altLang="en-US" dirty="0"/>
              <a:t>请输入小标题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C2320649-ACD7-42E9-A261-E6ED46ACB4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3720" y="3397487"/>
            <a:ext cx="10858500" cy="869545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lang="en-US" altLang="zh-CN" sz="6000" b="1" kern="1200" dirty="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5000">
                      <a:schemeClr val="accent1">
                        <a:lumMod val="60000"/>
                        <a:lumOff val="40000"/>
                      </a:schemeClr>
                    </a:gs>
                    <a:gs pos="72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atin typeface="+mj-ea"/>
                <a:ea typeface="+mj-ea"/>
                <a:cs typeface="+mj-cs"/>
              </a:defRPr>
            </a:lvl1pPr>
            <a:lvl2pPr marL="457200" indent="0">
              <a:buNone/>
              <a:defRPr lang="en-US" altLang="zh-CN" smtClean="0"/>
            </a:lvl2pPr>
            <a:lvl3pPr>
              <a:defRPr lang="en-US" altLang="zh-CN" smtClean="0"/>
            </a:lvl3pPr>
            <a:lvl4pPr>
              <a:defRPr lang="en-US" altLang="zh-CN" smtClean="0"/>
            </a:lvl4pPr>
            <a:lvl5pPr>
              <a:defRPr lang="zh-CN" altLang="en-US"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/>
              <a:t>THANK YOU</a:t>
            </a:r>
            <a:r>
              <a:rPr lang="zh-CN" altLang="en-US" dirty="0"/>
              <a:t>！</a:t>
            </a:r>
            <a:endParaRPr lang="en-US" altLang="zh-CN" dirty="0"/>
          </a:p>
        </p:txBody>
      </p:sp>
      <p:sp>
        <p:nvSpPr>
          <p:cNvPr id="8" name="Speaker Placeholder 2">
            <a:extLst>
              <a:ext uri="{FF2B5EF4-FFF2-40B4-BE49-F238E27FC236}">
                <a16:creationId xmlns:a16="http://schemas.microsoft.com/office/drawing/2014/main" id="{DC428848-58C6-4501-8214-B803889F27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3720" y="5554739"/>
            <a:ext cx="10858500" cy="296271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1600" b="0" dirty="0">
                <a:solidFill>
                  <a:schemeClr val="accent1">
                    <a:lumMod val="50000"/>
                  </a:schemeClr>
                </a:solidFill>
                <a:latin typeface="+mn-ea"/>
              </a:defRPr>
            </a:lvl1pPr>
          </a:lstStyle>
          <a:p>
            <a:pPr marL="0" lvl="0" indent="0">
              <a:buNone/>
            </a:pPr>
            <a:r>
              <a:rPr lang="en-US" altLang="zh-CN" dirty="0"/>
              <a:t>51</a:t>
            </a:r>
            <a:r>
              <a:rPr lang="zh-CN" altLang="en-US" dirty="0"/>
              <a:t>模板网策划部门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A01EED25-4D2A-435D-A5F9-01DCC2F0748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3720" y="5870029"/>
            <a:ext cx="10858500" cy="29627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altLang="zh-CN" sz="1200" b="0" dirty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altLang="zh-CN" dirty="0"/>
              <a:t>https://www.51moban.com/</a:t>
            </a:r>
          </a:p>
        </p:txBody>
      </p:sp>
      <p:sp>
        <p:nvSpPr>
          <p:cNvPr id="11" name="矩形: 单圆角 10">
            <a:extLst>
              <a:ext uri="{FF2B5EF4-FFF2-40B4-BE49-F238E27FC236}">
                <a16:creationId xmlns:a16="http://schemas.microsoft.com/office/drawing/2014/main" id="{ADCCEACE-A1E9-0E92-87E4-82A439250F82}"/>
              </a:ext>
            </a:extLst>
          </p:cNvPr>
          <p:cNvSpPr/>
          <p:nvPr userDrawn="1"/>
        </p:nvSpPr>
        <p:spPr>
          <a:xfrm flipH="1">
            <a:off x="7092462" y="-356461"/>
            <a:ext cx="5099538" cy="6858000"/>
          </a:xfrm>
          <a:prstGeom prst="round1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图片包含 游戏机, 灯光&#10;&#10;描述已自动生成">
            <a:extLst>
              <a:ext uri="{FF2B5EF4-FFF2-40B4-BE49-F238E27FC236}">
                <a16:creationId xmlns:a16="http://schemas.microsoft.com/office/drawing/2014/main" id="{BAA09235-69C7-514C-E38B-58A94C69CD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92462" y="0"/>
            <a:ext cx="5099538" cy="6858000"/>
          </a:xfrm>
          <a:custGeom>
            <a:avLst/>
            <a:gdLst>
              <a:gd name="connsiteX0" fmla="*/ 2549769 w 5099538"/>
              <a:gd name="connsiteY0" fmla="*/ 0 h 6858000"/>
              <a:gd name="connsiteX1" fmla="*/ 5099538 w 5099538"/>
              <a:gd name="connsiteY1" fmla="*/ 0 h 6858000"/>
              <a:gd name="connsiteX2" fmla="*/ 5099538 w 5099538"/>
              <a:gd name="connsiteY2" fmla="*/ 6858000 h 6858000"/>
              <a:gd name="connsiteX3" fmla="*/ 0 w 5099538"/>
              <a:gd name="connsiteY3" fmla="*/ 6858000 h 6858000"/>
              <a:gd name="connsiteX4" fmla="*/ 0 w 5099538"/>
              <a:gd name="connsiteY4" fmla="*/ 2549769 h 6858000"/>
              <a:gd name="connsiteX5" fmla="*/ 2549769 w 5099538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99538" h="6858000">
                <a:moveTo>
                  <a:pt x="2549769" y="0"/>
                </a:moveTo>
                <a:lnTo>
                  <a:pt x="5099538" y="0"/>
                </a:lnTo>
                <a:lnTo>
                  <a:pt x="5099538" y="6858000"/>
                </a:lnTo>
                <a:lnTo>
                  <a:pt x="0" y="6858000"/>
                </a:lnTo>
                <a:lnTo>
                  <a:pt x="0" y="2549769"/>
                </a:lnTo>
                <a:cubicBezTo>
                  <a:pt x="0" y="1141570"/>
                  <a:pt x="1141570" y="0"/>
                  <a:pt x="2549769" y="0"/>
                </a:cubicBezTo>
                <a:close/>
              </a:path>
            </a:pathLst>
          </a:custGeom>
        </p:spPr>
      </p:pic>
      <p:pic>
        <p:nvPicPr>
          <p:cNvPr id="13" name="图片 12" descr="图片包含 烟, 火车, 未来, 飞行&#10;&#10;描述已自动生成">
            <a:extLst>
              <a:ext uri="{FF2B5EF4-FFF2-40B4-BE49-F238E27FC236}">
                <a16:creationId xmlns:a16="http://schemas.microsoft.com/office/drawing/2014/main" id="{355BD97A-37D9-FF86-F6EC-C8154FAA4F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063"/>
          <a:stretch/>
        </p:blipFill>
        <p:spPr>
          <a:xfrm flipH="1">
            <a:off x="6552355" y="3065231"/>
            <a:ext cx="3590917" cy="2121118"/>
          </a:xfrm>
          <a:prstGeom prst="rect">
            <a:avLst/>
          </a:prstGeom>
        </p:spPr>
      </p:pic>
      <p:pic>
        <p:nvPicPr>
          <p:cNvPr id="14" name="图片 13" descr="图片包含 烟, 火车, 未来, 飞行&#10;&#10;描述已自动生成">
            <a:extLst>
              <a:ext uri="{FF2B5EF4-FFF2-40B4-BE49-F238E27FC236}">
                <a16:creationId xmlns:a16="http://schemas.microsoft.com/office/drawing/2014/main" id="{D2E3F157-D553-BB07-0FE8-994F37B13A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345834" y="2160057"/>
            <a:ext cx="2173066" cy="1283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805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08317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24986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2023/7/3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42581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16C00-AE39-4635-9F10-B7233D2AC2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af-ZA" altLang="zh-CN"/>
              <a:t>OfficePLUS</a:t>
            </a:r>
            <a:endParaRPr lang="zh-CN" alt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12D871-753D-4991-B44B-EFAE9F8682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2581C77-C049-4AAA-A3C8-544909BBB11E}" type="datetime1">
              <a:rPr lang="zh-CN" altLang="en-US" smtClean="0"/>
              <a:t>2023/7/3</a:t>
            </a:fld>
            <a:endParaRPr lang="en-US" altLang="zh-C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23E9ED-4E00-42D1-BFBF-5EBD27D298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1" r:id="rId3"/>
    <p:sldLayoutId id="2147483654" r:id="rId4"/>
    <p:sldLayoutId id="2147483656" r:id="rId5"/>
    <p:sldLayoutId id="2147483662" r:id="rId6"/>
    <p:sldLayoutId id="2147483660" r:id="rId7"/>
    <p:sldLayoutId id="2147483663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4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hyperlink" Target="http://www.51pptmoban.com/daren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6C2532AA-A647-48FF-8A25-36777AF5B1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蓝色简约</a:t>
            </a:r>
            <a:br>
              <a:rPr lang="zh-CN" altLang="en-US" dirty="0"/>
            </a:br>
            <a:r>
              <a:rPr lang="zh-CN" altLang="en-US" dirty="0"/>
              <a:t>企业宣传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0102F8CF-8DD3-43E5-B521-501A3CF124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altLang="zh-CN" dirty="0"/>
              <a:t>You can enter 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E21516B-4ABB-4E09-987D-1ABA411225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模板网策划部门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FF7D8B0-524B-4065-95EB-00BAEDA269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https://www.51moban.com/</a:t>
            </a:r>
          </a:p>
        </p:txBody>
      </p:sp>
      <p:sp>
        <p:nvSpPr>
          <p:cNvPr id="2" name="Logo Placeholder 5">
            <a:extLst>
              <a:ext uri="{FF2B5EF4-FFF2-40B4-BE49-F238E27FC236}">
                <a16:creationId xmlns:a16="http://schemas.microsoft.com/office/drawing/2014/main" id="{C414D752-5585-CACC-7A4B-BAB7531AFFA3}"/>
              </a:ext>
            </a:extLst>
          </p:cNvPr>
          <p:cNvSpPr txBox="1">
            <a:spLocks/>
          </p:cNvSpPr>
          <p:nvPr/>
        </p:nvSpPr>
        <p:spPr>
          <a:xfrm>
            <a:off x="576350" y="723900"/>
            <a:ext cx="1039091" cy="29627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zh-CN" sz="12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L</a:t>
            </a: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</a:rPr>
              <a:t>O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GO HERE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142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Click to edit title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AEC5A284-FE3E-AB40-3C70-5EB55AD7DA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请输入小标题</a:t>
            </a:r>
          </a:p>
        </p:txBody>
      </p:sp>
      <p:pic>
        <p:nvPicPr>
          <p:cNvPr id="69" name="图片 68">
            <a:extLst>
              <a:ext uri="{FF2B5EF4-FFF2-40B4-BE49-F238E27FC236}">
                <a16:creationId xmlns:a16="http://schemas.microsoft.com/office/drawing/2014/main" id="{55DDA749-136B-D846-81E4-E22CAFEEAF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1574671"/>
            <a:ext cx="5178656" cy="3804651"/>
          </a:xfrm>
          <a:prstGeom prst="round1Rect">
            <a:avLst>
              <a:gd name="adj" fmla="val 9056"/>
            </a:avLst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468C6B4D-160A-1BE4-C597-A23DC7F7FCA5}"/>
              </a:ext>
            </a:extLst>
          </p:cNvPr>
          <p:cNvSpPr/>
          <p:nvPr/>
        </p:nvSpPr>
        <p:spPr>
          <a:xfrm>
            <a:off x="660400" y="5445761"/>
            <a:ext cx="4816475" cy="74930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60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1464114D-DE6A-37DB-EF86-FEF684242DA0}"/>
              </a:ext>
            </a:extLst>
          </p:cNvPr>
          <p:cNvSpPr/>
          <p:nvPr/>
        </p:nvSpPr>
        <p:spPr>
          <a:xfrm>
            <a:off x="870937" y="5589502"/>
            <a:ext cx="42186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请输入主要内容</a:t>
            </a: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FD90B03C-D68E-EFFA-D0B0-A96CD366D3A3}"/>
              </a:ext>
            </a:extLst>
          </p:cNvPr>
          <p:cNvSpPr/>
          <p:nvPr/>
        </p:nvSpPr>
        <p:spPr>
          <a:xfrm>
            <a:off x="8876298" y="1574671"/>
            <a:ext cx="2642602" cy="4620389"/>
          </a:xfrm>
          <a:prstGeom prst="roundRect">
            <a:avLst>
              <a:gd name="adj" fmla="val 4153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: 圆角 75">
            <a:extLst>
              <a:ext uri="{FF2B5EF4-FFF2-40B4-BE49-F238E27FC236}">
                <a16:creationId xmlns:a16="http://schemas.microsoft.com/office/drawing/2014/main" id="{8692E8F4-768C-EA5B-E2E9-125642BF1BA3}"/>
              </a:ext>
            </a:extLst>
          </p:cNvPr>
          <p:cNvSpPr/>
          <p:nvPr/>
        </p:nvSpPr>
        <p:spPr>
          <a:xfrm>
            <a:off x="6120802" y="1574670"/>
            <a:ext cx="2642602" cy="4620389"/>
          </a:xfrm>
          <a:prstGeom prst="roundRect">
            <a:avLst>
              <a:gd name="adj" fmla="val 4153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B824FDC7-A1E8-8A13-2815-0C139999E448}"/>
              </a:ext>
            </a:extLst>
          </p:cNvPr>
          <p:cNvSpPr txBox="1"/>
          <p:nvPr/>
        </p:nvSpPr>
        <p:spPr>
          <a:xfrm>
            <a:off x="6300474" y="4176164"/>
            <a:ext cx="2368962" cy="1367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51PPT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模板网是一家提供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图片、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图表、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素材、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特效、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专题、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软件下载的网站。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2F2F2F">
                  <a:lumMod val="65000"/>
                  <a:lumOff val="35000"/>
                </a:srgbClr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A1AF8C7C-0B5F-4DF5-3EE6-5FD2FE0CA4AA}"/>
              </a:ext>
            </a:extLst>
          </p:cNvPr>
          <p:cNvSpPr/>
          <p:nvPr/>
        </p:nvSpPr>
        <p:spPr>
          <a:xfrm>
            <a:off x="6300474" y="3701668"/>
            <a:ext cx="19314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4597C40B-0747-CD83-F306-FC0138717828}"/>
              </a:ext>
            </a:extLst>
          </p:cNvPr>
          <p:cNvSpPr/>
          <p:nvPr/>
        </p:nvSpPr>
        <p:spPr>
          <a:xfrm>
            <a:off x="6300474" y="2528635"/>
            <a:ext cx="2282630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4400" b="1" dirty="0">
                <a:solidFill>
                  <a:schemeClr val="accent1"/>
                </a:solidFill>
                <a:latin typeface="+mj-ea"/>
                <a:ea typeface="+mj-ea"/>
                <a:cs typeface="+mj-cs"/>
              </a:rPr>
              <a:t>40000</a:t>
            </a:r>
            <a:r>
              <a:rPr lang="en-US" altLang="zh-CN" sz="2800" b="1" dirty="0">
                <a:solidFill>
                  <a:schemeClr val="accent1"/>
                </a:solidFill>
                <a:latin typeface="+mj-ea"/>
                <a:ea typeface="+mj-ea"/>
                <a:cs typeface="+mj-cs"/>
              </a:rPr>
              <a:t>+</a:t>
            </a: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8363B056-32CE-7D22-EFD2-65C4EAD0A8C0}"/>
              </a:ext>
            </a:extLst>
          </p:cNvPr>
          <p:cNvSpPr/>
          <p:nvPr/>
        </p:nvSpPr>
        <p:spPr>
          <a:xfrm>
            <a:off x="6428427" y="3183954"/>
            <a:ext cx="944880" cy="0"/>
          </a:xfrm>
          <a:custGeom>
            <a:avLst/>
            <a:gdLst>
              <a:gd name="connsiteX0" fmla="*/ 0 w 944880"/>
              <a:gd name="connsiteY0" fmla="*/ 0 h 0"/>
              <a:gd name="connsiteX1" fmla="*/ 944880 w 94488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44880">
                <a:moveTo>
                  <a:pt x="0" y="0"/>
                </a:moveTo>
                <a:lnTo>
                  <a:pt x="944880" y="0"/>
                </a:lnTo>
              </a:path>
            </a:pathLst>
          </a:custGeom>
          <a:ln w="95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E569C037-221F-D3D7-F583-65DFEE54202D}"/>
              </a:ext>
            </a:extLst>
          </p:cNvPr>
          <p:cNvSpPr txBox="1"/>
          <p:nvPr/>
        </p:nvSpPr>
        <p:spPr>
          <a:xfrm>
            <a:off x="9046476" y="4176164"/>
            <a:ext cx="2368962" cy="1367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51PPT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模板网是一家提供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图片、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图表、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素材、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特效、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专题、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cs typeface="+mn-cs"/>
              </a:rPr>
              <a:t>软件下载的网站。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2F2F2F">
                  <a:lumMod val="65000"/>
                  <a:lumOff val="35000"/>
                </a:srgbClr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7EFB69D4-DE84-B0AB-4401-9D5BD7879FA6}"/>
              </a:ext>
            </a:extLst>
          </p:cNvPr>
          <p:cNvSpPr/>
          <p:nvPr/>
        </p:nvSpPr>
        <p:spPr>
          <a:xfrm>
            <a:off x="9046476" y="3701668"/>
            <a:ext cx="19314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输入小标题</a:t>
            </a: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C90FB263-6986-6BC7-911F-7C6546317A2B}"/>
              </a:ext>
            </a:extLst>
          </p:cNvPr>
          <p:cNvSpPr/>
          <p:nvPr/>
        </p:nvSpPr>
        <p:spPr>
          <a:xfrm>
            <a:off x="9046476" y="2528635"/>
            <a:ext cx="2282630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4400" b="1" dirty="0">
                <a:solidFill>
                  <a:schemeClr val="accent1"/>
                </a:solidFill>
                <a:latin typeface="+mj-ea"/>
                <a:ea typeface="+mj-ea"/>
                <a:cs typeface="+mj-cs"/>
              </a:rPr>
              <a:t>8000</a:t>
            </a:r>
            <a:r>
              <a:rPr lang="en-US" altLang="zh-CN" sz="2800" b="1" dirty="0">
                <a:solidFill>
                  <a:schemeClr val="accent1"/>
                </a:solidFill>
                <a:latin typeface="+mj-ea"/>
                <a:ea typeface="+mj-ea"/>
                <a:cs typeface="+mj-cs"/>
              </a:rPr>
              <a:t>+</a:t>
            </a: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310F5D7C-DA40-D44D-F565-B416F737AE21}"/>
              </a:ext>
            </a:extLst>
          </p:cNvPr>
          <p:cNvSpPr/>
          <p:nvPr/>
        </p:nvSpPr>
        <p:spPr>
          <a:xfrm>
            <a:off x="9174429" y="3183954"/>
            <a:ext cx="944880" cy="0"/>
          </a:xfrm>
          <a:custGeom>
            <a:avLst/>
            <a:gdLst>
              <a:gd name="connsiteX0" fmla="*/ 0 w 944880"/>
              <a:gd name="connsiteY0" fmla="*/ 0 h 0"/>
              <a:gd name="connsiteX1" fmla="*/ 944880 w 94488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44880">
                <a:moveTo>
                  <a:pt x="0" y="0"/>
                </a:moveTo>
                <a:lnTo>
                  <a:pt x="944880" y="0"/>
                </a:lnTo>
              </a:path>
            </a:pathLst>
          </a:custGeom>
          <a:ln w="95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4384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F2258559-1584-6E90-B40F-59CFEF7C2912}"/>
              </a:ext>
            </a:extLst>
          </p:cNvPr>
          <p:cNvSpPr/>
          <p:nvPr/>
        </p:nvSpPr>
        <p:spPr>
          <a:xfrm>
            <a:off x="8954868" y="2674206"/>
            <a:ext cx="2362200" cy="35614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Click to edit title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AEC5A284-FE3E-AB40-3C70-5EB55AD7DA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请输入小标题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E0DC5A7-BDC7-C9B5-4A1D-CC12DA658681}"/>
              </a:ext>
            </a:extLst>
          </p:cNvPr>
          <p:cNvSpPr/>
          <p:nvPr/>
        </p:nvSpPr>
        <p:spPr>
          <a:xfrm>
            <a:off x="5892800" y="-5231"/>
            <a:ext cx="2362200" cy="3916972"/>
          </a:xfrm>
          <a:prstGeom prst="rect">
            <a:avLst/>
          </a:prstGeom>
          <a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E7AC9E5-5161-5A0D-C2D7-A38A7714F574}"/>
              </a:ext>
            </a:extLst>
          </p:cNvPr>
          <p:cNvSpPr/>
          <p:nvPr/>
        </p:nvSpPr>
        <p:spPr>
          <a:xfrm>
            <a:off x="5892800" y="4382932"/>
            <a:ext cx="2362200" cy="24750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62329304-8E02-F5D9-87F4-A1DAD6320E0E}"/>
              </a:ext>
            </a:extLst>
          </p:cNvPr>
          <p:cNvSpPr/>
          <p:nvPr/>
        </p:nvSpPr>
        <p:spPr>
          <a:xfrm flipV="1">
            <a:off x="8686800" y="2873181"/>
            <a:ext cx="2362200" cy="3984819"/>
          </a:xfrm>
          <a:prstGeom prst="rect">
            <a:avLst/>
          </a:prstGeom>
          <a:blipFill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74169D7-A776-2F08-A6CC-E9DE174F62A5}"/>
              </a:ext>
            </a:extLst>
          </p:cNvPr>
          <p:cNvSpPr txBox="1"/>
          <p:nvPr/>
        </p:nvSpPr>
        <p:spPr>
          <a:xfrm>
            <a:off x="552578" y="2388405"/>
            <a:ext cx="3182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21000">
                      <a:schemeClr val="accent1"/>
                    </a:gs>
                    <a:gs pos="99000">
                      <a:schemeClr val="accent1">
                        <a:lumMod val="7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输入标题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E8C3F81-7388-081C-9117-70D2EA121C25}"/>
              </a:ext>
            </a:extLst>
          </p:cNvPr>
          <p:cNvGrpSpPr/>
          <p:nvPr/>
        </p:nvGrpSpPr>
        <p:grpSpPr>
          <a:xfrm>
            <a:off x="573150" y="3509384"/>
            <a:ext cx="4293489" cy="2292203"/>
            <a:chOff x="914091" y="3509384"/>
            <a:chExt cx="3692126" cy="229220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D4788E3-9566-FDFE-EFC8-2DC27E1AB8F5}"/>
                </a:ext>
              </a:extLst>
            </p:cNvPr>
            <p:cNvSpPr txBox="1"/>
            <p:nvPr/>
          </p:nvSpPr>
          <p:spPr>
            <a:xfrm>
              <a:off x="914091" y="3509384"/>
              <a:ext cx="3692126" cy="1161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51PPT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模板网是一家提供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模板、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图片、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图表、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素材、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特效、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专题、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软件下载的网站。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8E3877D-3A8B-3EE8-BAEC-47FCCEE875D0}"/>
                </a:ext>
              </a:extLst>
            </p:cNvPr>
            <p:cNvSpPr txBox="1"/>
            <p:nvPr/>
          </p:nvSpPr>
          <p:spPr>
            <a:xfrm>
              <a:off x="914092" y="4808558"/>
              <a:ext cx="3692125" cy="9930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cs typeface="+mn-cs"/>
                </a:rPr>
                <a:t>51PPT Template Network is a website that provides PPT templates, PPT images, PPT charts, PPT materials, PPT special effects, PPT topics, and PPT software downloads. </a:t>
              </a:r>
            </a:p>
          </p:txBody>
        </p:sp>
      </p:grpSp>
      <p:sp>
        <p:nvSpPr>
          <p:cNvPr id="28" name="矩形: 单圆角 27">
            <a:extLst>
              <a:ext uri="{FF2B5EF4-FFF2-40B4-BE49-F238E27FC236}">
                <a16:creationId xmlns:a16="http://schemas.microsoft.com/office/drawing/2014/main" id="{B575F8FC-FD38-910A-DB13-3BF2B1A1C609}"/>
              </a:ext>
            </a:extLst>
          </p:cNvPr>
          <p:cNvSpPr/>
          <p:nvPr/>
        </p:nvSpPr>
        <p:spPr>
          <a:xfrm>
            <a:off x="662043" y="3169546"/>
            <a:ext cx="591755" cy="70162"/>
          </a:xfrm>
          <a:prstGeom prst="round1Rect">
            <a:avLst>
              <a:gd name="adj" fmla="val 50000"/>
            </a:avLst>
          </a:prstGeom>
          <a:gradFill flip="none" rotWithShape="1">
            <a:gsLst>
              <a:gs pos="97345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79400" dist="101600" dir="27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6B85EFB1-755A-7FB8-A748-9D1A001A2B77}"/>
              </a:ext>
            </a:extLst>
          </p:cNvPr>
          <p:cNvSpPr/>
          <p:nvPr/>
        </p:nvSpPr>
        <p:spPr>
          <a:xfrm>
            <a:off x="8686800" y="-821068"/>
            <a:ext cx="2362200" cy="3190462"/>
          </a:xfrm>
          <a:prstGeom prst="rect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70910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>
            <a:extLst>
              <a:ext uri="{FF2B5EF4-FFF2-40B4-BE49-F238E27FC236}">
                <a16:creationId xmlns:a16="http://schemas.microsoft.com/office/drawing/2014/main" id="{F4FA4A1B-DCED-400A-51FD-79E33747B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</a:rPr>
              <a:t>规划远景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AC15AEE7-7F66-F301-8112-34AB62B1B0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Company Overview</a:t>
            </a:r>
          </a:p>
          <a:p>
            <a:endParaRPr lang="zh-CN" alt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8702713A-4E9D-E470-2336-6ADCF2376E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52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Click to edit title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AEC5A284-FE3E-AB40-3C70-5EB55AD7DA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请输入小标题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993C20D-AAA3-76A8-7FB1-BB685A1C299A}"/>
              </a:ext>
            </a:extLst>
          </p:cNvPr>
          <p:cNvSpPr txBox="1"/>
          <p:nvPr/>
        </p:nvSpPr>
        <p:spPr>
          <a:xfrm>
            <a:off x="6615654" y="4981662"/>
            <a:ext cx="4641626" cy="850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en-US" altLang="zh-CN" dirty="0"/>
              <a:t>51PPT</a:t>
            </a:r>
            <a:r>
              <a:rPr lang="zh-CN" altLang="en-US" dirty="0"/>
              <a:t>模板网是一家提供</a:t>
            </a:r>
            <a:r>
              <a:rPr lang="en-US" altLang="zh-CN" dirty="0"/>
              <a:t>PPT</a:t>
            </a:r>
            <a:r>
              <a:rPr lang="zh-CN" altLang="en-US" dirty="0"/>
              <a:t>模板、</a:t>
            </a:r>
            <a:r>
              <a:rPr lang="en-US" altLang="zh-CN" dirty="0"/>
              <a:t>PPT</a:t>
            </a:r>
            <a:r>
              <a:rPr lang="zh-CN" altLang="en-US" dirty="0"/>
              <a:t>图片、</a:t>
            </a:r>
            <a:r>
              <a:rPr lang="en-US" altLang="zh-CN" dirty="0"/>
              <a:t>PPT</a:t>
            </a:r>
            <a:r>
              <a:rPr lang="zh-CN" altLang="en-US" dirty="0"/>
              <a:t>图表、</a:t>
            </a:r>
            <a:r>
              <a:rPr lang="en-US" altLang="zh-CN" dirty="0"/>
              <a:t>PPT</a:t>
            </a:r>
            <a:r>
              <a:rPr lang="zh-CN" altLang="en-US" dirty="0"/>
              <a:t>素材、</a:t>
            </a:r>
            <a:r>
              <a:rPr lang="en-US" altLang="zh-CN" dirty="0"/>
              <a:t>PPT</a:t>
            </a:r>
            <a:r>
              <a:rPr lang="zh-CN" altLang="en-US" dirty="0"/>
              <a:t>特效、</a:t>
            </a:r>
            <a:r>
              <a:rPr lang="en-US" altLang="zh-CN" dirty="0"/>
              <a:t>PPT</a:t>
            </a:r>
            <a:r>
              <a:rPr lang="zh-CN" altLang="en-US" dirty="0"/>
              <a:t>专题、</a:t>
            </a:r>
            <a:r>
              <a:rPr lang="en-US" altLang="zh-CN" dirty="0"/>
              <a:t>PPT</a:t>
            </a:r>
            <a:r>
              <a:rPr lang="zh-CN" altLang="en-US" dirty="0"/>
              <a:t>软件下载的网站。网站模板种类齐全，大部分素材由</a:t>
            </a:r>
            <a:r>
              <a:rPr lang="en-US" altLang="zh-CN" dirty="0"/>
              <a:t>PPT</a:t>
            </a:r>
            <a:r>
              <a:rPr lang="zh-CN" altLang="en-US" dirty="0"/>
              <a:t>设计大师分享。</a:t>
            </a:r>
            <a:endParaRPr lang="en-US" altLang="zh-CN" dirty="0"/>
          </a:p>
        </p:txBody>
      </p:sp>
      <p:pic>
        <p:nvPicPr>
          <p:cNvPr id="28" name="图片 27" descr="围栏里的建筑&#10;&#10;中度可信度描述已自动生成">
            <a:extLst>
              <a:ext uri="{FF2B5EF4-FFF2-40B4-BE49-F238E27FC236}">
                <a16:creationId xmlns:a16="http://schemas.microsoft.com/office/drawing/2014/main" id="{98D0EEB4-6A9E-CB7E-AB1B-0D19523E91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879" y="3312161"/>
            <a:ext cx="5250375" cy="2705100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5FDA337E-2C93-7BD4-53A1-9CA7C327FCDC}"/>
              </a:ext>
            </a:extLst>
          </p:cNvPr>
          <p:cNvSpPr txBox="1"/>
          <p:nvPr/>
        </p:nvSpPr>
        <p:spPr>
          <a:xfrm>
            <a:off x="562256" y="2602983"/>
            <a:ext cx="5342804" cy="592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51PPT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模板网是一家提供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图片、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图表、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素材、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特效、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专题、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软件下载的网站。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2F2F2F">
                  <a:lumMod val="65000"/>
                  <a:lumOff val="3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9E11AF0-10F3-BDBA-007C-1552FE2B99C8}"/>
              </a:ext>
            </a:extLst>
          </p:cNvPr>
          <p:cNvGrpSpPr/>
          <p:nvPr/>
        </p:nvGrpSpPr>
        <p:grpSpPr>
          <a:xfrm>
            <a:off x="552097" y="1488872"/>
            <a:ext cx="5342804" cy="938449"/>
            <a:chOff x="552097" y="1488872"/>
            <a:chExt cx="5342804" cy="938449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36FE549B-C1AD-9DFC-A3CA-BA4F055CA387}"/>
                </a:ext>
              </a:extLst>
            </p:cNvPr>
            <p:cNvSpPr/>
            <p:nvPr/>
          </p:nvSpPr>
          <p:spPr>
            <a:xfrm>
              <a:off x="552097" y="1488872"/>
              <a:ext cx="239938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请输入小标题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3E75877C-0496-8ED5-E23B-85975899662C}"/>
                </a:ext>
              </a:extLst>
            </p:cNvPr>
            <p:cNvSpPr/>
            <p:nvPr/>
          </p:nvSpPr>
          <p:spPr>
            <a:xfrm>
              <a:off x="552097" y="1980949"/>
              <a:ext cx="534280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更新模板的频率比较高，分类齐全</a:t>
              </a: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E4C1E450-09F0-717F-EEE3-7CBA8D059310}"/>
                </a:ext>
              </a:extLst>
            </p:cNvPr>
            <p:cNvCxnSpPr>
              <a:cxnSpLocks/>
            </p:cNvCxnSpPr>
            <p:nvPr/>
          </p:nvCxnSpPr>
          <p:spPr>
            <a:xfrm>
              <a:off x="680403" y="2427321"/>
              <a:ext cx="4895945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AA70CE7-8B26-A13F-538A-FC3907A3A37F}"/>
              </a:ext>
            </a:extLst>
          </p:cNvPr>
          <p:cNvGrpSpPr/>
          <p:nvPr/>
        </p:nvGrpSpPr>
        <p:grpSpPr>
          <a:xfrm>
            <a:off x="6704238" y="1574800"/>
            <a:ext cx="3814621" cy="534956"/>
            <a:chOff x="6704238" y="1574800"/>
            <a:chExt cx="3814621" cy="534956"/>
          </a:xfrm>
        </p:grpSpPr>
        <p:sp>
          <p:nvSpPr>
            <p:cNvPr id="46" name="矩形: 单圆角 45">
              <a:extLst>
                <a:ext uri="{FF2B5EF4-FFF2-40B4-BE49-F238E27FC236}">
                  <a16:creationId xmlns:a16="http://schemas.microsoft.com/office/drawing/2014/main" id="{4CB7C3E1-2F8F-1AF5-9453-D7939C2783DC}"/>
                </a:ext>
              </a:extLst>
            </p:cNvPr>
            <p:cNvSpPr/>
            <p:nvPr/>
          </p:nvSpPr>
          <p:spPr>
            <a:xfrm>
              <a:off x="6704238" y="1574800"/>
              <a:ext cx="3814621" cy="534956"/>
            </a:xfrm>
            <a:prstGeom prst="round1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39000">
                  <a:schemeClr val="accent1">
                    <a:lumMod val="40000"/>
                    <a:lumOff val="60000"/>
                  </a:schemeClr>
                </a:gs>
                <a:gs pos="83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1464114D-DE6A-37DB-EF86-FEF684242DA0}"/>
                </a:ext>
              </a:extLst>
            </p:cNvPr>
            <p:cNvSpPr/>
            <p:nvPr/>
          </p:nvSpPr>
          <p:spPr>
            <a:xfrm>
              <a:off x="6862220" y="1586536"/>
              <a:ext cx="239938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请输入标题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6C58850-7E7B-CE98-65CF-3EF8D8576DA6}"/>
              </a:ext>
            </a:extLst>
          </p:cNvPr>
          <p:cNvGrpSpPr/>
          <p:nvPr/>
        </p:nvGrpSpPr>
        <p:grpSpPr>
          <a:xfrm>
            <a:off x="6733852" y="2490343"/>
            <a:ext cx="1931467" cy="2371213"/>
            <a:chOff x="6733852" y="2490343"/>
            <a:chExt cx="1931467" cy="2371213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C4865187-AED1-C45C-7168-72713C337F38}"/>
                </a:ext>
              </a:extLst>
            </p:cNvPr>
            <p:cNvGrpSpPr/>
            <p:nvPr/>
          </p:nvGrpSpPr>
          <p:grpSpPr>
            <a:xfrm>
              <a:off x="6738415" y="2490343"/>
              <a:ext cx="1922340" cy="1922340"/>
              <a:chOff x="7138293" y="2557690"/>
              <a:chExt cx="1990846" cy="1990846"/>
            </a:xfrm>
          </p:grpSpPr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9454538A-1741-92DD-FF4C-EC895396A0AF}"/>
                  </a:ext>
                </a:extLst>
              </p:cNvPr>
              <p:cNvSpPr/>
              <p:nvPr/>
            </p:nvSpPr>
            <p:spPr>
              <a:xfrm>
                <a:off x="7138293" y="2557690"/>
                <a:ext cx="1990846" cy="1990846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思源黑体 CN Regular"/>
                  <a:cs typeface="+mn-cs"/>
                </a:endParaRPr>
              </a:p>
            </p:txBody>
          </p:sp>
          <p:pic>
            <p:nvPicPr>
              <p:cNvPr id="58" name="图片 57" descr="围栏里的建筑&#10;&#10;中度可信度描述已自动生成">
                <a:extLst>
                  <a:ext uri="{FF2B5EF4-FFF2-40B4-BE49-F238E27FC236}">
                    <a16:creationId xmlns:a16="http://schemas.microsoft.com/office/drawing/2014/main" id="{15CA9AEE-FC40-2E0A-DABC-FBDBEE7ACC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199631" y="2633379"/>
                <a:ext cx="1868170" cy="1829920"/>
              </a:xfrm>
              <a:prstGeom prst="ellipse">
                <a:avLst/>
              </a:prstGeom>
            </p:spPr>
          </p:pic>
        </p:grp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4FB18C8C-79F3-2850-82CB-0FA98EB420A0}"/>
                </a:ext>
              </a:extLst>
            </p:cNvPr>
            <p:cNvSpPr/>
            <p:nvPr/>
          </p:nvSpPr>
          <p:spPr>
            <a:xfrm>
              <a:off x="6733852" y="4461446"/>
              <a:ext cx="193146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请输入小标题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16C443B-DDAE-BACF-BD0A-EF5759778975}"/>
              </a:ext>
            </a:extLst>
          </p:cNvPr>
          <p:cNvGrpSpPr/>
          <p:nvPr/>
        </p:nvGrpSpPr>
        <p:grpSpPr>
          <a:xfrm>
            <a:off x="9137175" y="2490343"/>
            <a:ext cx="1931467" cy="2371213"/>
            <a:chOff x="9137175" y="2490343"/>
            <a:chExt cx="1931467" cy="2371213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D10CC0CB-760B-7D06-5E7F-6EB5AA783148}"/>
                </a:ext>
              </a:extLst>
            </p:cNvPr>
            <p:cNvGrpSpPr/>
            <p:nvPr/>
          </p:nvGrpSpPr>
          <p:grpSpPr>
            <a:xfrm>
              <a:off x="9141738" y="2490343"/>
              <a:ext cx="1922340" cy="1922340"/>
              <a:chOff x="7138293" y="2557690"/>
              <a:chExt cx="1990846" cy="1990846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857845CC-FD54-C1DC-F3BF-3DAABDDA5635}"/>
                  </a:ext>
                </a:extLst>
              </p:cNvPr>
              <p:cNvSpPr/>
              <p:nvPr/>
            </p:nvSpPr>
            <p:spPr>
              <a:xfrm>
                <a:off x="7138293" y="2557690"/>
                <a:ext cx="1990846" cy="1990846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思源黑体 CN Regular"/>
                  <a:cs typeface="+mn-cs"/>
                </a:endParaRPr>
              </a:p>
            </p:txBody>
          </p:sp>
          <p:pic>
            <p:nvPicPr>
              <p:cNvPr id="63" name="图片 62" descr="围栏里的建筑&#10;&#10;中度可信度描述已自动生成">
                <a:extLst>
                  <a:ext uri="{FF2B5EF4-FFF2-40B4-BE49-F238E27FC236}">
                    <a16:creationId xmlns:a16="http://schemas.microsoft.com/office/drawing/2014/main" id="{34DFAEA2-B47D-9F69-FFD9-6AB1EF4A5CA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199631" y="2633379"/>
                <a:ext cx="1868170" cy="1829920"/>
              </a:xfrm>
              <a:prstGeom prst="ellipse">
                <a:avLst/>
              </a:prstGeom>
            </p:spPr>
          </p:pic>
        </p:grp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60046E01-1BF8-A29C-CBC9-B9B6FC2F59DF}"/>
                </a:ext>
              </a:extLst>
            </p:cNvPr>
            <p:cNvSpPr/>
            <p:nvPr/>
          </p:nvSpPr>
          <p:spPr>
            <a:xfrm>
              <a:off x="9137175" y="4461446"/>
              <a:ext cx="193146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请输入小标题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98672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AD37775-3B8A-A5DA-6D73-FE0ACAA4DF8F}"/>
              </a:ext>
            </a:extLst>
          </p:cNvPr>
          <p:cNvGrpSpPr/>
          <p:nvPr/>
        </p:nvGrpSpPr>
        <p:grpSpPr>
          <a:xfrm>
            <a:off x="5160963" y="2377327"/>
            <a:ext cx="2326436" cy="3047522"/>
            <a:chOff x="4790755" y="1374610"/>
            <a:chExt cx="3136585" cy="4108780"/>
          </a:xfrm>
          <a:effectLst>
            <a:outerShdw blurRad="228600" dist="381000" dir="2700000" sx="97000" sy="97000" algn="tl" rotWithShape="0">
              <a:schemeClr val="accent1">
                <a:lumMod val="50000"/>
                <a:alpha val="26000"/>
              </a:schemeClr>
            </a:outerShdw>
          </a:effectLst>
          <a:scene3d>
            <a:camera prst="perspectiveRight">
              <a:rot lat="0" lon="19799994" rev="0"/>
            </a:camera>
            <a:lightRig rig="threePt" dir="t"/>
          </a:scene3d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6F4B79B-7F73-ED2A-A8BF-726436C55C7F}"/>
                </a:ext>
              </a:extLst>
            </p:cNvPr>
            <p:cNvSpPr/>
            <p:nvPr/>
          </p:nvSpPr>
          <p:spPr>
            <a:xfrm>
              <a:off x="4955854" y="1539240"/>
              <a:ext cx="2806386" cy="377952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14300">
                <a:prstClr val="black">
                  <a:alpha val="6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Picture 2">
              <a:extLst>
                <a:ext uri="{FF2B5EF4-FFF2-40B4-BE49-F238E27FC236}">
                  <a16:creationId xmlns:a16="http://schemas.microsoft.com/office/drawing/2014/main" id="{1BF5AFD6-6FBD-5CF6-2311-105677A392B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  <a14:imgEffect>
                        <a14:brightnessContrast bright="-12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1464" t="7007" r="21542" b="10671"/>
            <a:stretch/>
          </p:blipFill>
          <p:spPr bwMode="auto">
            <a:xfrm>
              <a:off x="4790755" y="1374610"/>
              <a:ext cx="3136585" cy="4108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>
              <a:extLst>
                <a:ext uri="{FF2B5EF4-FFF2-40B4-BE49-F238E27FC236}">
                  <a16:creationId xmlns:a16="http://schemas.microsoft.com/office/drawing/2014/main" id="{33FBD51F-60B6-B096-C4CB-6870A03886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162864" y="1786890"/>
              <a:ext cx="2392366" cy="328422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Click to edit title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AEC5A284-FE3E-AB40-3C70-5EB55AD7DA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请输入小标题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4E07BDC-89FB-3A23-A00D-436BE9172B35}"/>
              </a:ext>
            </a:extLst>
          </p:cNvPr>
          <p:cNvGrpSpPr/>
          <p:nvPr/>
        </p:nvGrpSpPr>
        <p:grpSpPr>
          <a:xfrm>
            <a:off x="9349400" y="2377327"/>
            <a:ext cx="2326436" cy="3047522"/>
            <a:chOff x="4790755" y="1374610"/>
            <a:chExt cx="3136585" cy="4108780"/>
          </a:xfrm>
          <a:effectLst>
            <a:outerShdw blurRad="228600" dist="381000" dir="2700000" sx="97000" sy="97000" algn="tl" rotWithShape="0">
              <a:schemeClr val="accent1">
                <a:lumMod val="50000"/>
                <a:alpha val="26000"/>
              </a:schemeClr>
            </a:outerShdw>
          </a:effectLst>
          <a:scene3d>
            <a:camera prst="perspectiveLeft">
              <a:rot lat="0" lon="2100000" rev="0"/>
            </a:camera>
            <a:lightRig rig="threePt" dir="t"/>
          </a:scene3d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F7A83809-773C-01DC-E001-4CC199AE7778}"/>
                </a:ext>
              </a:extLst>
            </p:cNvPr>
            <p:cNvSpPr/>
            <p:nvPr/>
          </p:nvSpPr>
          <p:spPr>
            <a:xfrm>
              <a:off x="4955854" y="1539240"/>
              <a:ext cx="2806386" cy="377952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14300">
                <a:prstClr val="black">
                  <a:alpha val="6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8CDB6327-D90D-5DBE-E97F-94B0950BEEF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  <a14:imgEffect>
                        <a14:brightnessContrast bright="-12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1464" t="7007" r="21542" b="10671"/>
            <a:stretch/>
          </p:blipFill>
          <p:spPr bwMode="auto">
            <a:xfrm>
              <a:off x="4790755" y="1374610"/>
              <a:ext cx="3136585" cy="4108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4">
              <a:extLst>
                <a:ext uri="{FF2B5EF4-FFF2-40B4-BE49-F238E27FC236}">
                  <a16:creationId xmlns:a16="http://schemas.microsoft.com/office/drawing/2014/main" id="{7DD2D183-D41C-9096-FD43-93E4F5644D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162864" y="1786890"/>
              <a:ext cx="2392366" cy="328422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39BC994-0B2F-7262-A6DF-8FE20957DBC2}"/>
              </a:ext>
            </a:extLst>
          </p:cNvPr>
          <p:cNvGrpSpPr/>
          <p:nvPr/>
        </p:nvGrpSpPr>
        <p:grpSpPr>
          <a:xfrm>
            <a:off x="6850107" y="1495274"/>
            <a:ext cx="3136585" cy="4108780"/>
            <a:chOff x="4790755" y="1374610"/>
            <a:chExt cx="3136585" cy="4108780"/>
          </a:xfrm>
          <a:effectLst>
            <a:outerShdw blurRad="228600" dist="381000" dir="2700000" sx="97000" sy="97000" algn="tl" rotWithShape="0">
              <a:schemeClr val="accent1">
                <a:lumMod val="50000"/>
                <a:alpha val="26000"/>
              </a:schemeClr>
            </a:outerShdw>
          </a:effectLst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DF30956-BEB9-04A7-AAC4-0DF8A3CF0135}"/>
                </a:ext>
              </a:extLst>
            </p:cNvPr>
            <p:cNvSpPr/>
            <p:nvPr/>
          </p:nvSpPr>
          <p:spPr>
            <a:xfrm>
              <a:off x="4955854" y="1539240"/>
              <a:ext cx="2806386" cy="377952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14300">
                <a:prstClr val="black">
                  <a:alpha val="6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2">
              <a:extLst>
                <a:ext uri="{FF2B5EF4-FFF2-40B4-BE49-F238E27FC236}">
                  <a16:creationId xmlns:a16="http://schemas.microsoft.com/office/drawing/2014/main" id="{7D53209A-D114-AA92-9CAB-733ADFE3793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  <a14:imgEffect>
                        <a14:brightnessContrast bright="-12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1464" t="7007" r="21542" b="10671"/>
            <a:stretch/>
          </p:blipFill>
          <p:spPr bwMode="auto">
            <a:xfrm>
              <a:off x="4790755" y="1374610"/>
              <a:ext cx="3136585" cy="4108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>
              <a:extLst>
                <a:ext uri="{FF2B5EF4-FFF2-40B4-BE49-F238E27FC236}">
                  <a16:creationId xmlns:a16="http://schemas.microsoft.com/office/drawing/2014/main" id="{E28BACA1-1667-CA1E-8D99-3B23F95E54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162864" y="1786890"/>
              <a:ext cx="2392366" cy="328422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6BD6E2A-412F-6AB6-C58D-D0751A75964B}"/>
              </a:ext>
            </a:extLst>
          </p:cNvPr>
          <p:cNvGrpSpPr/>
          <p:nvPr/>
        </p:nvGrpSpPr>
        <p:grpSpPr>
          <a:xfrm>
            <a:off x="550889" y="3407932"/>
            <a:ext cx="4084849" cy="646331"/>
            <a:chOff x="602898" y="3512873"/>
            <a:chExt cx="4084849" cy="64633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9919A59-DCDF-4F68-7C5F-3278FABB8122}"/>
                </a:ext>
              </a:extLst>
            </p:cNvPr>
            <p:cNvSpPr txBox="1"/>
            <p:nvPr/>
          </p:nvSpPr>
          <p:spPr>
            <a:xfrm>
              <a:off x="1329787" y="3519336"/>
              <a:ext cx="3357960" cy="592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2F2F2F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+mn-ea"/>
                </a:defRPr>
              </a:lvl1pPr>
            </a:lstStyle>
            <a:p>
              <a:r>
                <a:rPr lang="en-US" altLang="zh-CN" dirty="0"/>
                <a:t>51PPT</a:t>
              </a:r>
              <a:r>
                <a:rPr lang="zh-CN" altLang="en-US" dirty="0"/>
                <a:t>模板网是</a:t>
              </a:r>
              <a:r>
                <a:rPr lang="zh-CN" altLang="en-US"/>
                <a:t>一家提供</a:t>
              </a:r>
              <a:r>
                <a:rPr lang="en-US" altLang="zh-CN" dirty="0"/>
                <a:t>PPT</a:t>
              </a:r>
              <a:r>
                <a:rPr lang="zh-CN" altLang="en-US"/>
                <a:t>模板、</a:t>
              </a:r>
              <a:r>
                <a:rPr lang="en-US" altLang="zh-CN" dirty="0"/>
                <a:t>PPT</a:t>
              </a:r>
              <a:r>
                <a:rPr lang="zh-CN" altLang="en-US"/>
                <a:t>图片、</a:t>
              </a:r>
              <a:r>
                <a:rPr lang="en-US" altLang="zh-CN" dirty="0"/>
                <a:t>PPT</a:t>
              </a:r>
              <a:r>
                <a:rPr lang="zh-CN" altLang="en-US"/>
                <a:t>图表、</a:t>
              </a:r>
              <a:r>
                <a:rPr lang="en-US" altLang="zh-CN" dirty="0"/>
                <a:t>PPT</a:t>
              </a:r>
              <a:r>
                <a:rPr lang="zh-CN" altLang="en-US" dirty="0"/>
                <a:t>素材</a:t>
              </a:r>
              <a:r>
                <a:rPr lang="zh-CN" altLang="en-US"/>
                <a:t>网站。</a:t>
              </a:r>
              <a:endParaRPr lang="en-US" altLang="zh-CN" dirty="0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D598D06E-2656-9835-7D92-FED3B4B9637C}"/>
                </a:ext>
              </a:extLst>
            </p:cNvPr>
            <p:cNvSpPr/>
            <p:nvPr/>
          </p:nvSpPr>
          <p:spPr>
            <a:xfrm>
              <a:off x="602898" y="3512873"/>
              <a:ext cx="9262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4900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+mj-lt"/>
                  <a:ea typeface="思源黑体 CN Bold"/>
                  <a:cs typeface="+mn-cs"/>
                </a:rPr>
                <a:t>01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4900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+mj-lt"/>
                <a:ea typeface="思源黑体 CN Bold"/>
                <a:cs typeface="+mn-cs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BE2573B-356F-6E1A-3AD2-23F5935297C3}"/>
              </a:ext>
            </a:extLst>
          </p:cNvPr>
          <p:cNvGrpSpPr/>
          <p:nvPr/>
        </p:nvGrpSpPr>
        <p:grpSpPr>
          <a:xfrm>
            <a:off x="550889" y="4177257"/>
            <a:ext cx="4084849" cy="646331"/>
            <a:chOff x="602898" y="3501298"/>
            <a:chExt cx="4084849" cy="646331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7EC7384-D89D-5454-BB67-870073B940D8}"/>
                </a:ext>
              </a:extLst>
            </p:cNvPr>
            <p:cNvSpPr txBox="1"/>
            <p:nvPr/>
          </p:nvSpPr>
          <p:spPr>
            <a:xfrm>
              <a:off x="1329787" y="3507761"/>
              <a:ext cx="3357960" cy="592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51PPT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模板网是一家提供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模板、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图片、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图表、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素材</a:t>
              </a:r>
              <a:r>
                <a:rPr lang="zh-CN" altLang="en-US" sz="1400" dirty="0">
                  <a:solidFill>
                    <a:srgbClr val="2F2F2F">
                      <a:lumMod val="65000"/>
                      <a:lumOff val="35000"/>
                    </a:srgbClr>
                  </a:solidFill>
                  <a:latin typeface="+mn-ea"/>
                </a:rPr>
                <a:t>网站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+mn-ea"/>
                  <a:cs typeface="+mn-cs"/>
                </a:rPr>
                <a:t>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4FB8AF89-2E7A-E712-AD01-34D83A5D14BD}"/>
                </a:ext>
              </a:extLst>
            </p:cNvPr>
            <p:cNvSpPr/>
            <p:nvPr/>
          </p:nvSpPr>
          <p:spPr>
            <a:xfrm>
              <a:off x="602898" y="3501298"/>
              <a:ext cx="9262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4900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+mj-lt"/>
                  <a:ea typeface="思源黑体 CN Bold"/>
                  <a:cs typeface="+mn-cs"/>
                </a:rPr>
                <a:t>02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4900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+mj-lt"/>
                <a:ea typeface="思源黑体 CN Bold"/>
                <a:cs typeface="+mn-cs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552A2E3-4CC1-014B-B776-6D4B36595528}"/>
              </a:ext>
            </a:extLst>
          </p:cNvPr>
          <p:cNvGrpSpPr/>
          <p:nvPr/>
        </p:nvGrpSpPr>
        <p:grpSpPr>
          <a:xfrm>
            <a:off x="550889" y="4946583"/>
            <a:ext cx="4084849" cy="646331"/>
            <a:chOff x="602898" y="3501298"/>
            <a:chExt cx="4084849" cy="646331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6A9D3E6-2E01-C7AC-C2E0-2843347890B7}"/>
                </a:ext>
              </a:extLst>
            </p:cNvPr>
            <p:cNvSpPr txBox="1"/>
            <p:nvPr/>
          </p:nvSpPr>
          <p:spPr>
            <a:xfrm>
              <a:off x="1329787" y="3507761"/>
              <a:ext cx="3357960" cy="592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2F2F2F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+mn-ea"/>
                </a:defRPr>
              </a:lvl1pPr>
            </a:lstStyle>
            <a:p>
              <a:r>
                <a:rPr lang="en-US" altLang="zh-CN" dirty="0"/>
                <a:t>51PPT</a:t>
              </a:r>
              <a:r>
                <a:rPr lang="zh-CN" altLang="en-US" dirty="0"/>
                <a:t>模板网是</a:t>
              </a:r>
              <a:r>
                <a:rPr lang="zh-CN" altLang="en-US"/>
                <a:t>一家提供</a:t>
              </a:r>
              <a:r>
                <a:rPr lang="en-US" altLang="zh-CN" dirty="0"/>
                <a:t>PPT</a:t>
              </a:r>
              <a:r>
                <a:rPr lang="zh-CN" altLang="en-US"/>
                <a:t>模板、</a:t>
              </a:r>
              <a:r>
                <a:rPr lang="en-US" altLang="zh-CN" dirty="0"/>
                <a:t>PPT</a:t>
              </a:r>
              <a:r>
                <a:rPr lang="zh-CN" altLang="en-US"/>
                <a:t>图片、</a:t>
              </a:r>
              <a:r>
                <a:rPr lang="en-US" altLang="zh-CN" dirty="0"/>
                <a:t>PPT</a:t>
              </a:r>
              <a:r>
                <a:rPr lang="zh-CN" altLang="en-US"/>
                <a:t>图表、</a:t>
              </a:r>
              <a:r>
                <a:rPr lang="en-US" altLang="zh-CN" dirty="0"/>
                <a:t>PPT</a:t>
              </a:r>
              <a:r>
                <a:rPr lang="zh-CN" altLang="en-US" dirty="0"/>
                <a:t>素材</a:t>
              </a:r>
              <a:r>
                <a:rPr lang="zh-CN" altLang="en-US"/>
                <a:t>网站。</a:t>
              </a:r>
              <a:endParaRPr lang="en-US" altLang="zh-CN" dirty="0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71C609C4-1733-F37E-E890-45A29B921C5A}"/>
                </a:ext>
              </a:extLst>
            </p:cNvPr>
            <p:cNvSpPr/>
            <p:nvPr/>
          </p:nvSpPr>
          <p:spPr>
            <a:xfrm>
              <a:off x="602898" y="3501298"/>
              <a:ext cx="9262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4900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+mj-lt"/>
                  <a:ea typeface="思源黑体 CN Bold"/>
                  <a:cs typeface="+mn-cs"/>
                </a:rPr>
                <a:t>03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4900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+mj-lt"/>
                <a:ea typeface="思源黑体 CN Bold"/>
                <a:cs typeface="+mn-cs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3E46F0D2-32A1-45D0-AC7C-F105C4D576D7}"/>
              </a:ext>
            </a:extLst>
          </p:cNvPr>
          <p:cNvSpPr txBox="1"/>
          <p:nvPr/>
        </p:nvSpPr>
        <p:spPr>
          <a:xfrm>
            <a:off x="566046" y="2533497"/>
            <a:ext cx="4276147" cy="592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en-US" altLang="zh-CN" dirty="0"/>
              <a:t>51PPT</a:t>
            </a:r>
            <a:r>
              <a:rPr lang="zh-CN" altLang="en-US" dirty="0"/>
              <a:t>模板网是一家提供</a:t>
            </a:r>
            <a:r>
              <a:rPr lang="en-US" altLang="zh-CN" dirty="0"/>
              <a:t>PPT</a:t>
            </a:r>
            <a:r>
              <a:rPr lang="zh-CN" altLang="en-US" dirty="0"/>
              <a:t>模板、</a:t>
            </a:r>
            <a:r>
              <a:rPr lang="en-US" altLang="zh-CN" dirty="0"/>
              <a:t>PPT</a:t>
            </a:r>
            <a:r>
              <a:rPr lang="zh-CN" altLang="en-US" dirty="0"/>
              <a:t>图片、</a:t>
            </a:r>
            <a:r>
              <a:rPr lang="en-US" altLang="zh-CN" dirty="0"/>
              <a:t>PPT</a:t>
            </a:r>
            <a:r>
              <a:rPr lang="zh-CN" altLang="en-US" dirty="0"/>
              <a:t>图表、</a:t>
            </a:r>
            <a:r>
              <a:rPr lang="en-US" altLang="zh-CN" dirty="0"/>
              <a:t>PPT</a:t>
            </a:r>
            <a:r>
              <a:rPr lang="zh-CN" altLang="en-US" dirty="0"/>
              <a:t>素材网站。</a:t>
            </a:r>
            <a:endParaRPr lang="en-US" altLang="zh-CN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534AEF1-785A-26AE-4019-BFF68F08337F}"/>
              </a:ext>
            </a:extLst>
          </p:cNvPr>
          <p:cNvSpPr txBox="1"/>
          <p:nvPr/>
        </p:nvSpPr>
        <p:spPr>
          <a:xfrm>
            <a:off x="557591" y="1763540"/>
            <a:ext cx="3182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21000">
                      <a:schemeClr val="accent1"/>
                    </a:gs>
                    <a:gs pos="99000">
                      <a:schemeClr val="accent1">
                        <a:lumMod val="7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42" name="矩形: 单圆角 41">
            <a:extLst>
              <a:ext uri="{FF2B5EF4-FFF2-40B4-BE49-F238E27FC236}">
                <a16:creationId xmlns:a16="http://schemas.microsoft.com/office/drawing/2014/main" id="{5BA6C92F-9672-4534-943F-984511CD8C33}"/>
              </a:ext>
            </a:extLst>
          </p:cNvPr>
          <p:cNvSpPr/>
          <p:nvPr/>
        </p:nvSpPr>
        <p:spPr>
          <a:xfrm>
            <a:off x="665641" y="2347907"/>
            <a:ext cx="591755" cy="70162"/>
          </a:xfrm>
          <a:prstGeom prst="round1Rect">
            <a:avLst>
              <a:gd name="adj" fmla="val 50000"/>
            </a:avLst>
          </a:prstGeom>
          <a:gradFill flip="none" rotWithShape="1">
            <a:gsLst>
              <a:gs pos="97345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79400" dist="101600" dir="27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93618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80FE23-3FD0-4989-BBD8-F98469242D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altLang="zh-CN" dirty="0"/>
              <a:t>Speaker name and 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9167BD-7790-467B-980C-709781C564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https://www.51moban.com/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0F8BEDC-5EBD-BE04-91AC-BE6503152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THANK YOU!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2201" y="691585"/>
            <a:ext cx="1818536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7024250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436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Aaron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107859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Aaron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高端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模板设计师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文案策划设计师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十级铲屎官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776173" y="2670287"/>
            <a:ext cx="22582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zq-acppemoc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E018DAA-1467-3867-DC01-4F5CAB201A3B}"/>
              </a:ext>
            </a:extLst>
          </p:cNvPr>
          <p:cNvGrpSpPr/>
          <p:nvPr/>
        </p:nvGrpSpPr>
        <p:grpSpPr>
          <a:xfrm>
            <a:off x="1212866" y="2325586"/>
            <a:ext cx="9927083" cy="509370"/>
            <a:chOff x="1212866" y="2325586"/>
            <a:chExt cx="9927083" cy="509370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BCA18E08-E678-111F-F1E6-ABDAACB6BAF2}"/>
                </a:ext>
              </a:extLst>
            </p:cNvPr>
            <p:cNvSpPr/>
            <p:nvPr/>
          </p:nvSpPr>
          <p:spPr>
            <a:xfrm>
              <a:off x="1212866" y="2325586"/>
              <a:ext cx="9927083" cy="509370"/>
            </a:xfrm>
            <a:prstGeom prst="roundRect">
              <a:avLst>
                <a:gd name="adj" fmla="val 14960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dash"/>
            </a:ln>
            <a:effectLst>
              <a:innerShdw blurRad="114300">
                <a:srgbClr val="FF5200">
                  <a:alpha val="30000"/>
                </a:srgb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C2546A6-03B4-B4A9-0FCF-ABA076415249}"/>
                </a:ext>
              </a:extLst>
            </p:cNvPr>
            <p:cNvSpPr txBox="1"/>
            <p:nvPr/>
          </p:nvSpPr>
          <p:spPr>
            <a:xfrm>
              <a:off x="2008537" y="2419620"/>
              <a:ext cx="86213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仅供学习参考之用！未经许可禁止在</a:t>
              </a: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PC/M/App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平台</a:t>
              </a:r>
              <a:r>
                <a:rPr lang="zh-CN" altLang="en-US" b="1" dirty="0">
                  <a:solidFill>
                    <a:srgbClr val="FF0000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转载、传播、贩卖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！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endParaRPr>
            </a:p>
          </p:txBody>
        </p:sp>
        <p:sp>
          <p:nvSpPr>
            <p:cNvPr id="8" name="lighbulb-with-filament_18634">
              <a:extLst>
                <a:ext uri="{FF2B5EF4-FFF2-40B4-BE49-F238E27FC236}">
                  <a16:creationId xmlns:a16="http://schemas.microsoft.com/office/drawing/2014/main" id="{916821DE-6833-C75C-46C0-20F9701F5C17}"/>
                </a:ext>
              </a:extLst>
            </p:cNvPr>
            <p:cNvSpPr/>
            <p:nvPr/>
          </p:nvSpPr>
          <p:spPr>
            <a:xfrm>
              <a:off x="1418865" y="2418482"/>
              <a:ext cx="219435" cy="323578"/>
            </a:xfrm>
            <a:custGeom>
              <a:avLst/>
              <a:gdLst>
                <a:gd name="connsiteX0" fmla="*/ 183169 w 412808"/>
                <a:gd name="connsiteY0" fmla="*/ 577164 h 608724"/>
                <a:gd name="connsiteX1" fmla="*/ 183169 w 412808"/>
                <a:gd name="connsiteY1" fmla="*/ 588757 h 608724"/>
                <a:gd name="connsiteX2" fmla="*/ 229639 w 412808"/>
                <a:gd name="connsiteY2" fmla="*/ 588757 h 608724"/>
                <a:gd name="connsiteX3" fmla="*/ 229639 w 412808"/>
                <a:gd name="connsiteY3" fmla="*/ 577164 h 608724"/>
                <a:gd name="connsiteX4" fmla="*/ 155141 w 412808"/>
                <a:gd name="connsiteY4" fmla="*/ 545512 h 608724"/>
                <a:gd name="connsiteX5" fmla="*/ 155141 w 412808"/>
                <a:gd name="connsiteY5" fmla="*/ 557197 h 608724"/>
                <a:gd name="connsiteX6" fmla="*/ 173120 w 412808"/>
                <a:gd name="connsiteY6" fmla="*/ 557197 h 608724"/>
                <a:gd name="connsiteX7" fmla="*/ 239688 w 412808"/>
                <a:gd name="connsiteY7" fmla="*/ 557197 h 608724"/>
                <a:gd name="connsiteX8" fmla="*/ 257667 w 412808"/>
                <a:gd name="connsiteY8" fmla="*/ 557197 h 608724"/>
                <a:gd name="connsiteX9" fmla="*/ 257667 w 412808"/>
                <a:gd name="connsiteY9" fmla="*/ 545512 h 608724"/>
                <a:gd name="connsiteX10" fmla="*/ 155141 w 412808"/>
                <a:gd name="connsiteY10" fmla="*/ 513952 h 608724"/>
                <a:gd name="connsiteX11" fmla="*/ 155141 w 412808"/>
                <a:gd name="connsiteY11" fmla="*/ 525637 h 608724"/>
                <a:gd name="connsiteX12" fmla="*/ 257667 w 412808"/>
                <a:gd name="connsiteY12" fmla="*/ 525637 h 608724"/>
                <a:gd name="connsiteX13" fmla="*/ 257667 w 412808"/>
                <a:gd name="connsiteY13" fmla="*/ 513952 h 608724"/>
                <a:gd name="connsiteX14" fmla="*/ 145183 w 412808"/>
                <a:gd name="connsiteY14" fmla="*/ 493985 h 608724"/>
                <a:gd name="connsiteX15" fmla="*/ 267717 w 412808"/>
                <a:gd name="connsiteY15" fmla="*/ 493985 h 608724"/>
                <a:gd name="connsiteX16" fmla="*/ 277675 w 412808"/>
                <a:gd name="connsiteY16" fmla="*/ 504014 h 608724"/>
                <a:gd name="connsiteX17" fmla="*/ 277675 w 412808"/>
                <a:gd name="connsiteY17" fmla="*/ 535574 h 608724"/>
                <a:gd name="connsiteX18" fmla="*/ 277675 w 412808"/>
                <a:gd name="connsiteY18" fmla="*/ 567135 h 608724"/>
                <a:gd name="connsiteX19" fmla="*/ 267717 w 412808"/>
                <a:gd name="connsiteY19" fmla="*/ 577164 h 608724"/>
                <a:gd name="connsiteX20" fmla="*/ 249646 w 412808"/>
                <a:gd name="connsiteY20" fmla="*/ 577164 h 608724"/>
                <a:gd name="connsiteX21" fmla="*/ 249646 w 412808"/>
                <a:gd name="connsiteY21" fmla="*/ 598695 h 608724"/>
                <a:gd name="connsiteX22" fmla="*/ 239688 w 412808"/>
                <a:gd name="connsiteY22" fmla="*/ 608724 h 608724"/>
                <a:gd name="connsiteX23" fmla="*/ 173120 w 412808"/>
                <a:gd name="connsiteY23" fmla="*/ 608724 h 608724"/>
                <a:gd name="connsiteX24" fmla="*/ 163162 w 412808"/>
                <a:gd name="connsiteY24" fmla="*/ 598695 h 608724"/>
                <a:gd name="connsiteX25" fmla="*/ 163162 w 412808"/>
                <a:gd name="connsiteY25" fmla="*/ 577164 h 608724"/>
                <a:gd name="connsiteX26" fmla="*/ 145183 w 412808"/>
                <a:gd name="connsiteY26" fmla="*/ 577164 h 608724"/>
                <a:gd name="connsiteX27" fmla="*/ 135133 w 412808"/>
                <a:gd name="connsiteY27" fmla="*/ 567135 h 608724"/>
                <a:gd name="connsiteX28" fmla="*/ 135133 w 412808"/>
                <a:gd name="connsiteY28" fmla="*/ 535574 h 608724"/>
                <a:gd name="connsiteX29" fmla="*/ 135133 w 412808"/>
                <a:gd name="connsiteY29" fmla="*/ 504014 h 608724"/>
                <a:gd name="connsiteX30" fmla="*/ 145183 w 412808"/>
                <a:gd name="connsiteY30" fmla="*/ 493985 h 608724"/>
                <a:gd name="connsiteX31" fmla="*/ 172295 w 412808"/>
                <a:gd name="connsiteY31" fmla="*/ 254300 h 608724"/>
                <a:gd name="connsiteX32" fmla="*/ 138187 w 412808"/>
                <a:gd name="connsiteY32" fmla="*/ 270776 h 608724"/>
                <a:gd name="connsiteX33" fmla="*/ 135052 w 412808"/>
                <a:gd name="connsiteY33" fmla="*/ 270684 h 608724"/>
                <a:gd name="connsiteX34" fmla="*/ 182989 w 412808"/>
                <a:gd name="connsiteY34" fmla="*/ 468859 h 608724"/>
                <a:gd name="connsiteX35" fmla="*/ 229911 w 412808"/>
                <a:gd name="connsiteY35" fmla="*/ 468859 h 608724"/>
                <a:gd name="connsiteX36" fmla="*/ 277571 w 412808"/>
                <a:gd name="connsiteY36" fmla="*/ 271973 h 608724"/>
                <a:gd name="connsiteX37" fmla="*/ 274714 w 412808"/>
                <a:gd name="connsiteY37" fmla="*/ 272065 h 608724"/>
                <a:gd name="connsiteX38" fmla="*/ 240052 w 412808"/>
                <a:gd name="connsiteY38" fmla="*/ 254944 h 608724"/>
                <a:gd name="connsiteX39" fmla="*/ 206404 w 412808"/>
                <a:gd name="connsiteY39" fmla="*/ 270776 h 608724"/>
                <a:gd name="connsiteX40" fmla="*/ 172295 w 412808"/>
                <a:gd name="connsiteY40" fmla="*/ 254300 h 608724"/>
                <a:gd name="connsiteX41" fmla="*/ 205021 w 412808"/>
                <a:gd name="connsiteY41" fmla="*/ 20043 h 608724"/>
                <a:gd name="connsiteX42" fmla="*/ 203362 w 412808"/>
                <a:gd name="connsiteY42" fmla="*/ 20227 h 608724"/>
                <a:gd name="connsiteX43" fmla="*/ 20004 w 412808"/>
                <a:gd name="connsiteY43" fmla="*/ 209474 h 608724"/>
                <a:gd name="connsiteX44" fmla="*/ 98178 w 412808"/>
                <a:gd name="connsiteY44" fmla="*/ 362546 h 608724"/>
                <a:gd name="connsiteX45" fmla="*/ 100943 w 412808"/>
                <a:gd name="connsiteY45" fmla="*/ 364295 h 608724"/>
                <a:gd name="connsiteX46" fmla="*/ 112928 w 412808"/>
                <a:gd name="connsiteY46" fmla="*/ 372303 h 608724"/>
                <a:gd name="connsiteX47" fmla="*/ 155057 w 412808"/>
                <a:gd name="connsiteY47" fmla="*/ 468859 h 608724"/>
                <a:gd name="connsiteX48" fmla="*/ 162892 w 412808"/>
                <a:gd name="connsiteY48" fmla="*/ 468859 h 608724"/>
                <a:gd name="connsiteX49" fmla="*/ 108226 w 412808"/>
                <a:gd name="connsiteY49" fmla="*/ 259086 h 608724"/>
                <a:gd name="connsiteX50" fmla="*/ 94030 w 412808"/>
                <a:gd name="connsiteY50" fmla="*/ 226686 h 608724"/>
                <a:gd name="connsiteX51" fmla="*/ 101589 w 412808"/>
                <a:gd name="connsiteY51" fmla="*/ 217021 h 608724"/>
                <a:gd name="connsiteX52" fmla="*/ 112835 w 412808"/>
                <a:gd name="connsiteY52" fmla="*/ 222084 h 608724"/>
                <a:gd name="connsiteX53" fmla="*/ 124727 w 412808"/>
                <a:gd name="connsiteY53" fmla="*/ 246752 h 608724"/>
                <a:gd name="connsiteX54" fmla="*/ 138094 w 412808"/>
                <a:gd name="connsiteY54" fmla="*/ 250802 h 608724"/>
                <a:gd name="connsiteX55" fmla="*/ 162247 w 412808"/>
                <a:gd name="connsiteY55" fmla="*/ 226686 h 608724"/>
                <a:gd name="connsiteX56" fmla="*/ 172295 w 412808"/>
                <a:gd name="connsiteY56" fmla="*/ 216745 h 608724"/>
                <a:gd name="connsiteX57" fmla="*/ 182251 w 412808"/>
                <a:gd name="connsiteY57" fmla="*/ 226686 h 608724"/>
                <a:gd name="connsiteX58" fmla="*/ 206404 w 412808"/>
                <a:gd name="connsiteY58" fmla="*/ 250802 h 608724"/>
                <a:gd name="connsiteX59" fmla="*/ 230557 w 412808"/>
                <a:gd name="connsiteY59" fmla="*/ 226686 h 608724"/>
                <a:gd name="connsiteX60" fmla="*/ 240513 w 412808"/>
                <a:gd name="connsiteY60" fmla="*/ 216745 h 608724"/>
                <a:gd name="connsiteX61" fmla="*/ 250561 w 412808"/>
                <a:gd name="connsiteY61" fmla="*/ 226686 h 608724"/>
                <a:gd name="connsiteX62" fmla="*/ 250469 w 412808"/>
                <a:gd name="connsiteY62" fmla="*/ 227515 h 608724"/>
                <a:gd name="connsiteX63" fmla="*/ 250561 w 412808"/>
                <a:gd name="connsiteY63" fmla="*/ 227975 h 608724"/>
                <a:gd name="connsiteX64" fmla="*/ 274621 w 412808"/>
                <a:gd name="connsiteY64" fmla="*/ 252091 h 608724"/>
                <a:gd name="connsiteX65" fmla="*/ 287988 w 412808"/>
                <a:gd name="connsiteY65" fmla="*/ 248133 h 608724"/>
                <a:gd name="connsiteX66" fmla="*/ 299973 w 412808"/>
                <a:gd name="connsiteY66" fmla="*/ 223280 h 608724"/>
                <a:gd name="connsiteX67" fmla="*/ 311219 w 412808"/>
                <a:gd name="connsiteY67" fmla="*/ 218310 h 608724"/>
                <a:gd name="connsiteX68" fmla="*/ 318779 w 412808"/>
                <a:gd name="connsiteY68" fmla="*/ 227975 h 608724"/>
                <a:gd name="connsiteX69" fmla="*/ 304397 w 412808"/>
                <a:gd name="connsiteY69" fmla="*/ 260559 h 608724"/>
                <a:gd name="connsiteX70" fmla="*/ 249916 w 412808"/>
                <a:gd name="connsiteY70" fmla="*/ 468859 h 608724"/>
                <a:gd name="connsiteX71" fmla="*/ 257751 w 412808"/>
                <a:gd name="connsiteY71" fmla="*/ 468859 h 608724"/>
                <a:gd name="connsiteX72" fmla="*/ 299880 w 412808"/>
                <a:gd name="connsiteY72" fmla="*/ 372303 h 608724"/>
                <a:gd name="connsiteX73" fmla="*/ 311865 w 412808"/>
                <a:gd name="connsiteY73" fmla="*/ 364203 h 608724"/>
                <a:gd name="connsiteX74" fmla="*/ 314630 w 412808"/>
                <a:gd name="connsiteY74" fmla="*/ 362546 h 608724"/>
                <a:gd name="connsiteX75" fmla="*/ 392804 w 412808"/>
                <a:gd name="connsiteY75" fmla="*/ 209474 h 608724"/>
                <a:gd name="connsiteX76" fmla="*/ 209446 w 412808"/>
                <a:gd name="connsiteY76" fmla="*/ 20227 h 608724"/>
                <a:gd name="connsiteX77" fmla="*/ 207695 w 412808"/>
                <a:gd name="connsiteY77" fmla="*/ 20043 h 608724"/>
                <a:gd name="connsiteX78" fmla="*/ 205021 w 412808"/>
                <a:gd name="connsiteY78" fmla="*/ 20043 h 608724"/>
                <a:gd name="connsiteX79" fmla="*/ 205574 w 412808"/>
                <a:gd name="connsiteY79" fmla="*/ 69 h 608724"/>
                <a:gd name="connsiteX80" fmla="*/ 206588 w 412808"/>
                <a:gd name="connsiteY80" fmla="*/ 161 h 608724"/>
                <a:gd name="connsiteX81" fmla="*/ 207234 w 412808"/>
                <a:gd name="connsiteY81" fmla="*/ 69 h 608724"/>
                <a:gd name="connsiteX82" fmla="*/ 212857 w 412808"/>
                <a:gd name="connsiteY82" fmla="*/ 437 h 608724"/>
                <a:gd name="connsiteX83" fmla="*/ 412808 w 412808"/>
                <a:gd name="connsiteY83" fmla="*/ 209474 h 608724"/>
                <a:gd name="connsiteX84" fmla="*/ 325231 w 412808"/>
                <a:gd name="connsiteY84" fmla="*/ 379482 h 608724"/>
                <a:gd name="connsiteX85" fmla="*/ 322374 w 412808"/>
                <a:gd name="connsiteY85" fmla="*/ 381231 h 608724"/>
                <a:gd name="connsiteX86" fmla="*/ 312141 w 412808"/>
                <a:gd name="connsiteY86" fmla="*/ 388043 h 608724"/>
                <a:gd name="connsiteX87" fmla="*/ 277387 w 412808"/>
                <a:gd name="connsiteY87" fmla="*/ 478800 h 608724"/>
                <a:gd name="connsiteX88" fmla="*/ 267339 w 412808"/>
                <a:gd name="connsiteY88" fmla="*/ 488833 h 608724"/>
                <a:gd name="connsiteX89" fmla="*/ 145469 w 412808"/>
                <a:gd name="connsiteY89" fmla="*/ 488833 h 608724"/>
                <a:gd name="connsiteX90" fmla="*/ 135421 w 412808"/>
                <a:gd name="connsiteY90" fmla="*/ 478800 h 608724"/>
                <a:gd name="connsiteX91" fmla="*/ 100667 w 412808"/>
                <a:gd name="connsiteY91" fmla="*/ 388043 h 608724"/>
                <a:gd name="connsiteX92" fmla="*/ 90434 w 412808"/>
                <a:gd name="connsiteY92" fmla="*/ 381231 h 608724"/>
                <a:gd name="connsiteX93" fmla="*/ 87577 w 412808"/>
                <a:gd name="connsiteY93" fmla="*/ 379482 h 608724"/>
                <a:gd name="connsiteX94" fmla="*/ 0 w 412808"/>
                <a:gd name="connsiteY94" fmla="*/ 209474 h 608724"/>
                <a:gd name="connsiteX95" fmla="*/ 200135 w 412808"/>
                <a:gd name="connsiteY95" fmla="*/ 437 h 608724"/>
                <a:gd name="connsiteX96" fmla="*/ 205574 w 412808"/>
                <a:gd name="connsiteY96" fmla="*/ 69 h 60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412808" h="608724">
                  <a:moveTo>
                    <a:pt x="183169" y="577164"/>
                  </a:moveTo>
                  <a:lnTo>
                    <a:pt x="183169" y="588757"/>
                  </a:lnTo>
                  <a:lnTo>
                    <a:pt x="229639" y="588757"/>
                  </a:lnTo>
                  <a:lnTo>
                    <a:pt x="229639" y="577164"/>
                  </a:lnTo>
                  <a:close/>
                  <a:moveTo>
                    <a:pt x="155141" y="545512"/>
                  </a:moveTo>
                  <a:lnTo>
                    <a:pt x="155141" y="557197"/>
                  </a:lnTo>
                  <a:lnTo>
                    <a:pt x="173120" y="557197"/>
                  </a:lnTo>
                  <a:lnTo>
                    <a:pt x="239688" y="557197"/>
                  </a:lnTo>
                  <a:lnTo>
                    <a:pt x="257667" y="557197"/>
                  </a:lnTo>
                  <a:lnTo>
                    <a:pt x="257667" y="545512"/>
                  </a:lnTo>
                  <a:close/>
                  <a:moveTo>
                    <a:pt x="155141" y="513952"/>
                  </a:moveTo>
                  <a:lnTo>
                    <a:pt x="155141" y="525637"/>
                  </a:lnTo>
                  <a:lnTo>
                    <a:pt x="257667" y="525637"/>
                  </a:lnTo>
                  <a:lnTo>
                    <a:pt x="257667" y="513952"/>
                  </a:lnTo>
                  <a:close/>
                  <a:moveTo>
                    <a:pt x="145183" y="493985"/>
                  </a:moveTo>
                  <a:lnTo>
                    <a:pt x="267717" y="493985"/>
                  </a:lnTo>
                  <a:cubicBezTo>
                    <a:pt x="273157" y="493985"/>
                    <a:pt x="277675" y="498494"/>
                    <a:pt x="277675" y="504014"/>
                  </a:cubicBezTo>
                  <a:lnTo>
                    <a:pt x="277675" y="535574"/>
                  </a:lnTo>
                  <a:lnTo>
                    <a:pt x="277675" y="567135"/>
                  </a:lnTo>
                  <a:cubicBezTo>
                    <a:pt x="277675" y="572655"/>
                    <a:pt x="273157" y="577164"/>
                    <a:pt x="267717" y="577164"/>
                  </a:cubicBezTo>
                  <a:lnTo>
                    <a:pt x="249646" y="577164"/>
                  </a:lnTo>
                  <a:lnTo>
                    <a:pt x="249646" y="598695"/>
                  </a:lnTo>
                  <a:cubicBezTo>
                    <a:pt x="249646" y="604215"/>
                    <a:pt x="245220" y="608724"/>
                    <a:pt x="239688" y="608724"/>
                  </a:cubicBezTo>
                  <a:lnTo>
                    <a:pt x="173120" y="608724"/>
                  </a:lnTo>
                  <a:cubicBezTo>
                    <a:pt x="167680" y="608724"/>
                    <a:pt x="163162" y="604215"/>
                    <a:pt x="163162" y="598695"/>
                  </a:cubicBezTo>
                  <a:lnTo>
                    <a:pt x="163162" y="577164"/>
                  </a:lnTo>
                  <a:lnTo>
                    <a:pt x="145183" y="577164"/>
                  </a:lnTo>
                  <a:cubicBezTo>
                    <a:pt x="139651" y="577164"/>
                    <a:pt x="135133" y="572655"/>
                    <a:pt x="135133" y="567135"/>
                  </a:cubicBezTo>
                  <a:lnTo>
                    <a:pt x="135133" y="535574"/>
                  </a:lnTo>
                  <a:lnTo>
                    <a:pt x="135133" y="504014"/>
                  </a:lnTo>
                  <a:cubicBezTo>
                    <a:pt x="135133" y="498494"/>
                    <a:pt x="139651" y="493985"/>
                    <a:pt x="145183" y="493985"/>
                  </a:cubicBezTo>
                  <a:close/>
                  <a:moveTo>
                    <a:pt x="172295" y="254300"/>
                  </a:moveTo>
                  <a:cubicBezTo>
                    <a:pt x="164183" y="264241"/>
                    <a:pt x="151922" y="270776"/>
                    <a:pt x="138187" y="270776"/>
                  </a:cubicBezTo>
                  <a:cubicBezTo>
                    <a:pt x="137080" y="270776"/>
                    <a:pt x="136066" y="270776"/>
                    <a:pt x="135052" y="270684"/>
                  </a:cubicBezTo>
                  <a:cubicBezTo>
                    <a:pt x="154780" y="318456"/>
                    <a:pt x="180776" y="394670"/>
                    <a:pt x="182989" y="468859"/>
                  </a:cubicBezTo>
                  <a:lnTo>
                    <a:pt x="229911" y="468859"/>
                  </a:lnTo>
                  <a:cubicBezTo>
                    <a:pt x="232032" y="394946"/>
                    <a:pt x="257844" y="319376"/>
                    <a:pt x="277571" y="271973"/>
                  </a:cubicBezTo>
                  <a:cubicBezTo>
                    <a:pt x="276650" y="271973"/>
                    <a:pt x="275636" y="272065"/>
                    <a:pt x="274714" y="272065"/>
                  </a:cubicBezTo>
                  <a:cubicBezTo>
                    <a:pt x="260517" y="272065"/>
                    <a:pt x="248072" y="265253"/>
                    <a:pt x="240052" y="254944"/>
                  </a:cubicBezTo>
                  <a:cubicBezTo>
                    <a:pt x="231939" y="264517"/>
                    <a:pt x="219955" y="270776"/>
                    <a:pt x="206404" y="270776"/>
                  </a:cubicBezTo>
                  <a:cubicBezTo>
                    <a:pt x="192576" y="270776"/>
                    <a:pt x="180315" y="264241"/>
                    <a:pt x="172295" y="254300"/>
                  </a:cubicBezTo>
                  <a:close/>
                  <a:moveTo>
                    <a:pt x="205021" y="20043"/>
                  </a:moveTo>
                  <a:cubicBezTo>
                    <a:pt x="204468" y="20135"/>
                    <a:pt x="203915" y="20227"/>
                    <a:pt x="203362" y="20227"/>
                  </a:cubicBezTo>
                  <a:cubicBezTo>
                    <a:pt x="100483" y="23725"/>
                    <a:pt x="20004" y="106842"/>
                    <a:pt x="20004" y="209474"/>
                  </a:cubicBezTo>
                  <a:cubicBezTo>
                    <a:pt x="20004" y="273630"/>
                    <a:pt x="49965" y="332263"/>
                    <a:pt x="98178" y="362546"/>
                  </a:cubicBezTo>
                  <a:lnTo>
                    <a:pt x="100943" y="364295"/>
                  </a:lnTo>
                  <a:cubicBezTo>
                    <a:pt x="104907" y="366688"/>
                    <a:pt x="108964" y="369265"/>
                    <a:pt x="112928" y="372303"/>
                  </a:cubicBezTo>
                  <a:cubicBezTo>
                    <a:pt x="136804" y="390896"/>
                    <a:pt x="152383" y="434526"/>
                    <a:pt x="155057" y="468859"/>
                  </a:cubicBezTo>
                  <a:lnTo>
                    <a:pt x="162892" y="468859"/>
                  </a:lnTo>
                  <a:cubicBezTo>
                    <a:pt x="160311" y="387767"/>
                    <a:pt x="127216" y="301980"/>
                    <a:pt x="108226" y="259086"/>
                  </a:cubicBezTo>
                  <a:cubicBezTo>
                    <a:pt x="99468" y="251078"/>
                    <a:pt x="94030" y="239481"/>
                    <a:pt x="94030" y="226686"/>
                  </a:cubicBezTo>
                  <a:cubicBezTo>
                    <a:pt x="94030" y="222084"/>
                    <a:pt x="97164" y="218126"/>
                    <a:pt x="101589" y="217021"/>
                  </a:cubicBezTo>
                  <a:cubicBezTo>
                    <a:pt x="106106" y="215917"/>
                    <a:pt x="110715" y="218034"/>
                    <a:pt x="112835" y="222084"/>
                  </a:cubicBezTo>
                  <a:cubicBezTo>
                    <a:pt x="113573" y="223465"/>
                    <a:pt x="118182" y="232301"/>
                    <a:pt x="124727" y="246752"/>
                  </a:cubicBezTo>
                  <a:cubicBezTo>
                    <a:pt x="128507" y="249329"/>
                    <a:pt x="133116" y="250802"/>
                    <a:pt x="138094" y="250802"/>
                  </a:cubicBezTo>
                  <a:cubicBezTo>
                    <a:pt x="151461" y="250802"/>
                    <a:pt x="162247" y="240033"/>
                    <a:pt x="162247" y="226686"/>
                  </a:cubicBezTo>
                  <a:cubicBezTo>
                    <a:pt x="162247" y="221163"/>
                    <a:pt x="166764" y="216745"/>
                    <a:pt x="172295" y="216745"/>
                  </a:cubicBezTo>
                  <a:cubicBezTo>
                    <a:pt x="177734" y="216745"/>
                    <a:pt x="182251" y="221163"/>
                    <a:pt x="182251" y="226686"/>
                  </a:cubicBezTo>
                  <a:cubicBezTo>
                    <a:pt x="182251" y="240033"/>
                    <a:pt x="193129" y="250802"/>
                    <a:pt x="206404" y="250802"/>
                  </a:cubicBezTo>
                  <a:cubicBezTo>
                    <a:pt x="219679" y="250802"/>
                    <a:pt x="230557" y="240033"/>
                    <a:pt x="230557" y="226686"/>
                  </a:cubicBezTo>
                  <a:cubicBezTo>
                    <a:pt x="230557" y="221163"/>
                    <a:pt x="234982" y="216745"/>
                    <a:pt x="240513" y="216745"/>
                  </a:cubicBezTo>
                  <a:cubicBezTo>
                    <a:pt x="246044" y="216745"/>
                    <a:pt x="250561" y="221163"/>
                    <a:pt x="250561" y="226686"/>
                  </a:cubicBezTo>
                  <a:cubicBezTo>
                    <a:pt x="250561" y="226962"/>
                    <a:pt x="250469" y="227238"/>
                    <a:pt x="250469" y="227515"/>
                  </a:cubicBezTo>
                  <a:cubicBezTo>
                    <a:pt x="250469" y="227699"/>
                    <a:pt x="250561" y="227791"/>
                    <a:pt x="250561" y="227975"/>
                  </a:cubicBezTo>
                  <a:cubicBezTo>
                    <a:pt x="250561" y="241229"/>
                    <a:pt x="261347" y="252091"/>
                    <a:pt x="274621" y="252091"/>
                  </a:cubicBezTo>
                  <a:cubicBezTo>
                    <a:pt x="279600" y="252091"/>
                    <a:pt x="284117" y="250618"/>
                    <a:pt x="287988" y="248133"/>
                  </a:cubicBezTo>
                  <a:cubicBezTo>
                    <a:pt x="294534" y="233590"/>
                    <a:pt x="299235" y="224661"/>
                    <a:pt x="299973" y="223280"/>
                  </a:cubicBezTo>
                  <a:cubicBezTo>
                    <a:pt x="302093" y="219230"/>
                    <a:pt x="306702" y="217113"/>
                    <a:pt x="311219" y="218310"/>
                  </a:cubicBezTo>
                  <a:cubicBezTo>
                    <a:pt x="315644" y="219415"/>
                    <a:pt x="318779" y="223373"/>
                    <a:pt x="318779" y="227975"/>
                  </a:cubicBezTo>
                  <a:cubicBezTo>
                    <a:pt x="318779" y="240861"/>
                    <a:pt x="313247" y="252459"/>
                    <a:pt x="304397" y="260559"/>
                  </a:cubicBezTo>
                  <a:cubicBezTo>
                    <a:pt x="285407" y="303176"/>
                    <a:pt x="252497" y="388135"/>
                    <a:pt x="249916" y="468859"/>
                  </a:cubicBezTo>
                  <a:lnTo>
                    <a:pt x="257751" y="468859"/>
                  </a:lnTo>
                  <a:cubicBezTo>
                    <a:pt x="260425" y="434526"/>
                    <a:pt x="276004" y="390896"/>
                    <a:pt x="299880" y="372303"/>
                  </a:cubicBezTo>
                  <a:cubicBezTo>
                    <a:pt x="303752" y="369265"/>
                    <a:pt x="307901" y="366688"/>
                    <a:pt x="311865" y="364203"/>
                  </a:cubicBezTo>
                  <a:lnTo>
                    <a:pt x="314630" y="362546"/>
                  </a:lnTo>
                  <a:cubicBezTo>
                    <a:pt x="362843" y="332355"/>
                    <a:pt x="392804" y="273630"/>
                    <a:pt x="392804" y="209474"/>
                  </a:cubicBezTo>
                  <a:cubicBezTo>
                    <a:pt x="392804" y="106842"/>
                    <a:pt x="312325" y="23725"/>
                    <a:pt x="209446" y="20227"/>
                  </a:cubicBezTo>
                  <a:cubicBezTo>
                    <a:pt x="208893" y="20227"/>
                    <a:pt x="208248" y="20135"/>
                    <a:pt x="207695" y="20043"/>
                  </a:cubicBezTo>
                  <a:cubicBezTo>
                    <a:pt x="206773" y="20135"/>
                    <a:pt x="205759" y="20043"/>
                    <a:pt x="205021" y="20043"/>
                  </a:cubicBezTo>
                  <a:close/>
                  <a:moveTo>
                    <a:pt x="205574" y="69"/>
                  </a:moveTo>
                  <a:lnTo>
                    <a:pt x="206588" y="161"/>
                  </a:lnTo>
                  <a:lnTo>
                    <a:pt x="207234" y="69"/>
                  </a:lnTo>
                  <a:cubicBezTo>
                    <a:pt x="209170" y="-23"/>
                    <a:pt x="211105" y="-115"/>
                    <a:pt x="212857" y="437"/>
                  </a:cubicBezTo>
                  <a:cubicBezTo>
                    <a:pt x="325139" y="5592"/>
                    <a:pt x="412808" y="96901"/>
                    <a:pt x="412808" y="209474"/>
                  </a:cubicBezTo>
                  <a:cubicBezTo>
                    <a:pt x="412808" y="280441"/>
                    <a:pt x="379252" y="345610"/>
                    <a:pt x="325231" y="379482"/>
                  </a:cubicBezTo>
                  <a:lnTo>
                    <a:pt x="322374" y="381231"/>
                  </a:lnTo>
                  <a:cubicBezTo>
                    <a:pt x="318686" y="383532"/>
                    <a:pt x="315183" y="385649"/>
                    <a:pt x="312141" y="388043"/>
                  </a:cubicBezTo>
                  <a:cubicBezTo>
                    <a:pt x="291676" y="404059"/>
                    <a:pt x="277387" y="448701"/>
                    <a:pt x="277387" y="478800"/>
                  </a:cubicBezTo>
                  <a:cubicBezTo>
                    <a:pt x="277387" y="484323"/>
                    <a:pt x="272870" y="488833"/>
                    <a:pt x="267339" y="488833"/>
                  </a:cubicBezTo>
                  <a:lnTo>
                    <a:pt x="145469" y="488833"/>
                  </a:lnTo>
                  <a:cubicBezTo>
                    <a:pt x="139938" y="488833"/>
                    <a:pt x="135421" y="484323"/>
                    <a:pt x="135421" y="478800"/>
                  </a:cubicBezTo>
                  <a:cubicBezTo>
                    <a:pt x="135421" y="448701"/>
                    <a:pt x="121132" y="404059"/>
                    <a:pt x="100667" y="388043"/>
                  </a:cubicBezTo>
                  <a:cubicBezTo>
                    <a:pt x="97625" y="385649"/>
                    <a:pt x="94122" y="383532"/>
                    <a:pt x="90434" y="381231"/>
                  </a:cubicBezTo>
                  <a:lnTo>
                    <a:pt x="87577" y="379482"/>
                  </a:lnTo>
                  <a:cubicBezTo>
                    <a:pt x="33556" y="345517"/>
                    <a:pt x="0" y="280441"/>
                    <a:pt x="0" y="209474"/>
                  </a:cubicBezTo>
                  <a:cubicBezTo>
                    <a:pt x="0" y="96901"/>
                    <a:pt x="87669" y="5500"/>
                    <a:pt x="200135" y="437"/>
                  </a:cubicBezTo>
                  <a:cubicBezTo>
                    <a:pt x="201795" y="-115"/>
                    <a:pt x="203731" y="-23"/>
                    <a:pt x="205574" y="69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AF49AE6E-518D-F6ED-D068-D49F9C375D56}"/>
              </a:ext>
            </a:extLst>
          </p:cNvPr>
          <p:cNvSpPr/>
          <p:nvPr/>
        </p:nvSpPr>
        <p:spPr>
          <a:xfrm>
            <a:off x="5020625" y="752671"/>
            <a:ext cx="2520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Aaron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C9851BC-A1D2-4D35-1E65-EC3C851449DC}"/>
              </a:ext>
            </a:extLst>
          </p:cNvPr>
          <p:cNvSpPr/>
          <p:nvPr/>
        </p:nvSpPr>
        <p:spPr>
          <a:xfrm>
            <a:off x="1156684" y="1613671"/>
            <a:ext cx="86324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艾迪鹅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PingFang SC"/>
              </a:rPr>
              <a:t>『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就业实战班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PingFang SC"/>
              </a:rPr>
              <a:t>』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授权  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51PPT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模板网（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www.51pptmoban.com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）发布。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图形 4">
            <a:hlinkClick r:id="rId4"/>
            <a:extLst>
              <a:ext uri="{FF2B5EF4-FFF2-40B4-BE49-F238E27FC236}">
                <a16:creationId xmlns:a16="http://schemas.microsoft.com/office/drawing/2014/main" id="{5B03EE4A-2147-F3AC-CE75-AA979844AF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64041" y="463131"/>
            <a:ext cx="3672963" cy="8411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8915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BC5F1D-2F12-47ED-BD76-3F60ED1D9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/>
              <a:t>Contents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2913869-9D73-E1B2-FCC9-1663ACCC809B}"/>
              </a:ext>
            </a:extLst>
          </p:cNvPr>
          <p:cNvGrpSpPr/>
          <p:nvPr/>
        </p:nvGrpSpPr>
        <p:grpSpPr>
          <a:xfrm>
            <a:off x="660401" y="2271353"/>
            <a:ext cx="3007764" cy="3770263"/>
            <a:chOff x="660401" y="2271353"/>
            <a:chExt cx="3007764" cy="3770263"/>
          </a:xfrm>
        </p:grpSpPr>
        <p:sp>
          <p:nvSpPr>
            <p:cNvPr id="2" name="矩形: 圆角 66">
              <a:extLst>
                <a:ext uri="{FF2B5EF4-FFF2-40B4-BE49-F238E27FC236}">
                  <a16:creationId xmlns:a16="http://schemas.microsoft.com/office/drawing/2014/main" id="{AA227AE6-F9B0-D85F-8C0B-3B83ED10BA4D}"/>
                </a:ext>
              </a:extLst>
            </p:cNvPr>
            <p:cNvSpPr/>
            <p:nvPr/>
          </p:nvSpPr>
          <p:spPr>
            <a:xfrm>
              <a:off x="660401" y="2434122"/>
              <a:ext cx="3007764" cy="3517689"/>
            </a:xfrm>
            <a:prstGeom prst="round1Rect">
              <a:avLst>
                <a:gd name="adj" fmla="val 31610"/>
              </a:avLst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82000">
                  <a:schemeClr val="accent1"/>
                </a:gs>
              </a:gsLst>
              <a:lin ang="3600000" scaled="0"/>
              <a:tileRect/>
            </a:gradFill>
            <a:ln>
              <a:noFill/>
            </a:ln>
            <a:effectLst>
              <a:outerShdw blurRad="901700" dist="342900" dir="2700000" sx="96000" sy="96000" algn="tl" rotWithShape="0">
                <a:schemeClr val="accent1">
                  <a:alpha val="40000"/>
                </a:schemeClr>
              </a:outerShdw>
            </a:effectLst>
            <a:scene3d>
              <a:camera prst="orthographicFront"/>
              <a:lightRig rig="contrasting" dir="t">
                <a:rot lat="0" lon="0" rev="36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C673807-0D84-BC7F-6DA1-D9D6353158B2}"/>
                </a:ext>
              </a:extLst>
            </p:cNvPr>
            <p:cNvSpPr txBox="1"/>
            <p:nvPr/>
          </p:nvSpPr>
          <p:spPr>
            <a:xfrm>
              <a:off x="1175280" y="2271353"/>
              <a:ext cx="1813180" cy="3770263"/>
            </a:xfrm>
            <a:prstGeom prst="round1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3900" dirty="0">
                  <a:gradFill flip="none" rotWithShape="1">
                    <a:gsLst>
                      <a:gs pos="0">
                        <a:schemeClr val="bg1"/>
                      </a:gs>
                      <a:gs pos="66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+mj-lt"/>
                </a:rPr>
                <a:t>1</a:t>
              </a:r>
              <a:endParaRPr lang="zh-CN" altLang="en-US" sz="23900" dirty="0">
                <a:gradFill flip="none" rotWithShape="1">
                  <a:gsLst>
                    <a:gs pos="0">
                      <a:schemeClr val="bg1"/>
                    </a:gs>
                    <a:gs pos="66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572F41E-74B1-8060-B937-5F93C70D140D}"/>
                </a:ext>
              </a:extLst>
            </p:cNvPr>
            <p:cNvSpPr txBox="1"/>
            <p:nvPr/>
          </p:nvSpPr>
          <p:spPr>
            <a:xfrm>
              <a:off x="1096487" y="4586647"/>
              <a:ext cx="2117909" cy="523220"/>
            </a:xfrm>
            <a:prstGeom prst="round1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公司概况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6338494-13B0-3A59-A1DF-B4F936AE484F}"/>
              </a:ext>
            </a:extLst>
          </p:cNvPr>
          <p:cNvGrpSpPr/>
          <p:nvPr/>
        </p:nvGrpSpPr>
        <p:grpSpPr>
          <a:xfrm>
            <a:off x="4374075" y="2271353"/>
            <a:ext cx="3007764" cy="3770263"/>
            <a:chOff x="660401" y="2271353"/>
            <a:chExt cx="3007764" cy="3770263"/>
          </a:xfrm>
        </p:grpSpPr>
        <p:sp>
          <p:nvSpPr>
            <p:cNvPr id="15" name="矩形: 圆角 66">
              <a:extLst>
                <a:ext uri="{FF2B5EF4-FFF2-40B4-BE49-F238E27FC236}">
                  <a16:creationId xmlns:a16="http://schemas.microsoft.com/office/drawing/2014/main" id="{01557E9F-F9F6-AEB8-DA43-9A96BB82DEB1}"/>
                </a:ext>
              </a:extLst>
            </p:cNvPr>
            <p:cNvSpPr/>
            <p:nvPr/>
          </p:nvSpPr>
          <p:spPr>
            <a:xfrm>
              <a:off x="660401" y="2434122"/>
              <a:ext cx="3007764" cy="3517689"/>
            </a:xfrm>
            <a:prstGeom prst="round1Rect">
              <a:avLst>
                <a:gd name="adj" fmla="val 31610"/>
              </a:avLst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82000">
                  <a:schemeClr val="accent1"/>
                </a:gs>
              </a:gsLst>
              <a:lin ang="3600000" scaled="0"/>
              <a:tileRect/>
            </a:gradFill>
            <a:ln>
              <a:noFill/>
            </a:ln>
            <a:effectLst>
              <a:outerShdw blurRad="901700" dist="342900" dir="2700000" sx="96000" sy="96000" algn="tl" rotWithShape="0">
                <a:schemeClr val="accent1">
                  <a:alpha val="40000"/>
                </a:schemeClr>
              </a:outerShdw>
            </a:effectLst>
            <a:scene3d>
              <a:camera prst="orthographicFront"/>
              <a:lightRig rig="contrasting" dir="t">
                <a:rot lat="0" lon="0" rev="36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F593BF2-BE37-2D9D-B0E7-30CF55139F81}"/>
                </a:ext>
              </a:extLst>
            </p:cNvPr>
            <p:cNvSpPr txBox="1"/>
            <p:nvPr/>
          </p:nvSpPr>
          <p:spPr>
            <a:xfrm>
              <a:off x="1175280" y="2271353"/>
              <a:ext cx="1813180" cy="3770263"/>
            </a:xfrm>
            <a:prstGeom prst="round1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3900" dirty="0">
                  <a:gradFill flip="none" rotWithShape="1">
                    <a:gsLst>
                      <a:gs pos="0">
                        <a:schemeClr val="bg1"/>
                      </a:gs>
                      <a:gs pos="66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+mj-lt"/>
                </a:rPr>
                <a:t>2</a:t>
              </a:r>
              <a:endParaRPr lang="zh-CN" altLang="en-US" sz="23900" dirty="0">
                <a:gradFill flip="none" rotWithShape="1">
                  <a:gsLst>
                    <a:gs pos="0">
                      <a:schemeClr val="bg1"/>
                    </a:gs>
                    <a:gs pos="66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721347A-6B6E-50DA-0B63-7F906E70A28A}"/>
                </a:ext>
              </a:extLst>
            </p:cNvPr>
            <p:cNvSpPr txBox="1"/>
            <p:nvPr/>
          </p:nvSpPr>
          <p:spPr>
            <a:xfrm>
              <a:off x="1096487" y="4586647"/>
              <a:ext cx="2117909" cy="523220"/>
            </a:xfrm>
            <a:prstGeom prst="round1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产品系列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74F6E69-3767-3F53-D514-EFCF1250FE45}"/>
              </a:ext>
            </a:extLst>
          </p:cNvPr>
          <p:cNvGrpSpPr/>
          <p:nvPr/>
        </p:nvGrpSpPr>
        <p:grpSpPr>
          <a:xfrm>
            <a:off x="8087749" y="2271353"/>
            <a:ext cx="3007764" cy="3770263"/>
            <a:chOff x="660401" y="2271353"/>
            <a:chExt cx="3007764" cy="3770263"/>
          </a:xfrm>
        </p:grpSpPr>
        <p:sp>
          <p:nvSpPr>
            <p:cNvPr id="19" name="矩形: 圆角 66">
              <a:extLst>
                <a:ext uri="{FF2B5EF4-FFF2-40B4-BE49-F238E27FC236}">
                  <a16:creationId xmlns:a16="http://schemas.microsoft.com/office/drawing/2014/main" id="{3D021103-A95F-A839-E2D3-2534DE6C891B}"/>
                </a:ext>
              </a:extLst>
            </p:cNvPr>
            <p:cNvSpPr/>
            <p:nvPr/>
          </p:nvSpPr>
          <p:spPr>
            <a:xfrm>
              <a:off x="660401" y="2434122"/>
              <a:ext cx="3007764" cy="3517689"/>
            </a:xfrm>
            <a:prstGeom prst="round1Rect">
              <a:avLst>
                <a:gd name="adj" fmla="val 31610"/>
              </a:avLst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82000">
                  <a:schemeClr val="accent1"/>
                </a:gs>
              </a:gsLst>
              <a:lin ang="3600000" scaled="0"/>
              <a:tileRect/>
            </a:gradFill>
            <a:ln>
              <a:noFill/>
            </a:ln>
            <a:effectLst>
              <a:outerShdw blurRad="901700" dist="342900" dir="2700000" sx="96000" sy="96000" algn="tl" rotWithShape="0">
                <a:schemeClr val="accent1">
                  <a:alpha val="40000"/>
                </a:schemeClr>
              </a:outerShdw>
            </a:effectLst>
            <a:scene3d>
              <a:camera prst="orthographicFront"/>
              <a:lightRig rig="contrasting" dir="t">
                <a:rot lat="0" lon="0" rev="36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FCAA579-650A-102E-BFB7-402E641438F3}"/>
                </a:ext>
              </a:extLst>
            </p:cNvPr>
            <p:cNvSpPr txBox="1"/>
            <p:nvPr/>
          </p:nvSpPr>
          <p:spPr>
            <a:xfrm>
              <a:off x="1175280" y="2271353"/>
              <a:ext cx="1813180" cy="3770263"/>
            </a:xfrm>
            <a:prstGeom prst="round1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3900" dirty="0">
                  <a:gradFill flip="none" rotWithShape="1">
                    <a:gsLst>
                      <a:gs pos="0">
                        <a:schemeClr val="bg1"/>
                      </a:gs>
                      <a:gs pos="66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+mj-lt"/>
                </a:rPr>
                <a:t>3</a:t>
              </a:r>
              <a:endParaRPr lang="zh-CN" altLang="en-US" sz="23900" dirty="0">
                <a:gradFill flip="none" rotWithShape="1">
                  <a:gsLst>
                    <a:gs pos="0">
                      <a:schemeClr val="bg1"/>
                    </a:gs>
                    <a:gs pos="66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958871B-DA2A-CD39-A17D-E9D655E77564}"/>
                </a:ext>
              </a:extLst>
            </p:cNvPr>
            <p:cNvSpPr txBox="1"/>
            <p:nvPr/>
          </p:nvSpPr>
          <p:spPr>
            <a:xfrm>
              <a:off x="1096487" y="4586647"/>
              <a:ext cx="2117909" cy="523220"/>
            </a:xfrm>
            <a:prstGeom prst="round1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规划远景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90999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>
            <a:extLst>
              <a:ext uri="{FF2B5EF4-FFF2-40B4-BE49-F238E27FC236}">
                <a16:creationId xmlns:a16="http://schemas.microsoft.com/office/drawing/2014/main" id="{F4FA4A1B-DCED-400A-51FD-79E33747B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公司概况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AC15AEE7-7F66-F301-8112-34AB62B1B0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Company Overview</a:t>
            </a:r>
          </a:p>
          <a:p>
            <a:endParaRPr lang="zh-CN" alt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8702713A-4E9D-E470-2336-6ADCF2376E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0632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Click to edit title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AEC5A284-FE3E-AB40-3C70-5EB55AD7DA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请输入小标题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E16120F-C7AD-2C8D-A92F-226BE051FA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1569734"/>
            <a:ext cx="6187440" cy="4426201"/>
          </a:xfrm>
          <a:prstGeom prst="round1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E513E365-77D3-B64C-275E-53EE7262256F}"/>
              </a:ext>
            </a:extLst>
          </p:cNvPr>
          <p:cNvGrpSpPr/>
          <p:nvPr/>
        </p:nvGrpSpPr>
        <p:grpSpPr>
          <a:xfrm>
            <a:off x="7282841" y="2807551"/>
            <a:ext cx="4236059" cy="2767746"/>
            <a:chOff x="7282841" y="2929471"/>
            <a:chExt cx="4236059" cy="2767746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E7460D1-473D-82F3-C43D-5CB69DC25158}"/>
                </a:ext>
              </a:extLst>
            </p:cNvPr>
            <p:cNvSpPr txBox="1"/>
            <p:nvPr/>
          </p:nvSpPr>
          <p:spPr>
            <a:xfrm>
              <a:off x="7282841" y="2929471"/>
              <a:ext cx="4236059" cy="1531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51PPT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模板网是一家提供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模板、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图片、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图表、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素材、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特效、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专题、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软件下载的网站。网站模板种类齐全，大部分素材由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设计大师分享。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E1DAB34-F289-2AC6-C34F-08FD7BF75362}"/>
                </a:ext>
              </a:extLst>
            </p:cNvPr>
            <p:cNvSpPr txBox="1"/>
            <p:nvPr/>
          </p:nvSpPr>
          <p:spPr>
            <a:xfrm>
              <a:off x="7282841" y="4595184"/>
              <a:ext cx="4236059" cy="1102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cs typeface="+mn-cs"/>
                </a:rPr>
                <a:t>51PPT Template Network is a website that provides PPT templates, PPT images, PPT charts, PPT materials, PPT special effects, PPT topics, and PPT software downloads. There are a variety of website templates, and most of the materials are shared by PPT design masters.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ACAAD85-5C6B-1268-729D-F076B2468FAA}"/>
              </a:ext>
            </a:extLst>
          </p:cNvPr>
          <p:cNvGrpSpPr/>
          <p:nvPr/>
        </p:nvGrpSpPr>
        <p:grpSpPr>
          <a:xfrm>
            <a:off x="7282841" y="1870890"/>
            <a:ext cx="4268788" cy="672056"/>
            <a:chOff x="7282841" y="1992810"/>
            <a:chExt cx="4268788" cy="672056"/>
          </a:xfrm>
        </p:grpSpPr>
        <p:sp>
          <p:nvSpPr>
            <p:cNvPr id="14" name="文本占位符 7">
              <a:extLst>
                <a:ext uri="{FF2B5EF4-FFF2-40B4-BE49-F238E27FC236}">
                  <a16:creationId xmlns:a16="http://schemas.microsoft.com/office/drawing/2014/main" id="{34668455-9547-7C9E-1378-F7799FE30D3A}"/>
                </a:ext>
              </a:extLst>
            </p:cNvPr>
            <p:cNvSpPr txBox="1">
              <a:spLocks/>
            </p:cNvSpPr>
            <p:nvPr/>
          </p:nvSpPr>
          <p:spPr>
            <a:xfrm>
              <a:off x="7282841" y="1992810"/>
              <a:ext cx="4268788" cy="52166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zh-CN" altLang="en-US" sz="2800" b="1" kern="1200" dirty="0" smtClean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  <a:cs typeface="+mj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zh-CN" altLang="en-US" dirty="0"/>
                <a:t>请输入小标题</a:t>
              </a:r>
            </a:p>
          </p:txBody>
        </p:sp>
        <p:sp>
          <p:nvSpPr>
            <p:cNvPr id="15" name="矩形: 单圆角 14">
              <a:extLst>
                <a:ext uri="{FF2B5EF4-FFF2-40B4-BE49-F238E27FC236}">
                  <a16:creationId xmlns:a16="http://schemas.microsoft.com/office/drawing/2014/main" id="{C3FB904B-7EA2-B193-0618-6DB848B4899B}"/>
                </a:ext>
              </a:extLst>
            </p:cNvPr>
            <p:cNvSpPr/>
            <p:nvPr/>
          </p:nvSpPr>
          <p:spPr>
            <a:xfrm>
              <a:off x="7400037" y="2576462"/>
              <a:ext cx="711200" cy="88404"/>
            </a:xfrm>
            <a:prstGeom prst="round1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18478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Click to edit title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AEC5A284-FE3E-AB40-3C70-5EB55AD7DA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请输入小标题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7BC32C4-5DE0-0548-58CC-49391FB56CEA}"/>
              </a:ext>
            </a:extLst>
          </p:cNvPr>
          <p:cNvGrpSpPr/>
          <p:nvPr/>
        </p:nvGrpSpPr>
        <p:grpSpPr>
          <a:xfrm>
            <a:off x="7344426" y="0"/>
            <a:ext cx="4847574" cy="6858000"/>
            <a:chOff x="7092462" y="-356461"/>
            <a:chExt cx="5099538" cy="7214461"/>
          </a:xfrm>
        </p:grpSpPr>
        <p:sp>
          <p:nvSpPr>
            <p:cNvPr id="56" name="矩形: 单圆角 55">
              <a:extLst>
                <a:ext uri="{FF2B5EF4-FFF2-40B4-BE49-F238E27FC236}">
                  <a16:creationId xmlns:a16="http://schemas.microsoft.com/office/drawing/2014/main" id="{18E044ED-4CFB-BF94-7196-236E08EC2AA7}"/>
                </a:ext>
              </a:extLst>
            </p:cNvPr>
            <p:cNvSpPr/>
            <p:nvPr/>
          </p:nvSpPr>
          <p:spPr>
            <a:xfrm flipH="1">
              <a:off x="7092462" y="-356461"/>
              <a:ext cx="5099538" cy="6858000"/>
            </a:xfrm>
            <a:prstGeom prst="round1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单圆角 9">
              <a:extLst>
                <a:ext uri="{FF2B5EF4-FFF2-40B4-BE49-F238E27FC236}">
                  <a16:creationId xmlns:a16="http://schemas.microsoft.com/office/drawing/2014/main" id="{D5B69B51-3CA8-3E8B-A4D4-377576FD8E3D}"/>
                </a:ext>
              </a:extLst>
            </p:cNvPr>
            <p:cNvSpPr/>
            <p:nvPr/>
          </p:nvSpPr>
          <p:spPr>
            <a:xfrm flipH="1">
              <a:off x="7562850" y="0"/>
              <a:ext cx="4629150" cy="6858000"/>
            </a:xfrm>
            <a:prstGeom prst="round1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42020557-0A13-6A0A-728B-7F881C6883D1}"/>
              </a:ext>
            </a:extLst>
          </p:cNvPr>
          <p:cNvSpPr txBox="1"/>
          <p:nvPr/>
        </p:nvSpPr>
        <p:spPr>
          <a:xfrm>
            <a:off x="579292" y="2217059"/>
            <a:ext cx="2476502" cy="780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gradFill>
                  <a:gsLst>
                    <a:gs pos="0">
                      <a:schemeClr val="accent1">
                        <a:lumMod val="86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4000" dirty="0"/>
              <a:t>输入姓名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6CC7676-117A-AF68-FF96-976CE959D6E0}"/>
              </a:ext>
            </a:extLst>
          </p:cNvPr>
          <p:cNvSpPr txBox="1"/>
          <p:nvPr/>
        </p:nvSpPr>
        <p:spPr>
          <a:xfrm>
            <a:off x="7890328" y="2085713"/>
            <a:ext cx="4748819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8000" cap="all" dirty="0">
                <a:ln w="1905"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noFill/>
                <a:latin typeface="+mj-lt"/>
              </a:rPr>
              <a:t>Character Name</a:t>
            </a:r>
            <a:endParaRPr lang="zh-CN" altLang="en-US" sz="8000" cap="all" dirty="0">
              <a:ln w="1905">
                <a:solidFill>
                  <a:schemeClr val="accent1">
                    <a:lumMod val="40000"/>
                    <a:lumOff val="60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62" name="图片 61" descr="穿着黑色衣服的男人&#10;&#10;描述已自动生成">
            <a:extLst>
              <a:ext uri="{FF2B5EF4-FFF2-40B4-BE49-F238E27FC236}">
                <a16:creationId xmlns:a16="http://schemas.microsoft.com/office/drawing/2014/main" id="{555CC694-07F9-F0CA-60BF-E4BB47B272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26338" y="399387"/>
            <a:ext cx="5099524" cy="6458613"/>
          </a:xfrm>
          <a:prstGeom prst="rect">
            <a:avLst/>
          </a:prstGeom>
          <a:effectLst>
            <a:outerShdw blurRad="177800" dist="152400" dir="2700000" algn="tl" rotWithShape="0">
              <a:schemeClr val="accent1">
                <a:lumMod val="50000"/>
                <a:alpha val="40000"/>
              </a:schemeClr>
            </a:outerShdw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2A95078-9FD5-0EBC-617B-72BB62AA5050}"/>
              </a:ext>
            </a:extLst>
          </p:cNvPr>
          <p:cNvSpPr/>
          <p:nvPr/>
        </p:nvSpPr>
        <p:spPr>
          <a:xfrm>
            <a:off x="0" y="6515719"/>
            <a:ext cx="12192000" cy="349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ABE8903-2CA0-9DB4-9A16-64CAD259BC03}"/>
              </a:ext>
            </a:extLst>
          </p:cNvPr>
          <p:cNvSpPr txBox="1"/>
          <p:nvPr/>
        </p:nvSpPr>
        <p:spPr>
          <a:xfrm>
            <a:off x="579292" y="2901829"/>
            <a:ext cx="2153575" cy="505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gradFill>
                  <a:gsLst>
                    <a:gs pos="0">
                      <a:schemeClr val="accent1">
                        <a:lumMod val="86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latin typeface="+mn-ea"/>
                <a:ea typeface="+mn-ea"/>
              </a:rPr>
              <a:t>模板网</a:t>
            </a:r>
            <a:r>
              <a:rPr lang="en-US" altLang="zh-CN" sz="2400" dirty="0">
                <a:solidFill>
                  <a:schemeClr val="tx1"/>
                </a:solidFill>
                <a:latin typeface="+mn-ea"/>
                <a:ea typeface="+mn-ea"/>
              </a:rPr>
              <a:t>CEO</a:t>
            </a:r>
            <a:endParaRPr lang="zh-CN" altLang="en-US" sz="24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A06996B-F9C0-52BF-81CC-94134F4B5EBD}"/>
              </a:ext>
            </a:extLst>
          </p:cNvPr>
          <p:cNvSpPr txBox="1"/>
          <p:nvPr/>
        </p:nvSpPr>
        <p:spPr>
          <a:xfrm>
            <a:off x="573557" y="3860920"/>
            <a:ext cx="3660021" cy="1295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带领公司实现持续增长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b="0" i="0" dirty="0">
                <a:solidFill>
                  <a:srgbClr val="374151"/>
                </a:solidFill>
                <a:effectLst/>
                <a:latin typeface="Söhne"/>
              </a:rPr>
              <a:t>推动创新和研发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+mn-ea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b="0" i="0" dirty="0">
                <a:solidFill>
                  <a:srgbClr val="374151"/>
                </a:solidFill>
                <a:effectLst/>
                <a:latin typeface="Söhne"/>
              </a:rPr>
              <a:t>实施成功的并购战略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: 单圆角 23">
            <a:extLst>
              <a:ext uri="{FF2B5EF4-FFF2-40B4-BE49-F238E27FC236}">
                <a16:creationId xmlns:a16="http://schemas.microsoft.com/office/drawing/2014/main" id="{FCCC5CEF-D426-8780-93A3-DC9EB051C21D}"/>
              </a:ext>
            </a:extLst>
          </p:cNvPr>
          <p:cNvSpPr/>
          <p:nvPr/>
        </p:nvSpPr>
        <p:spPr>
          <a:xfrm>
            <a:off x="669699" y="3494541"/>
            <a:ext cx="711200" cy="88404"/>
          </a:xfrm>
          <a:prstGeom prst="round1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150C2C6-8BBD-6E83-6D62-C4A5E84A17B5}"/>
              </a:ext>
            </a:extLst>
          </p:cNvPr>
          <p:cNvSpPr txBox="1"/>
          <p:nvPr/>
        </p:nvSpPr>
        <p:spPr>
          <a:xfrm>
            <a:off x="651741" y="5450712"/>
            <a:ext cx="1486766" cy="4616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66000">
                <a:schemeClr val="accent1">
                  <a:lumMod val="20000"/>
                  <a:lumOff val="80000"/>
                  <a:alpha val="26000"/>
                </a:schemeClr>
              </a:gs>
              <a:gs pos="1300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40000"/>
                </a:schemeClr>
              </a:gs>
            </a:gsLst>
            <a:lin ang="2700000" scaled="1"/>
            <a:tileRect/>
          </a:gradFill>
          <a:ln w="95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152400" dist="63500" dir="2700000" sx="98000" sy="98000" algn="t" rotWithShape="0">
              <a:schemeClr val="accent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000" dirty="0"/>
              <a:t>输入标题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AE5E842-0D88-85B9-20C7-249BABA668D5}"/>
              </a:ext>
            </a:extLst>
          </p:cNvPr>
          <p:cNvSpPr txBox="1"/>
          <p:nvPr/>
        </p:nvSpPr>
        <p:spPr>
          <a:xfrm>
            <a:off x="2403567" y="5450712"/>
            <a:ext cx="1486766" cy="4616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66000">
                <a:schemeClr val="accent1">
                  <a:lumMod val="20000"/>
                  <a:lumOff val="80000"/>
                  <a:alpha val="26000"/>
                </a:schemeClr>
              </a:gs>
              <a:gs pos="1300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40000"/>
                </a:schemeClr>
              </a:gs>
            </a:gsLst>
            <a:lin ang="2700000" scaled="1"/>
            <a:tileRect/>
          </a:gradFill>
          <a:ln w="95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152400" dist="63500" dir="2700000" sx="98000" sy="98000" algn="t" rotWithShape="0">
              <a:schemeClr val="accent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24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000" dirty="0"/>
              <a:t>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22615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>
            <a:extLst>
              <a:ext uri="{FF2B5EF4-FFF2-40B4-BE49-F238E27FC236}">
                <a16:creationId xmlns:a16="http://schemas.microsoft.com/office/drawing/2014/main" id="{837E2B28-BA6F-0BC1-F1A6-9B368787A9F7}"/>
              </a:ext>
            </a:extLst>
          </p:cNvPr>
          <p:cNvSpPr/>
          <p:nvPr/>
        </p:nvSpPr>
        <p:spPr>
          <a:xfrm>
            <a:off x="7256098" y="1184435"/>
            <a:ext cx="4935902" cy="57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71000">
                <a:schemeClr val="tx2">
                  <a:lumMod val="20000"/>
                  <a:lumOff val="80000"/>
                </a:schemeClr>
              </a:gs>
              <a:gs pos="100000">
                <a:schemeClr val="bg2">
                  <a:lumMod val="9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9EF56959-8A29-0C69-357D-81A577DA2569}"/>
              </a:ext>
            </a:extLst>
          </p:cNvPr>
          <p:cNvSpPr/>
          <p:nvPr/>
        </p:nvSpPr>
        <p:spPr>
          <a:xfrm>
            <a:off x="4485830" y="2604003"/>
            <a:ext cx="2743200" cy="57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71000">
                <a:schemeClr val="tx2">
                  <a:lumMod val="20000"/>
                  <a:lumOff val="80000"/>
                </a:schemeClr>
              </a:gs>
              <a:gs pos="100000">
                <a:schemeClr val="bg2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6C365F12-8D4F-903B-0635-68575B793047}"/>
              </a:ext>
            </a:extLst>
          </p:cNvPr>
          <p:cNvSpPr/>
          <p:nvPr/>
        </p:nvSpPr>
        <p:spPr>
          <a:xfrm>
            <a:off x="2215111" y="4072750"/>
            <a:ext cx="2743200" cy="57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71000">
                <a:schemeClr val="tx2">
                  <a:lumMod val="20000"/>
                  <a:lumOff val="80000"/>
                </a:schemeClr>
              </a:gs>
              <a:gs pos="100000">
                <a:schemeClr val="bg2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Click to edit title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AEC5A284-FE3E-AB40-3C70-5EB55AD7DA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请输入小标题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EF0B0A1-4545-BFF9-A386-21A4E01EA3B3}"/>
              </a:ext>
            </a:extLst>
          </p:cNvPr>
          <p:cNvSpPr/>
          <p:nvPr/>
        </p:nvSpPr>
        <p:spPr>
          <a:xfrm>
            <a:off x="0" y="5579974"/>
            <a:ext cx="2545080" cy="57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71000">
                <a:schemeClr val="tx2">
                  <a:lumMod val="20000"/>
                  <a:lumOff val="80000"/>
                </a:schemeClr>
              </a:gs>
              <a:gs pos="100000">
                <a:schemeClr val="bg2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AA639E2-AD68-E8FD-2A7A-C5CD2C75F753}"/>
              </a:ext>
            </a:extLst>
          </p:cNvPr>
          <p:cNvGrpSpPr/>
          <p:nvPr/>
        </p:nvGrpSpPr>
        <p:grpSpPr>
          <a:xfrm>
            <a:off x="1212445" y="4042454"/>
            <a:ext cx="6177112" cy="2146936"/>
            <a:chOff x="1617344" y="3630974"/>
            <a:chExt cx="6177112" cy="2146936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C97F695-D3D3-EB3D-5529-3A928594EE5F}"/>
                </a:ext>
              </a:extLst>
            </p:cNvPr>
            <p:cNvSpPr txBox="1"/>
            <p:nvPr/>
          </p:nvSpPr>
          <p:spPr>
            <a:xfrm>
              <a:off x="3974582" y="5168494"/>
              <a:ext cx="3819874" cy="592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/>
              </a:lvl1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51PPT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模板网是一家提供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模板、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图片、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图表、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素材下载的网站。</a:t>
              </a:r>
            </a:p>
          </p:txBody>
        </p:sp>
        <p:sp>
          <p:nvSpPr>
            <p:cNvPr id="36" name="流程图: 接点 35">
              <a:extLst>
                <a:ext uri="{FF2B5EF4-FFF2-40B4-BE49-F238E27FC236}">
                  <a16:creationId xmlns:a16="http://schemas.microsoft.com/office/drawing/2014/main" id="{49EC6588-0D03-80F1-0278-5F33C6BB0C32}"/>
                </a:ext>
              </a:extLst>
            </p:cNvPr>
            <p:cNvSpPr/>
            <p:nvPr/>
          </p:nvSpPr>
          <p:spPr>
            <a:xfrm>
              <a:off x="1617344" y="3630974"/>
              <a:ext cx="2146936" cy="2146936"/>
            </a:xfrm>
            <a:prstGeom prst="flowChartConnector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流程图: 接点 36">
              <a:extLst>
                <a:ext uri="{FF2B5EF4-FFF2-40B4-BE49-F238E27FC236}">
                  <a16:creationId xmlns:a16="http://schemas.microsoft.com/office/drawing/2014/main" id="{A0CE7A56-DCDD-A924-B210-B192A2887E4C}"/>
                </a:ext>
              </a:extLst>
            </p:cNvPr>
            <p:cNvSpPr/>
            <p:nvPr/>
          </p:nvSpPr>
          <p:spPr>
            <a:xfrm>
              <a:off x="2129404" y="4143034"/>
              <a:ext cx="1122816" cy="11228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solidFill>
                    <a:schemeClr val="tx1"/>
                  </a:solidFill>
                  <a:latin typeface="+mj-ea"/>
                  <a:ea typeface="+mj-ea"/>
                </a:rPr>
                <a:t>阶段一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CFF656F-B9F3-26E1-E8A1-CCD2343C891F}"/>
                </a:ext>
              </a:extLst>
            </p:cNvPr>
            <p:cNvSpPr txBox="1"/>
            <p:nvPr/>
          </p:nvSpPr>
          <p:spPr>
            <a:xfrm>
              <a:off x="3974582" y="4702982"/>
              <a:ext cx="31826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1000">
                        <a:schemeClr val="accent1"/>
                      </a:gs>
                      <a:gs pos="99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7E1CD82-36BF-6D5F-AF4C-21543F2843B0}"/>
              </a:ext>
            </a:extLst>
          </p:cNvPr>
          <p:cNvGrpSpPr/>
          <p:nvPr/>
        </p:nvGrpSpPr>
        <p:grpSpPr>
          <a:xfrm>
            <a:off x="3492305" y="2541003"/>
            <a:ext cx="6177112" cy="2146936"/>
            <a:chOff x="1617344" y="3630974"/>
            <a:chExt cx="6177112" cy="214693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769FABF-4BD1-B5D4-2326-9C98E61F2D92}"/>
                </a:ext>
              </a:extLst>
            </p:cNvPr>
            <p:cNvSpPr txBox="1"/>
            <p:nvPr/>
          </p:nvSpPr>
          <p:spPr>
            <a:xfrm>
              <a:off x="3974582" y="5168494"/>
              <a:ext cx="3819874" cy="592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/>
              </a:lvl1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51PPT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模板网是一家提供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模板、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图片、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图表、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素材下载的网站。</a:t>
              </a:r>
            </a:p>
          </p:txBody>
        </p:sp>
        <p:sp>
          <p:nvSpPr>
            <p:cNvPr id="42" name="流程图: 接点 41">
              <a:extLst>
                <a:ext uri="{FF2B5EF4-FFF2-40B4-BE49-F238E27FC236}">
                  <a16:creationId xmlns:a16="http://schemas.microsoft.com/office/drawing/2014/main" id="{0A42A75C-77E5-5C4A-56EC-E2D33AC451BC}"/>
                </a:ext>
              </a:extLst>
            </p:cNvPr>
            <p:cNvSpPr/>
            <p:nvPr/>
          </p:nvSpPr>
          <p:spPr>
            <a:xfrm>
              <a:off x="1617344" y="3630974"/>
              <a:ext cx="2146936" cy="2146936"/>
            </a:xfrm>
            <a:prstGeom prst="flowChartConnector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流程图: 接点 42">
              <a:extLst>
                <a:ext uri="{FF2B5EF4-FFF2-40B4-BE49-F238E27FC236}">
                  <a16:creationId xmlns:a16="http://schemas.microsoft.com/office/drawing/2014/main" id="{D23E9B05-4CD1-FC57-0ED4-A2C0145E8F61}"/>
                </a:ext>
              </a:extLst>
            </p:cNvPr>
            <p:cNvSpPr/>
            <p:nvPr/>
          </p:nvSpPr>
          <p:spPr>
            <a:xfrm>
              <a:off x="2129404" y="4143034"/>
              <a:ext cx="1122816" cy="11228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solidFill>
                    <a:schemeClr val="tx1"/>
                  </a:solidFill>
                  <a:latin typeface="+mj-ea"/>
                  <a:ea typeface="+mj-ea"/>
                </a:rPr>
                <a:t>阶段一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790B2FD-551A-6246-C89A-F6294E1FCBE9}"/>
                </a:ext>
              </a:extLst>
            </p:cNvPr>
            <p:cNvSpPr txBox="1"/>
            <p:nvPr/>
          </p:nvSpPr>
          <p:spPr>
            <a:xfrm>
              <a:off x="3974582" y="4702982"/>
              <a:ext cx="31826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1000">
                        <a:schemeClr val="accent1"/>
                      </a:gs>
                      <a:gs pos="99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905CF08-7E7C-A707-8798-84798DAFC2A7}"/>
              </a:ext>
            </a:extLst>
          </p:cNvPr>
          <p:cNvGrpSpPr/>
          <p:nvPr/>
        </p:nvGrpSpPr>
        <p:grpSpPr>
          <a:xfrm>
            <a:off x="6070036" y="1158901"/>
            <a:ext cx="5539856" cy="2146936"/>
            <a:chOff x="1617344" y="3630974"/>
            <a:chExt cx="5539856" cy="214693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2F1C755-8297-7BF3-5E21-221AEF5BCB90}"/>
                </a:ext>
              </a:extLst>
            </p:cNvPr>
            <p:cNvSpPr txBox="1"/>
            <p:nvPr/>
          </p:nvSpPr>
          <p:spPr>
            <a:xfrm>
              <a:off x="3974582" y="5168494"/>
              <a:ext cx="3182618" cy="592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/>
              </a:lvl1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51PPT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模板网是一家提供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模板、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图片、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图表等素材下载的网站。</a:t>
              </a:r>
            </a:p>
          </p:txBody>
        </p:sp>
        <p:sp>
          <p:nvSpPr>
            <p:cNvPr id="49" name="流程图: 接点 48">
              <a:extLst>
                <a:ext uri="{FF2B5EF4-FFF2-40B4-BE49-F238E27FC236}">
                  <a16:creationId xmlns:a16="http://schemas.microsoft.com/office/drawing/2014/main" id="{40C5C2C8-5C56-8F43-375F-54EBD3491C67}"/>
                </a:ext>
              </a:extLst>
            </p:cNvPr>
            <p:cNvSpPr/>
            <p:nvPr/>
          </p:nvSpPr>
          <p:spPr>
            <a:xfrm>
              <a:off x="1617344" y="3630974"/>
              <a:ext cx="2146936" cy="2146936"/>
            </a:xfrm>
            <a:prstGeom prst="flowChartConnector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流程图: 接点 49">
              <a:extLst>
                <a:ext uri="{FF2B5EF4-FFF2-40B4-BE49-F238E27FC236}">
                  <a16:creationId xmlns:a16="http://schemas.microsoft.com/office/drawing/2014/main" id="{0D7A18C2-A23E-2692-CF12-A407C95CDC93}"/>
                </a:ext>
              </a:extLst>
            </p:cNvPr>
            <p:cNvSpPr/>
            <p:nvPr/>
          </p:nvSpPr>
          <p:spPr>
            <a:xfrm>
              <a:off x="2129404" y="4143034"/>
              <a:ext cx="1122816" cy="112281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solidFill>
                    <a:schemeClr val="tx1"/>
                  </a:solidFill>
                  <a:latin typeface="+mj-ea"/>
                  <a:ea typeface="+mj-ea"/>
                </a:rPr>
                <a:t>阶段一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1643801-5930-7D24-1EA3-63FB2E036E73}"/>
                </a:ext>
              </a:extLst>
            </p:cNvPr>
            <p:cNvSpPr txBox="1"/>
            <p:nvPr/>
          </p:nvSpPr>
          <p:spPr>
            <a:xfrm>
              <a:off x="3974582" y="4702982"/>
              <a:ext cx="31826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1000">
                        <a:schemeClr val="accent1"/>
                      </a:gs>
                      <a:gs pos="99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ea"/>
                  <a:ea typeface="+mj-ea"/>
                </a:rPr>
                <a:t>输入小标题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69523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Click to edit title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AEC5A284-FE3E-AB40-3C70-5EB55AD7DA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请输入小标题</a:t>
            </a:r>
          </a:p>
        </p:txBody>
      </p:sp>
      <p:pic>
        <p:nvPicPr>
          <p:cNvPr id="57" name="图片 56" descr="桌子上放着笔记本电脑的人&#10;&#10;中度可信度描述已自动生成">
            <a:extLst>
              <a:ext uri="{FF2B5EF4-FFF2-40B4-BE49-F238E27FC236}">
                <a16:creationId xmlns:a16="http://schemas.microsoft.com/office/drawing/2014/main" id="{72AA9814-0B64-914B-4443-68C77CFE99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7863" y="1574710"/>
            <a:ext cx="5443608" cy="3023076"/>
          </a:xfrm>
          <a:prstGeom prst="rect">
            <a:avLst/>
          </a:prstGeom>
        </p:spPr>
      </p:pic>
      <p:grpSp>
        <p:nvGrpSpPr>
          <p:cNvPr id="71" name="组合 70">
            <a:extLst>
              <a:ext uri="{FF2B5EF4-FFF2-40B4-BE49-F238E27FC236}">
                <a16:creationId xmlns:a16="http://schemas.microsoft.com/office/drawing/2014/main" id="{ADE6F7C1-518C-BF1B-1DEB-8A45AA4D8326}"/>
              </a:ext>
            </a:extLst>
          </p:cNvPr>
          <p:cNvGrpSpPr/>
          <p:nvPr/>
        </p:nvGrpSpPr>
        <p:grpSpPr>
          <a:xfrm>
            <a:off x="7042640" y="1484574"/>
            <a:ext cx="4915110" cy="947932"/>
            <a:chOff x="7195040" y="1657294"/>
            <a:chExt cx="4915110" cy="94793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9DD2490-2BD1-B053-A683-B27565E2A1C0}"/>
                </a:ext>
              </a:extLst>
            </p:cNvPr>
            <p:cNvSpPr txBox="1"/>
            <p:nvPr/>
          </p:nvSpPr>
          <p:spPr>
            <a:xfrm>
              <a:off x="8927532" y="1657294"/>
              <a:ext cx="31826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1000">
                        <a:schemeClr val="accent1"/>
                      </a:gs>
                      <a:gs pos="99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ea"/>
                  <a:ea typeface="+mj-ea"/>
                </a:rPr>
                <a:t>风格种类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F464BDD-AB0F-30BA-4134-DA0ADD8ABCA0}"/>
                </a:ext>
              </a:extLst>
            </p:cNvPr>
            <p:cNvSpPr txBox="1"/>
            <p:nvPr/>
          </p:nvSpPr>
          <p:spPr>
            <a:xfrm>
              <a:off x="8927532" y="2025580"/>
              <a:ext cx="2075748" cy="579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ts val="19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51PPT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模板网是一家提供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模板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66292D1B-33A8-8004-6F74-7116C77EC8DD}"/>
                </a:ext>
              </a:extLst>
            </p:cNvPr>
            <p:cNvSpPr/>
            <p:nvPr/>
          </p:nvSpPr>
          <p:spPr>
            <a:xfrm>
              <a:off x="7195040" y="1726823"/>
              <a:ext cx="1549639" cy="763768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b="1" dirty="0">
                  <a:latin typeface="+mj-lt"/>
                  <a:ea typeface="+mj-ea"/>
                </a:rPr>
                <a:t>50</a:t>
              </a:r>
              <a:r>
                <a:rPr lang="zh-CN" altLang="en-US" sz="3200" b="1" dirty="0">
                  <a:latin typeface="+mj-lt"/>
                  <a:ea typeface="+mj-ea"/>
                </a:rPr>
                <a:t>＋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4DC29EA7-9D30-F433-92FD-DA84090CD25E}"/>
              </a:ext>
            </a:extLst>
          </p:cNvPr>
          <p:cNvGrpSpPr/>
          <p:nvPr/>
        </p:nvGrpSpPr>
        <p:grpSpPr>
          <a:xfrm>
            <a:off x="7042640" y="2650037"/>
            <a:ext cx="4915110" cy="763768"/>
            <a:chOff x="7195040" y="2820865"/>
            <a:chExt cx="4915110" cy="763768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FFCC946-56A0-5827-A63D-BD9F4D6D7A1F}"/>
                </a:ext>
              </a:extLst>
            </p:cNvPr>
            <p:cNvSpPr txBox="1"/>
            <p:nvPr/>
          </p:nvSpPr>
          <p:spPr>
            <a:xfrm>
              <a:off x="8927532" y="2859628"/>
              <a:ext cx="31826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1000">
                        <a:schemeClr val="accent1"/>
                      </a:gs>
                      <a:gs pos="99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ea"/>
                  <a:ea typeface="+mj-ea"/>
                </a:rPr>
                <a:t>合作方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755C2CB3-2A44-DD05-78CB-8889399F5D67}"/>
                </a:ext>
              </a:extLst>
            </p:cNvPr>
            <p:cNvSpPr txBox="1"/>
            <p:nvPr/>
          </p:nvSpPr>
          <p:spPr>
            <a:xfrm>
              <a:off x="8927532" y="3227914"/>
              <a:ext cx="2075748" cy="335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ts val="19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51PPT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模板网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7AEDA23D-A3B1-19A9-D5CE-0D9325392C4C}"/>
                </a:ext>
              </a:extLst>
            </p:cNvPr>
            <p:cNvSpPr/>
            <p:nvPr/>
          </p:nvSpPr>
          <p:spPr>
            <a:xfrm>
              <a:off x="7195040" y="2820865"/>
              <a:ext cx="1549639" cy="763768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b="1" dirty="0">
                  <a:latin typeface="+mj-lt"/>
                  <a:ea typeface="+mj-ea"/>
                </a:rPr>
                <a:t>180</a:t>
              </a:r>
              <a:endParaRPr lang="zh-CN" altLang="en-US" sz="3200" b="1" dirty="0">
                <a:latin typeface="+mj-lt"/>
                <a:ea typeface="+mj-ea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26318B63-1A44-D295-9C5B-C0F562C89DCE}"/>
              </a:ext>
            </a:extLst>
          </p:cNvPr>
          <p:cNvGrpSpPr/>
          <p:nvPr/>
        </p:nvGrpSpPr>
        <p:grpSpPr>
          <a:xfrm>
            <a:off x="7042640" y="3631336"/>
            <a:ext cx="4915110" cy="947932"/>
            <a:chOff x="7195040" y="3799964"/>
            <a:chExt cx="4915110" cy="947932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EBB5B72-B754-5EF0-EE47-965F8ABD15D6}"/>
                </a:ext>
              </a:extLst>
            </p:cNvPr>
            <p:cNvSpPr txBox="1"/>
            <p:nvPr/>
          </p:nvSpPr>
          <p:spPr>
            <a:xfrm>
              <a:off x="8927532" y="3799964"/>
              <a:ext cx="31826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1000">
                        <a:schemeClr val="accent1"/>
                      </a:gs>
                      <a:gs pos="99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ea"/>
                  <a:ea typeface="+mj-ea"/>
                </a:rPr>
                <a:t>风格种类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BBCB1AB0-C50A-AECD-9CB1-D1E383EC62AE}"/>
                </a:ext>
              </a:extLst>
            </p:cNvPr>
            <p:cNvSpPr txBox="1"/>
            <p:nvPr/>
          </p:nvSpPr>
          <p:spPr>
            <a:xfrm>
              <a:off x="8927532" y="4168250"/>
              <a:ext cx="2075748" cy="579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ts val="19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51PPT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模板网是一家提供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模板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069AA74C-FD76-429E-0261-149CC9376E6D}"/>
                </a:ext>
              </a:extLst>
            </p:cNvPr>
            <p:cNvSpPr/>
            <p:nvPr/>
          </p:nvSpPr>
          <p:spPr>
            <a:xfrm>
              <a:off x="7195040" y="3869493"/>
              <a:ext cx="1549639" cy="763768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b="1" dirty="0">
                  <a:latin typeface="+mj-lt"/>
                  <a:ea typeface="+mj-ea"/>
                </a:rPr>
                <a:t>400</a:t>
              </a:r>
              <a:endParaRPr lang="zh-CN" altLang="en-US" sz="3200" b="1" dirty="0">
                <a:latin typeface="+mj-lt"/>
                <a:ea typeface="+mj-ea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E4D54B9A-4F4D-6878-96CB-247C7BFF51AD}"/>
              </a:ext>
            </a:extLst>
          </p:cNvPr>
          <p:cNvGrpSpPr/>
          <p:nvPr/>
        </p:nvGrpSpPr>
        <p:grpSpPr>
          <a:xfrm>
            <a:off x="7042640" y="4796798"/>
            <a:ext cx="4915110" cy="763768"/>
            <a:chOff x="7195040" y="2820865"/>
            <a:chExt cx="4915110" cy="763768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81507C94-C179-4B91-03B7-4CD0CD059084}"/>
                </a:ext>
              </a:extLst>
            </p:cNvPr>
            <p:cNvSpPr txBox="1"/>
            <p:nvPr/>
          </p:nvSpPr>
          <p:spPr>
            <a:xfrm>
              <a:off x="8927532" y="2859628"/>
              <a:ext cx="31826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1000">
                        <a:schemeClr val="accent1"/>
                      </a:gs>
                      <a:gs pos="99000">
                        <a:schemeClr val="accent1">
                          <a:lumMod val="75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ea"/>
                  <a:ea typeface="+mj-ea"/>
                </a:rPr>
                <a:t>合作方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C82B6ED6-E903-6BF1-5620-7AEE0461D966}"/>
                </a:ext>
              </a:extLst>
            </p:cNvPr>
            <p:cNvSpPr txBox="1"/>
            <p:nvPr/>
          </p:nvSpPr>
          <p:spPr>
            <a:xfrm>
              <a:off x="8927532" y="3227914"/>
              <a:ext cx="2075748" cy="335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ts val="19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51PPT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模板网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2DD5D7F8-40A8-5E6F-AD70-1AAD5E345295}"/>
                </a:ext>
              </a:extLst>
            </p:cNvPr>
            <p:cNvSpPr/>
            <p:nvPr/>
          </p:nvSpPr>
          <p:spPr>
            <a:xfrm>
              <a:off x="7195040" y="2820865"/>
              <a:ext cx="1549639" cy="763768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b="1" dirty="0">
                  <a:latin typeface="+mj-lt"/>
                  <a:ea typeface="+mj-ea"/>
                </a:rPr>
                <a:t>100</a:t>
              </a:r>
              <a:endParaRPr lang="zh-CN" altLang="en-US" sz="3200" b="1" dirty="0">
                <a:latin typeface="+mj-lt"/>
                <a:ea typeface="+mj-ea"/>
              </a:endParaRPr>
            </a:p>
          </p:txBody>
        </p: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id="{B0E136FF-9B4B-ACA1-849E-2CEAD00C0807}"/>
              </a:ext>
            </a:extLst>
          </p:cNvPr>
          <p:cNvSpPr txBox="1"/>
          <p:nvPr/>
        </p:nvSpPr>
        <p:spPr>
          <a:xfrm>
            <a:off x="560079" y="4838793"/>
            <a:ext cx="5342804" cy="792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51PPT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模板网是一家提供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模板、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图片、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图表、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素材、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特效、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专题、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F2F2F">
                    <a:lumMod val="65000"/>
                    <a:lumOff val="3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软件下载的网站。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2F2F2F">
                  <a:lumMod val="65000"/>
                  <a:lumOff val="35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9473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>
            <a:extLst>
              <a:ext uri="{FF2B5EF4-FFF2-40B4-BE49-F238E27FC236}">
                <a16:creationId xmlns:a16="http://schemas.microsoft.com/office/drawing/2014/main" id="{F4FA4A1B-DCED-400A-51FD-79E33747B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产品系列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AC15AEE7-7F66-F301-8112-34AB62B1B0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Company Overview</a:t>
            </a:r>
          </a:p>
          <a:p>
            <a:endParaRPr lang="zh-CN" alt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8702713A-4E9D-E470-2336-6ADCF2376E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1902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Click to edit title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AEC5A284-FE3E-AB40-3C70-5EB55AD7DA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请输入小标题</a:t>
            </a:r>
          </a:p>
        </p:txBody>
      </p:sp>
      <p:sp>
        <p:nvSpPr>
          <p:cNvPr id="4" name="矩形: 单圆角 3">
            <a:extLst>
              <a:ext uri="{FF2B5EF4-FFF2-40B4-BE49-F238E27FC236}">
                <a16:creationId xmlns:a16="http://schemas.microsoft.com/office/drawing/2014/main" id="{1ED7A6A9-7DDD-ADE9-89F3-C4422FD3D4B9}"/>
              </a:ext>
            </a:extLst>
          </p:cNvPr>
          <p:cNvSpPr/>
          <p:nvPr/>
        </p:nvSpPr>
        <p:spPr>
          <a:xfrm flipH="1">
            <a:off x="6189008" y="1553968"/>
            <a:ext cx="5145934" cy="2087220"/>
          </a:xfrm>
          <a:prstGeom prst="round1Rect">
            <a:avLst>
              <a:gd name="adj" fmla="val 8635"/>
            </a:avLst>
          </a:prstGeom>
          <a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4000" contrast="-1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0804C5B-491C-146E-8E20-E9D7BE7C35E0}"/>
              </a:ext>
            </a:extLst>
          </p:cNvPr>
          <p:cNvGrpSpPr/>
          <p:nvPr/>
        </p:nvGrpSpPr>
        <p:grpSpPr>
          <a:xfrm>
            <a:off x="660400" y="1553968"/>
            <a:ext cx="5151120" cy="2087220"/>
            <a:chOff x="655320" y="1523488"/>
            <a:chExt cx="5151120" cy="2087220"/>
          </a:xfrm>
        </p:grpSpPr>
        <p:sp>
          <p:nvSpPr>
            <p:cNvPr id="3" name="矩形: 单圆角 2">
              <a:extLst>
                <a:ext uri="{FF2B5EF4-FFF2-40B4-BE49-F238E27FC236}">
                  <a16:creationId xmlns:a16="http://schemas.microsoft.com/office/drawing/2014/main" id="{153ED556-E68E-EE02-0D64-23C2B4BEB703}"/>
                </a:ext>
              </a:extLst>
            </p:cNvPr>
            <p:cNvSpPr/>
            <p:nvPr/>
          </p:nvSpPr>
          <p:spPr>
            <a:xfrm>
              <a:off x="660400" y="1523488"/>
              <a:ext cx="5145934" cy="2087220"/>
            </a:xfrm>
            <a:prstGeom prst="round1Rect">
              <a:avLst>
                <a:gd name="adj" fmla="val 11555"/>
              </a:avLst>
            </a:prstGeom>
            <a:solidFill>
              <a:schemeClr val="bg1"/>
            </a:solidFill>
            <a:ln w="3175">
              <a:solidFill>
                <a:schemeClr val="accent1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107C11F-18D5-5C92-CA69-6D4264C4A040}"/>
                </a:ext>
              </a:extLst>
            </p:cNvPr>
            <p:cNvSpPr/>
            <p:nvPr/>
          </p:nvSpPr>
          <p:spPr>
            <a:xfrm>
              <a:off x="655320" y="3590389"/>
              <a:ext cx="5151120" cy="0"/>
            </a:xfrm>
            <a:custGeom>
              <a:avLst/>
              <a:gdLst>
                <a:gd name="connsiteX0" fmla="*/ 0 w 5151120"/>
                <a:gd name="connsiteY0" fmla="*/ 0 h 0"/>
                <a:gd name="connsiteX1" fmla="*/ 5151120 w 515112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51120">
                  <a:moveTo>
                    <a:pt x="0" y="0"/>
                  </a:moveTo>
                  <a:lnTo>
                    <a:pt x="5151120" y="0"/>
                  </a:lnTo>
                </a:path>
              </a:pathLst>
            </a:custGeom>
            <a:noFill/>
            <a:ln w="317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1524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8950254-8CA9-44BF-7829-66732A66540F}"/>
                </a:ext>
              </a:extLst>
            </p:cNvPr>
            <p:cNvSpPr txBox="1"/>
            <p:nvPr/>
          </p:nvSpPr>
          <p:spPr>
            <a:xfrm>
              <a:off x="957549" y="1777840"/>
              <a:ext cx="1819202" cy="46166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6000">
                  <a:schemeClr val="accent1">
                    <a:lumMod val="20000"/>
                    <a:lumOff val="80000"/>
                    <a:alpha val="26000"/>
                  </a:schemeClr>
                </a:gs>
                <a:gs pos="13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40000"/>
                  </a:schemeClr>
                </a:gs>
              </a:gsLst>
              <a:lin ang="2700000" scaled="1"/>
              <a:tileRect/>
            </a:gradFill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152400" dist="63500" dir="2700000" sx="98000" sy="98000" algn="t" rotWithShape="0">
                <a:schemeClr val="accent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24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/>
                <a:t>输入标题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CBAF1B5-8040-7BB5-A217-9B0518947085}"/>
                </a:ext>
              </a:extLst>
            </p:cNvPr>
            <p:cNvSpPr txBox="1"/>
            <p:nvPr/>
          </p:nvSpPr>
          <p:spPr>
            <a:xfrm>
              <a:off x="879365" y="2372051"/>
              <a:ext cx="4711205" cy="592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51PPT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模板网是一家提供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模板、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图片、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图表、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素材、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特效、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专题、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软件下载的网站。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F1510A4-8FED-853E-687B-46AA41B368E5}"/>
                </a:ext>
              </a:extLst>
            </p:cNvPr>
            <p:cNvSpPr txBox="1"/>
            <p:nvPr/>
          </p:nvSpPr>
          <p:spPr>
            <a:xfrm>
              <a:off x="874145" y="2940257"/>
              <a:ext cx="4711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dirty="0"/>
                <a:t>51PPT Template Network is a website that provides PPT templates, PPT images, PPT charts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B7A4FB3-2884-59D6-36C9-43AF2A8B4920}"/>
              </a:ext>
            </a:extLst>
          </p:cNvPr>
          <p:cNvGrpSpPr/>
          <p:nvPr/>
        </p:nvGrpSpPr>
        <p:grpSpPr>
          <a:xfrm>
            <a:off x="660400" y="3943434"/>
            <a:ext cx="5151120" cy="2087220"/>
            <a:chOff x="655320" y="1523488"/>
            <a:chExt cx="5151120" cy="2087220"/>
          </a:xfrm>
        </p:grpSpPr>
        <p:sp>
          <p:nvSpPr>
            <p:cNvPr id="31" name="矩形: 单圆角 30">
              <a:extLst>
                <a:ext uri="{FF2B5EF4-FFF2-40B4-BE49-F238E27FC236}">
                  <a16:creationId xmlns:a16="http://schemas.microsoft.com/office/drawing/2014/main" id="{64FCB66F-BD84-9544-2F74-A55343EBA64E}"/>
                </a:ext>
              </a:extLst>
            </p:cNvPr>
            <p:cNvSpPr/>
            <p:nvPr/>
          </p:nvSpPr>
          <p:spPr>
            <a:xfrm>
              <a:off x="660400" y="1523488"/>
              <a:ext cx="5145934" cy="2087220"/>
            </a:xfrm>
            <a:prstGeom prst="round1Rect">
              <a:avLst>
                <a:gd name="adj" fmla="val 9365"/>
              </a:avLst>
            </a:prstGeom>
            <a:solidFill>
              <a:schemeClr val="bg1"/>
            </a:solidFill>
            <a:ln w="3175">
              <a:solidFill>
                <a:schemeClr val="accent1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0B44532-3972-BE04-CA99-EC12316D0BF0}"/>
                </a:ext>
              </a:extLst>
            </p:cNvPr>
            <p:cNvSpPr/>
            <p:nvPr/>
          </p:nvSpPr>
          <p:spPr>
            <a:xfrm>
              <a:off x="655320" y="3590389"/>
              <a:ext cx="5151120" cy="0"/>
            </a:xfrm>
            <a:custGeom>
              <a:avLst/>
              <a:gdLst>
                <a:gd name="connsiteX0" fmla="*/ 0 w 5151120"/>
                <a:gd name="connsiteY0" fmla="*/ 0 h 0"/>
                <a:gd name="connsiteX1" fmla="*/ 5151120 w 515112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51120">
                  <a:moveTo>
                    <a:pt x="0" y="0"/>
                  </a:moveTo>
                  <a:lnTo>
                    <a:pt x="5151120" y="0"/>
                  </a:lnTo>
                </a:path>
              </a:pathLst>
            </a:custGeom>
            <a:noFill/>
            <a:ln w="317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1524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9CCC855-1E6E-17DB-C541-D319915123E0}"/>
                </a:ext>
              </a:extLst>
            </p:cNvPr>
            <p:cNvSpPr txBox="1"/>
            <p:nvPr/>
          </p:nvSpPr>
          <p:spPr>
            <a:xfrm>
              <a:off x="934399" y="1777840"/>
              <a:ext cx="1819202" cy="46166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6000">
                  <a:schemeClr val="accent1">
                    <a:lumMod val="20000"/>
                    <a:lumOff val="80000"/>
                    <a:alpha val="26000"/>
                  </a:schemeClr>
                </a:gs>
                <a:gs pos="13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40000"/>
                  </a:schemeClr>
                </a:gs>
              </a:gsLst>
              <a:lin ang="2700000" scaled="1"/>
              <a:tileRect/>
            </a:gradFill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152400" dist="63500" dir="2700000" sx="98000" sy="98000" algn="t" rotWithShape="0">
                <a:schemeClr val="accent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24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/>
                <a:t>输入标题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79D1B31-7B67-5152-F824-3A9101DB1F58}"/>
                </a:ext>
              </a:extLst>
            </p:cNvPr>
            <p:cNvSpPr txBox="1"/>
            <p:nvPr/>
          </p:nvSpPr>
          <p:spPr>
            <a:xfrm>
              <a:off x="856215" y="2372051"/>
              <a:ext cx="4711205" cy="592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51PPT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模板网是一家提供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模板、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图片、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图表、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素材、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特效、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专题、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软件下载的网站。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BC143EB-AD41-DDBE-23A3-01C8C35A6F81}"/>
                </a:ext>
              </a:extLst>
            </p:cNvPr>
            <p:cNvSpPr txBox="1"/>
            <p:nvPr/>
          </p:nvSpPr>
          <p:spPr>
            <a:xfrm>
              <a:off x="850995" y="2940257"/>
              <a:ext cx="4711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dirty="0"/>
                <a:t>51PPT Template Network is a website that provides PPT templates, PPT images, </a:t>
              </a:r>
              <a:r>
                <a:rPr lang="en-US" altLang="zh-CN"/>
                <a:t>PPT charts</a:t>
              </a:r>
              <a:endParaRPr lang="en-US" altLang="zh-CN" dirty="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20EFADE-C0C1-9F32-43A0-4A9C88E8D022}"/>
              </a:ext>
            </a:extLst>
          </p:cNvPr>
          <p:cNvGrpSpPr/>
          <p:nvPr/>
        </p:nvGrpSpPr>
        <p:grpSpPr>
          <a:xfrm>
            <a:off x="6189008" y="3943434"/>
            <a:ext cx="5151120" cy="2087220"/>
            <a:chOff x="655320" y="1523488"/>
            <a:chExt cx="5151120" cy="2087220"/>
          </a:xfrm>
        </p:grpSpPr>
        <p:sp>
          <p:nvSpPr>
            <p:cNvPr id="38" name="矩形: 单圆角 37">
              <a:extLst>
                <a:ext uri="{FF2B5EF4-FFF2-40B4-BE49-F238E27FC236}">
                  <a16:creationId xmlns:a16="http://schemas.microsoft.com/office/drawing/2014/main" id="{73188894-A688-2B09-F9A2-FADD03392B67}"/>
                </a:ext>
              </a:extLst>
            </p:cNvPr>
            <p:cNvSpPr/>
            <p:nvPr/>
          </p:nvSpPr>
          <p:spPr>
            <a:xfrm flipH="1">
              <a:off x="660400" y="1523488"/>
              <a:ext cx="5145934" cy="2087220"/>
            </a:xfrm>
            <a:prstGeom prst="round1Rect">
              <a:avLst>
                <a:gd name="adj" fmla="val 5714"/>
              </a:avLst>
            </a:prstGeom>
            <a:solidFill>
              <a:schemeClr val="bg1"/>
            </a:solidFill>
            <a:ln w="3175">
              <a:solidFill>
                <a:schemeClr val="accent1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948D7CF-16AB-A031-05FB-DB59AF0D1EF4}"/>
                </a:ext>
              </a:extLst>
            </p:cNvPr>
            <p:cNvSpPr/>
            <p:nvPr/>
          </p:nvSpPr>
          <p:spPr>
            <a:xfrm>
              <a:off x="655320" y="3590389"/>
              <a:ext cx="5151120" cy="0"/>
            </a:xfrm>
            <a:custGeom>
              <a:avLst/>
              <a:gdLst>
                <a:gd name="connsiteX0" fmla="*/ 0 w 5151120"/>
                <a:gd name="connsiteY0" fmla="*/ 0 h 0"/>
                <a:gd name="connsiteX1" fmla="*/ 5151120 w 515112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51120">
                  <a:moveTo>
                    <a:pt x="0" y="0"/>
                  </a:moveTo>
                  <a:lnTo>
                    <a:pt x="5151120" y="0"/>
                  </a:lnTo>
                </a:path>
              </a:pathLst>
            </a:custGeom>
            <a:noFill/>
            <a:ln w="317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1524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3FA1DE2-0FEF-F007-451E-630BD966808A}"/>
                </a:ext>
              </a:extLst>
            </p:cNvPr>
            <p:cNvSpPr txBox="1"/>
            <p:nvPr/>
          </p:nvSpPr>
          <p:spPr>
            <a:xfrm>
              <a:off x="992274" y="1777840"/>
              <a:ext cx="1819202" cy="46166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6000">
                  <a:schemeClr val="accent1">
                    <a:lumMod val="20000"/>
                    <a:lumOff val="80000"/>
                    <a:alpha val="26000"/>
                  </a:schemeClr>
                </a:gs>
                <a:gs pos="13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40000"/>
                  </a:schemeClr>
                </a:gs>
              </a:gsLst>
              <a:lin ang="2700000" scaled="1"/>
              <a:tileRect/>
            </a:gradFill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152400" dist="63500" dir="2700000" sx="98000" sy="98000" algn="t" rotWithShape="0">
                <a:schemeClr val="accent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240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/>
                <a:t>输入标题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3A51A76-E9BA-B798-487D-40A2EE874CA6}"/>
                </a:ext>
              </a:extLst>
            </p:cNvPr>
            <p:cNvSpPr txBox="1"/>
            <p:nvPr/>
          </p:nvSpPr>
          <p:spPr>
            <a:xfrm>
              <a:off x="914090" y="2372051"/>
              <a:ext cx="4711205" cy="592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51PPT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模板网是一家提供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模板、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图片、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图表、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素材、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特效、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专题、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软件下载的网站。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0F3EF81-ECF0-28CF-E815-2ED5396565E9}"/>
                </a:ext>
              </a:extLst>
            </p:cNvPr>
            <p:cNvSpPr txBox="1"/>
            <p:nvPr/>
          </p:nvSpPr>
          <p:spPr>
            <a:xfrm>
              <a:off x="908870" y="2940257"/>
              <a:ext cx="4711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dirty="0"/>
                <a:t>51PPT Template Network is a website that provides PPT templates, PPT images, PPT charts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276959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7821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997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heme/theme1.xml><?xml version="1.0" encoding="utf-8"?>
<a:theme xmlns:a="http://schemas.openxmlformats.org/drawingml/2006/main" name="51PPT模板网">
  <a:themeElements>
    <a:clrScheme name="蓝色简约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0277BD"/>
      </a:accent1>
      <a:accent2>
        <a:srgbClr val="FF6B42"/>
      </a:accent2>
      <a:accent3>
        <a:srgbClr val="5BA3EB"/>
      </a:accent3>
      <a:accent4>
        <a:srgbClr val="06BB9A"/>
      </a:accent4>
      <a:accent5>
        <a:srgbClr val="8E7EF0"/>
      </a:accent5>
      <a:accent6>
        <a:srgbClr val="F4B919"/>
      </a:accent6>
      <a:hlink>
        <a:srgbClr val="F84D4D"/>
      </a:hlink>
      <a:folHlink>
        <a:srgbClr val="979797"/>
      </a:folHlink>
    </a:clrScheme>
    <a:fontScheme name="蓝色简约字体">
      <a:majorFont>
        <a:latin typeface="Arial"/>
        <a:ea typeface="思源黑体 CN Bold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2024</TotalTime>
  <Words>965</Words>
  <Application>Microsoft Office PowerPoint</Application>
  <PresentationFormat>宽屏</PresentationFormat>
  <Paragraphs>124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HarmonyOS Sans SC Light</vt:lpstr>
      <vt:lpstr>OPPOSans H</vt:lpstr>
      <vt:lpstr>PingFang SC</vt:lpstr>
      <vt:lpstr>Söhne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思源黑体 CN Regular</vt:lpstr>
      <vt:lpstr>Arial</vt:lpstr>
      <vt:lpstr>Bahnschrift SemiBold</vt:lpstr>
      <vt:lpstr>Bahnschrift SemiLight</vt:lpstr>
      <vt:lpstr>Calibri</vt:lpstr>
      <vt:lpstr>Segoe UI Light</vt:lpstr>
      <vt:lpstr>51PPT模板网</vt:lpstr>
      <vt:lpstr>蓝色简约 企业宣传PPT模板</vt:lpstr>
      <vt:lpstr>PowerPoint 演示文稿</vt:lpstr>
      <vt:lpstr>公司概况</vt:lpstr>
      <vt:lpstr>Click to edit title</vt:lpstr>
      <vt:lpstr>Click to edit title</vt:lpstr>
      <vt:lpstr>Click to edit title</vt:lpstr>
      <vt:lpstr>Click to edit title</vt:lpstr>
      <vt:lpstr>产品系列</vt:lpstr>
      <vt:lpstr>Click to edit title</vt:lpstr>
      <vt:lpstr>Click to edit title</vt:lpstr>
      <vt:lpstr>Click to edit title</vt:lpstr>
      <vt:lpstr>规划远景</vt:lpstr>
      <vt:lpstr>Click to edit title</vt:lpstr>
      <vt:lpstr>Click to edit title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蓝色简约企业宣传ppt模板</dc:title>
  <dc:creator>Aaron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522</cp:revision>
  <dcterms:created xsi:type="dcterms:W3CDTF">2021-10-26T10:37:55Z</dcterms:created>
  <dcterms:modified xsi:type="dcterms:W3CDTF">2023-07-03T13:29:31Z</dcterms:modified>
</cp:coreProperties>
</file>