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68" r:id="rId5"/>
    <p:sldId id="261" r:id="rId6"/>
    <p:sldId id="267" r:id="rId7"/>
    <p:sldId id="263" r:id="rId8"/>
    <p:sldId id="259" r:id="rId9"/>
    <p:sldId id="260" r:id="rId10"/>
    <p:sldId id="265" r:id="rId11"/>
    <p:sldId id="269" r:id="rId12"/>
    <p:sldId id="270" r:id="rId13"/>
    <p:sldId id="271" r:id="rId14"/>
    <p:sldId id="272" r:id="rId15"/>
    <p:sldId id="273" r:id="rId16"/>
    <p:sldId id="266" r:id="rId17"/>
    <p:sldId id="274" r:id="rId18"/>
    <p:sldId id="275" r:id="rId19"/>
    <p:sldId id="264" r:id="rId20"/>
    <p:sldId id="276" r:id="rId21"/>
    <p:sldId id="277" r:id="rId22"/>
    <p:sldId id="1126" r:id="rId23"/>
    <p:sldId id="1127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404040"/>
    <a:srgbClr val="D7C1A9"/>
    <a:srgbClr val="ADE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4" autoAdjust="0"/>
    <p:restoredTop sz="95697" autoAdjust="0"/>
  </p:normalViewPr>
  <p:slideViewPr>
    <p:cSldViewPr snapToGrid="0">
      <p:cViewPr varScale="1">
        <p:scale>
          <a:sx n="76" d="100"/>
          <a:sy n="76" d="100"/>
        </p:scale>
        <p:origin x="120" y="3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8" d="100"/>
          <a:sy n="88" d="100"/>
        </p:scale>
        <p:origin x="3317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7DB4596-1A3D-EB41-D978-EA00AE96D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348764E-C56D-0EE7-61A9-1C1AD12BAE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6B4BB-EF8D-4C87-9397-CB1D6D25A0EE}" type="datetimeFigureOut">
              <a:rPr lang="zh-CN" altLang="en-US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2023/7/3</a:t>
            </a:fld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D07F4B7-B10C-18A5-446E-7E9F722350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4BA632-4F9D-1EAB-7A5E-D82EB3B55E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100C9-2C13-4647-8EAE-075DB8B3C39D}" type="slidenum">
              <a:rPr lang="zh-CN" altLang="en-US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‹#›</a:t>
            </a:fld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047771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B015D33C-0C83-4F73-980E-5256C45AE755}" type="datetimeFigureOut">
              <a:rPr lang="zh-CN" altLang="en-US" smtClean="0"/>
              <a:pPr/>
              <a:t>2023/7/3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29508DA8-F615-42FE-8A92-C1649AEBAA2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8DA8-F615-42FE-8A92-C1649AEBAA2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8DA8-F615-42FE-8A92-C1649AEBAA2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8DA8-F615-42FE-8A92-C1649AEBAA2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8DA8-F615-42FE-8A92-C1649AEBAA27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5081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8DA8-F615-42FE-8A92-C1649AEBAA2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8DA8-F615-42FE-8A92-C1649AEBAA2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8DA8-F615-42FE-8A92-C1649AEBAA2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形 14">
            <a:extLst>
              <a:ext uri="{FF2B5EF4-FFF2-40B4-BE49-F238E27FC236}">
                <a16:creationId xmlns:a16="http://schemas.microsoft.com/office/drawing/2014/main" id="{D502AFC7-7AA5-5872-9326-E88059CCF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7885638" cy="2216629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B26EA77-035E-551E-4785-989AEAAD396E}"/>
              </a:ext>
            </a:extLst>
          </p:cNvPr>
          <p:cNvSpPr/>
          <p:nvPr userDrawn="1"/>
        </p:nvSpPr>
        <p:spPr>
          <a:xfrm flipH="1" flipV="1">
            <a:off x="8296" y="5250986"/>
            <a:ext cx="7773398" cy="1607013"/>
          </a:xfrm>
          <a:custGeom>
            <a:avLst/>
            <a:gdLst>
              <a:gd name="connsiteX0" fmla="*/ 7773398 w 7773398"/>
              <a:gd name="connsiteY0" fmla="*/ 33109 h 1607013"/>
              <a:gd name="connsiteX1" fmla="*/ 7583865 w 7773398"/>
              <a:gd name="connsiteY1" fmla="*/ 1749 h 1607013"/>
              <a:gd name="connsiteX2" fmla="*/ 7573201 w 7773398"/>
              <a:gd name="connsiteY2" fmla="*/ 0 h 1607013"/>
              <a:gd name="connsiteX3" fmla="*/ 7594872 w 7773398"/>
              <a:gd name="connsiteY3" fmla="*/ 0 h 1607013"/>
              <a:gd name="connsiteX4" fmla="*/ 7773398 w 7773398"/>
              <a:gd name="connsiteY4" fmla="*/ 29536 h 1607013"/>
              <a:gd name="connsiteX5" fmla="*/ 0 w 7773398"/>
              <a:gd name="connsiteY5" fmla="*/ 81094 h 1607013"/>
              <a:gd name="connsiteX6" fmla="*/ 0 w 7773398"/>
              <a:gd name="connsiteY6" fmla="*/ 77509 h 1607013"/>
              <a:gd name="connsiteX7" fmla="*/ 191146 w 7773398"/>
              <a:gd name="connsiteY7" fmla="*/ 45483 h 1607013"/>
              <a:gd name="connsiteX8" fmla="*/ 347244 w 7773398"/>
              <a:gd name="connsiteY8" fmla="*/ 18968 h 1607013"/>
              <a:gd name="connsiteX9" fmla="*/ 450340 w 7773398"/>
              <a:gd name="connsiteY9" fmla="*/ 0 h 1607013"/>
              <a:gd name="connsiteX10" fmla="*/ 469896 w 7773398"/>
              <a:gd name="connsiteY10" fmla="*/ 0 h 1607013"/>
              <a:gd name="connsiteX11" fmla="*/ 348252 w 7773398"/>
              <a:gd name="connsiteY11" fmla="*/ 22380 h 1607013"/>
              <a:gd name="connsiteX12" fmla="*/ 192200 w 7773398"/>
              <a:gd name="connsiteY12" fmla="*/ 48894 h 1607013"/>
              <a:gd name="connsiteX13" fmla="*/ 7773398 w 7773398"/>
              <a:gd name="connsiteY13" fmla="*/ 100856 h 1607013"/>
              <a:gd name="connsiteX14" fmla="*/ 7150109 w 7773398"/>
              <a:gd name="connsiteY14" fmla="*/ 0 h 1607013"/>
              <a:gd name="connsiteX15" fmla="*/ 7172150 w 7773398"/>
              <a:gd name="connsiteY15" fmla="*/ 0 h 1607013"/>
              <a:gd name="connsiteX16" fmla="*/ 7773398 w 7773398"/>
              <a:gd name="connsiteY16" fmla="*/ 97293 h 1607013"/>
              <a:gd name="connsiteX17" fmla="*/ 7773398 w 7773398"/>
              <a:gd name="connsiteY17" fmla="*/ 168785 h 1607013"/>
              <a:gd name="connsiteX18" fmla="*/ 7491518 w 7773398"/>
              <a:gd name="connsiteY18" fmla="*/ 121362 h 1607013"/>
              <a:gd name="connsiteX19" fmla="*/ 6695033 w 7773398"/>
              <a:gd name="connsiteY19" fmla="*/ 6269 h 1607013"/>
              <a:gd name="connsiteX20" fmla="*/ 6632709 w 7773398"/>
              <a:gd name="connsiteY20" fmla="*/ 0 h 1607013"/>
              <a:gd name="connsiteX21" fmla="*/ 6667700 w 7773398"/>
              <a:gd name="connsiteY21" fmla="*/ 0 h 1607013"/>
              <a:gd name="connsiteX22" fmla="*/ 6695688 w 7773398"/>
              <a:gd name="connsiteY22" fmla="*/ 2816 h 1607013"/>
              <a:gd name="connsiteX23" fmla="*/ 7492403 w 7773398"/>
              <a:gd name="connsiteY23" fmla="*/ 117942 h 1607013"/>
              <a:gd name="connsiteX24" fmla="*/ 7773398 w 7773398"/>
              <a:gd name="connsiteY24" fmla="*/ 165216 h 1607013"/>
              <a:gd name="connsiteX25" fmla="*/ 0 w 7773398"/>
              <a:gd name="connsiteY25" fmla="*/ 169735 h 1607013"/>
              <a:gd name="connsiteX26" fmla="*/ 0 w 7773398"/>
              <a:gd name="connsiteY26" fmla="*/ 166177 h 1607013"/>
              <a:gd name="connsiteX27" fmla="*/ 211465 w 7773398"/>
              <a:gd name="connsiteY27" fmla="*/ 134149 h 1607013"/>
              <a:gd name="connsiteX28" fmla="*/ 276969 w 7773398"/>
              <a:gd name="connsiteY28" fmla="*/ 124040 h 1607013"/>
              <a:gd name="connsiteX29" fmla="*/ 845675 w 7773398"/>
              <a:gd name="connsiteY29" fmla="*/ 26964 h 1607013"/>
              <a:gd name="connsiteX30" fmla="*/ 982415 w 7773398"/>
              <a:gd name="connsiteY30" fmla="*/ 0 h 1607013"/>
              <a:gd name="connsiteX31" fmla="*/ 1000714 w 7773398"/>
              <a:gd name="connsiteY31" fmla="*/ 0 h 1607013"/>
              <a:gd name="connsiteX32" fmla="*/ 846742 w 7773398"/>
              <a:gd name="connsiteY32" fmla="*/ 30362 h 1607013"/>
              <a:gd name="connsiteX33" fmla="*/ 277887 w 7773398"/>
              <a:gd name="connsiteY33" fmla="*/ 127461 h 1607013"/>
              <a:gd name="connsiteX34" fmla="*/ 212383 w 7773398"/>
              <a:gd name="connsiteY34" fmla="*/ 137568 h 1607013"/>
              <a:gd name="connsiteX35" fmla="*/ 0 w 7773398"/>
              <a:gd name="connsiteY35" fmla="*/ 261242 h 1607013"/>
              <a:gd name="connsiteX36" fmla="*/ 0 w 7773398"/>
              <a:gd name="connsiteY36" fmla="*/ 257697 h 1607013"/>
              <a:gd name="connsiteX37" fmla="*/ 206694 w 7773398"/>
              <a:gd name="connsiteY37" fmla="*/ 229118 h 1607013"/>
              <a:gd name="connsiteX38" fmla="*/ 1505819 w 7773398"/>
              <a:gd name="connsiteY38" fmla="*/ 2704 h 1607013"/>
              <a:gd name="connsiteX39" fmla="*/ 1518705 w 7773398"/>
              <a:gd name="connsiteY39" fmla="*/ 0 h 1607013"/>
              <a:gd name="connsiteX40" fmla="*/ 1535947 w 7773398"/>
              <a:gd name="connsiteY40" fmla="*/ 0 h 1607013"/>
              <a:gd name="connsiteX41" fmla="*/ 1506961 w 7773398"/>
              <a:gd name="connsiteY41" fmla="*/ 6081 h 1607013"/>
              <a:gd name="connsiteX42" fmla="*/ 207522 w 7773398"/>
              <a:gd name="connsiteY42" fmla="*/ 232548 h 1607013"/>
              <a:gd name="connsiteX43" fmla="*/ 0 w 7773398"/>
              <a:gd name="connsiteY43" fmla="*/ 354444 h 1607013"/>
              <a:gd name="connsiteX44" fmla="*/ 0 w 7773398"/>
              <a:gd name="connsiteY44" fmla="*/ 350909 h 1607013"/>
              <a:gd name="connsiteX45" fmla="*/ 136421 w 7773398"/>
              <a:gd name="connsiteY45" fmla="*/ 334199 h 1607013"/>
              <a:gd name="connsiteX46" fmla="*/ 1738790 w 7773398"/>
              <a:gd name="connsiteY46" fmla="*/ 63582 h 1607013"/>
              <a:gd name="connsiteX47" fmla="*/ 2034669 w 7773398"/>
              <a:gd name="connsiteY47" fmla="*/ 0 h 1607013"/>
              <a:gd name="connsiteX48" fmla="*/ 2051537 w 7773398"/>
              <a:gd name="connsiteY48" fmla="*/ 0 h 1607013"/>
              <a:gd name="connsiteX49" fmla="*/ 1739943 w 7773398"/>
              <a:gd name="connsiteY49" fmla="*/ 66961 h 1607013"/>
              <a:gd name="connsiteX50" fmla="*/ 137154 w 7773398"/>
              <a:gd name="connsiteY50" fmla="*/ 337643 h 1607013"/>
              <a:gd name="connsiteX51" fmla="*/ 0 w 7773398"/>
              <a:gd name="connsiteY51" fmla="*/ 449872 h 1607013"/>
              <a:gd name="connsiteX52" fmla="*/ 0 w 7773398"/>
              <a:gd name="connsiteY52" fmla="*/ 446356 h 1607013"/>
              <a:gd name="connsiteX53" fmla="*/ 66193 w 7773398"/>
              <a:gd name="connsiteY53" fmla="*/ 439277 h 1607013"/>
              <a:gd name="connsiteX54" fmla="*/ 2301476 w 7773398"/>
              <a:gd name="connsiteY54" fmla="*/ 55110 h 1607013"/>
              <a:gd name="connsiteX55" fmla="*/ 2540668 w 7773398"/>
              <a:gd name="connsiteY55" fmla="*/ 0 h 1607013"/>
              <a:gd name="connsiteX56" fmla="*/ 2556471 w 7773398"/>
              <a:gd name="connsiteY56" fmla="*/ 0 h 1607013"/>
              <a:gd name="connsiteX57" fmla="*/ 2302762 w 7773398"/>
              <a:gd name="connsiteY57" fmla="*/ 58457 h 1607013"/>
              <a:gd name="connsiteX58" fmla="*/ 66833 w 7773398"/>
              <a:gd name="connsiteY58" fmla="*/ 442724 h 1607013"/>
              <a:gd name="connsiteX59" fmla="*/ 0 w 7773398"/>
              <a:gd name="connsiteY59" fmla="*/ 547425 h 1607013"/>
              <a:gd name="connsiteX60" fmla="*/ 0 w 7773398"/>
              <a:gd name="connsiteY60" fmla="*/ 543908 h 1607013"/>
              <a:gd name="connsiteX61" fmla="*/ 520332 w 7773398"/>
              <a:gd name="connsiteY61" fmla="*/ 485417 h 1607013"/>
              <a:gd name="connsiteX62" fmla="*/ 2233633 w 7773398"/>
              <a:gd name="connsiteY62" fmla="*/ 182125 h 1607013"/>
              <a:gd name="connsiteX63" fmla="*/ 2933255 w 7773398"/>
              <a:gd name="connsiteY63" fmla="*/ 20262 h 1607013"/>
              <a:gd name="connsiteX64" fmla="*/ 3019497 w 7773398"/>
              <a:gd name="connsiteY64" fmla="*/ 0 h 1607013"/>
              <a:gd name="connsiteX65" fmla="*/ 3034994 w 7773398"/>
              <a:gd name="connsiteY65" fmla="*/ 0 h 1607013"/>
              <a:gd name="connsiteX66" fmla="*/ 2934630 w 7773398"/>
              <a:gd name="connsiteY66" fmla="*/ 23581 h 1607013"/>
              <a:gd name="connsiteX67" fmla="*/ 2234916 w 7773398"/>
              <a:gd name="connsiteY67" fmla="*/ 185467 h 1607013"/>
              <a:gd name="connsiteX68" fmla="*/ 521056 w 7773398"/>
              <a:gd name="connsiteY68" fmla="*/ 488854 h 1607013"/>
              <a:gd name="connsiteX69" fmla="*/ 0 w 7773398"/>
              <a:gd name="connsiteY69" fmla="*/ 645563 h 1607013"/>
              <a:gd name="connsiteX70" fmla="*/ 0 w 7773398"/>
              <a:gd name="connsiteY70" fmla="*/ 642056 h 1607013"/>
              <a:gd name="connsiteX71" fmla="*/ 459253 w 7773398"/>
              <a:gd name="connsiteY71" fmla="*/ 596534 h 1607013"/>
              <a:gd name="connsiteX72" fmla="*/ 2165836 w 7773398"/>
              <a:gd name="connsiteY72" fmla="*/ 309133 h 1607013"/>
              <a:gd name="connsiteX73" fmla="*/ 2975458 w 7773398"/>
              <a:gd name="connsiteY73" fmla="*/ 120501 h 1607013"/>
              <a:gd name="connsiteX74" fmla="*/ 3376717 w 7773398"/>
              <a:gd name="connsiteY74" fmla="*/ 24369 h 1607013"/>
              <a:gd name="connsiteX75" fmla="*/ 3484585 w 7773398"/>
              <a:gd name="connsiteY75" fmla="*/ 0 h 1607013"/>
              <a:gd name="connsiteX76" fmla="*/ 3500684 w 7773398"/>
              <a:gd name="connsiteY76" fmla="*/ 0 h 1607013"/>
              <a:gd name="connsiteX77" fmla="*/ 3378042 w 7773398"/>
              <a:gd name="connsiteY77" fmla="*/ 27707 h 1607013"/>
              <a:gd name="connsiteX78" fmla="*/ 2976833 w 7773398"/>
              <a:gd name="connsiteY78" fmla="*/ 123824 h 1607013"/>
              <a:gd name="connsiteX79" fmla="*/ 2167075 w 7773398"/>
              <a:gd name="connsiteY79" fmla="*/ 312491 h 1607013"/>
              <a:gd name="connsiteX80" fmla="*/ 459930 w 7773398"/>
              <a:gd name="connsiteY80" fmla="*/ 599983 h 1607013"/>
              <a:gd name="connsiteX81" fmla="*/ 0 w 7773398"/>
              <a:gd name="connsiteY81" fmla="*/ 745644 h 1607013"/>
              <a:gd name="connsiteX82" fmla="*/ 0 w 7773398"/>
              <a:gd name="connsiteY82" fmla="*/ 742150 h 1607013"/>
              <a:gd name="connsiteX83" fmla="*/ 399010 w 7773398"/>
              <a:gd name="connsiteY83" fmla="*/ 708018 h 1607013"/>
              <a:gd name="connsiteX84" fmla="*/ 2098039 w 7773398"/>
              <a:gd name="connsiteY84" fmla="*/ 436144 h 1607013"/>
              <a:gd name="connsiteX85" fmla="*/ 3017748 w 7773398"/>
              <a:gd name="connsiteY85" fmla="*/ 219711 h 1607013"/>
              <a:gd name="connsiteX86" fmla="*/ 3707280 w 7773398"/>
              <a:gd name="connsiteY86" fmla="*/ 54153 h 1607013"/>
              <a:gd name="connsiteX87" fmla="*/ 3958474 w 7773398"/>
              <a:gd name="connsiteY87" fmla="*/ 0 h 1607013"/>
              <a:gd name="connsiteX88" fmla="*/ 3975311 w 7773398"/>
              <a:gd name="connsiteY88" fmla="*/ 0 h 1607013"/>
              <a:gd name="connsiteX89" fmla="*/ 3708562 w 7773398"/>
              <a:gd name="connsiteY89" fmla="*/ 57504 h 1607013"/>
              <a:gd name="connsiteX90" fmla="*/ 3019126 w 7773398"/>
              <a:gd name="connsiteY90" fmla="*/ 223034 h 1607013"/>
              <a:gd name="connsiteX91" fmla="*/ 2099278 w 7773398"/>
              <a:gd name="connsiteY91" fmla="*/ 439509 h 1607013"/>
              <a:gd name="connsiteX92" fmla="*/ 399609 w 7773398"/>
              <a:gd name="connsiteY92" fmla="*/ 711471 h 1607013"/>
              <a:gd name="connsiteX93" fmla="*/ 0 w 7773398"/>
              <a:gd name="connsiteY93" fmla="*/ 847621 h 1607013"/>
              <a:gd name="connsiteX94" fmla="*/ 0 w 7773398"/>
              <a:gd name="connsiteY94" fmla="*/ 844108 h 1607013"/>
              <a:gd name="connsiteX95" fmla="*/ 337579 w 7773398"/>
              <a:gd name="connsiteY95" fmla="*/ 819799 h 1607013"/>
              <a:gd name="connsiteX96" fmla="*/ 2030243 w 7773398"/>
              <a:gd name="connsiteY96" fmla="*/ 563144 h 1607013"/>
              <a:gd name="connsiteX97" fmla="*/ 3060316 w 7773398"/>
              <a:gd name="connsiteY97" fmla="*/ 317597 h 1607013"/>
              <a:gd name="connsiteX98" fmla="*/ 3633473 w 7773398"/>
              <a:gd name="connsiteY98" fmla="*/ 175293 h 1607013"/>
              <a:gd name="connsiteX99" fmla="*/ 4425110 w 7773398"/>
              <a:gd name="connsiteY99" fmla="*/ 7219 h 1607013"/>
              <a:gd name="connsiteX100" fmla="*/ 4468751 w 7773398"/>
              <a:gd name="connsiteY100" fmla="*/ 0 h 1607013"/>
              <a:gd name="connsiteX101" fmla="*/ 4490346 w 7773398"/>
              <a:gd name="connsiteY101" fmla="*/ 0 h 1607013"/>
              <a:gd name="connsiteX102" fmla="*/ 4426142 w 7773398"/>
              <a:gd name="connsiteY102" fmla="*/ 10621 h 1607013"/>
              <a:gd name="connsiteX103" fmla="*/ 3634848 w 7773398"/>
              <a:gd name="connsiteY103" fmla="*/ 178623 h 1607013"/>
              <a:gd name="connsiteX104" fmla="*/ 3061740 w 7773398"/>
              <a:gd name="connsiteY104" fmla="*/ 320911 h 1607013"/>
              <a:gd name="connsiteX105" fmla="*/ 2031482 w 7773398"/>
              <a:gd name="connsiteY105" fmla="*/ 566530 h 1607013"/>
              <a:gd name="connsiteX106" fmla="*/ 338095 w 7773398"/>
              <a:gd name="connsiteY106" fmla="*/ 823279 h 1607013"/>
              <a:gd name="connsiteX107" fmla="*/ 0 w 7773398"/>
              <a:gd name="connsiteY107" fmla="*/ 951212 h 1607013"/>
              <a:gd name="connsiteX108" fmla="*/ 0 w 7773398"/>
              <a:gd name="connsiteY108" fmla="*/ 947706 h 1607013"/>
              <a:gd name="connsiteX109" fmla="*/ 278658 w 7773398"/>
              <a:gd name="connsiteY109" fmla="*/ 931123 h 1607013"/>
              <a:gd name="connsiteX110" fmla="*/ 1962446 w 7773398"/>
              <a:gd name="connsiteY110" fmla="*/ 690159 h 1607013"/>
              <a:gd name="connsiteX111" fmla="*/ 3103208 w 7773398"/>
              <a:gd name="connsiteY111" fmla="*/ 413891 h 1607013"/>
              <a:gd name="connsiteX112" fmla="*/ 3559714 w 7773398"/>
              <a:gd name="connsiteY112" fmla="*/ 296433 h 1607013"/>
              <a:gd name="connsiteX113" fmla="*/ 4721088 w 7773398"/>
              <a:gd name="connsiteY113" fmla="*/ 47274 h 1607013"/>
              <a:gd name="connsiteX114" fmla="*/ 5032039 w 7773398"/>
              <a:gd name="connsiteY114" fmla="*/ 0 h 1607013"/>
              <a:gd name="connsiteX115" fmla="*/ 5055412 w 7773398"/>
              <a:gd name="connsiteY115" fmla="*/ 0 h 1607013"/>
              <a:gd name="connsiteX116" fmla="*/ 4722032 w 7773398"/>
              <a:gd name="connsiteY116" fmla="*/ 50684 h 1607013"/>
              <a:gd name="connsiteX117" fmla="*/ 3561136 w 7773398"/>
              <a:gd name="connsiteY117" fmla="*/ 299745 h 1607013"/>
              <a:gd name="connsiteX118" fmla="*/ 3104674 w 7773398"/>
              <a:gd name="connsiteY118" fmla="*/ 417188 h 1607013"/>
              <a:gd name="connsiteX119" fmla="*/ 1963685 w 7773398"/>
              <a:gd name="connsiteY119" fmla="*/ 693545 h 1607013"/>
              <a:gd name="connsiteX120" fmla="*/ 279135 w 7773398"/>
              <a:gd name="connsiteY120" fmla="*/ 934602 h 1607013"/>
              <a:gd name="connsiteX121" fmla="*/ 0 w 7773398"/>
              <a:gd name="connsiteY121" fmla="*/ 1056880 h 1607013"/>
              <a:gd name="connsiteX122" fmla="*/ 0 w 7773398"/>
              <a:gd name="connsiteY122" fmla="*/ 1053390 h 1607013"/>
              <a:gd name="connsiteX123" fmla="*/ 214887 w 7773398"/>
              <a:gd name="connsiteY123" fmla="*/ 1043486 h 1607013"/>
              <a:gd name="connsiteX124" fmla="*/ 1894649 w 7773398"/>
              <a:gd name="connsiteY124" fmla="*/ 817174 h 1607013"/>
              <a:gd name="connsiteX125" fmla="*/ 3146280 w 7773398"/>
              <a:gd name="connsiteY125" fmla="*/ 508311 h 1607013"/>
              <a:gd name="connsiteX126" fmla="*/ 3485907 w 7773398"/>
              <a:gd name="connsiteY126" fmla="*/ 417565 h 1607013"/>
              <a:gd name="connsiteX127" fmla="*/ 4985926 w 7773398"/>
              <a:gd name="connsiteY127" fmla="*/ 89416 h 1607013"/>
              <a:gd name="connsiteX128" fmla="*/ 6236182 w 7773398"/>
              <a:gd name="connsiteY128" fmla="*/ 32597 h 1607013"/>
              <a:gd name="connsiteX129" fmla="*/ 7452630 w 7773398"/>
              <a:gd name="connsiteY129" fmla="*/ 178476 h 1607013"/>
              <a:gd name="connsiteX130" fmla="*/ 7773398 w 7773398"/>
              <a:gd name="connsiteY130" fmla="*/ 233260 h 1607013"/>
              <a:gd name="connsiteX131" fmla="*/ 7773398 w 7773398"/>
              <a:gd name="connsiteY131" fmla="*/ 236834 h 1607013"/>
              <a:gd name="connsiteX132" fmla="*/ 7451721 w 7773398"/>
              <a:gd name="connsiteY132" fmla="*/ 181892 h 1607013"/>
              <a:gd name="connsiteX133" fmla="*/ 6235814 w 7773398"/>
              <a:gd name="connsiteY133" fmla="*/ 36066 h 1607013"/>
              <a:gd name="connsiteX134" fmla="*/ 4986844 w 7773398"/>
              <a:gd name="connsiteY134" fmla="*/ 92830 h 1607013"/>
              <a:gd name="connsiteX135" fmla="*/ 3487421 w 7773398"/>
              <a:gd name="connsiteY135" fmla="*/ 420854 h 1607013"/>
              <a:gd name="connsiteX136" fmla="*/ 3147794 w 7773398"/>
              <a:gd name="connsiteY136" fmla="*/ 511597 h 1607013"/>
              <a:gd name="connsiteX137" fmla="*/ 1895842 w 7773398"/>
              <a:gd name="connsiteY137" fmla="*/ 820560 h 1607013"/>
              <a:gd name="connsiteX138" fmla="*/ 215279 w 7773398"/>
              <a:gd name="connsiteY138" fmla="*/ 1046955 h 1607013"/>
              <a:gd name="connsiteX139" fmla="*/ 0 w 7773398"/>
              <a:gd name="connsiteY139" fmla="*/ 1164382 h 1607013"/>
              <a:gd name="connsiteX140" fmla="*/ 0 w 7773398"/>
              <a:gd name="connsiteY140" fmla="*/ 1160887 h 1607013"/>
              <a:gd name="connsiteX141" fmla="*/ 150547 w 7773398"/>
              <a:gd name="connsiteY141" fmla="*/ 1155956 h 1607013"/>
              <a:gd name="connsiteX142" fmla="*/ 1826852 w 7773398"/>
              <a:gd name="connsiteY142" fmla="*/ 944187 h 1607013"/>
              <a:gd name="connsiteX143" fmla="*/ 3223388 w 7773398"/>
              <a:gd name="connsiteY143" fmla="*/ 591348 h 1607013"/>
              <a:gd name="connsiteX144" fmla="*/ 3412146 w 7773398"/>
              <a:gd name="connsiteY144" fmla="*/ 538677 h 1607013"/>
              <a:gd name="connsiteX145" fmla="*/ 4908039 w 7773398"/>
              <a:gd name="connsiteY145" fmla="*/ 183667 h 1607013"/>
              <a:gd name="connsiteX146" fmla="*/ 6163339 w 7773398"/>
              <a:gd name="connsiteY146" fmla="*/ 101259 h 1607013"/>
              <a:gd name="connsiteX147" fmla="*/ 7770055 w 7773398"/>
              <a:gd name="connsiteY147" fmla="*/ 301093 h 1607013"/>
              <a:gd name="connsiteX148" fmla="*/ 7773398 w 7773398"/>
              <a:gd name="connsiteY148" fmla="*/ 301711 h 1607013"/>
              <a:gd name="connsiteX149" fmla="*/ 7773398 w 7773398"/>
              <a:gd name="connsiteY149" fmla="*/ 305303 h 1607013"/>
              <a:gd name="connsiteX150" fmla="*/ 7768998 w 7773398"/>
              <a:gd name="connsiteY150" fmla="*/ 304489 h 1607013"/>
              <a:gd name="connsiteX151" fmla="*/ 6163064 w 7773398"/>
              <a:gd name="connsiteY151" fmla="*/ 104743 h 1607013"/>
              <a:gd name="connsiteX152" fmla="*/ 4909047 w 7773398"/>
              <a:gd name="connsiteY152" fmla="*/ 187066 h 1607013"/>
              <a:gd name="connsiteX153" fmla="*/ 3413707 w 7773398"/>
              <a:gd name="connsiteY153" fmla="*/ 541959 h 1607013"/>
              <a:gd name="connsiteX154" fmla="*/ 3224992 w 7773398"/>
              <a:gd name="connsiteY154" fmla="*/ 594628 h 1607013"/>
              <a:gd name="connsiteX155" fmla="*/ 1827999 w 7773398"/>
              <a:gd name="connsiteY155" fmla="*/ 947573 h 1607013"/>
              <a:gd name="connsiteX156" fmla="*/ 150895 w 7773398"/>
              <a:gd name="connsiteY156" fmla="*/ 1159440 h 1607013"/>
              <a:gd name="connsiteX157" fmla="*/ 0 w 7773398"/>
              <a:gd name="connsiteY157" fmla="*/ 1273226 h 1607013"/>
              <a:gd name="connsiteX158" fmla="*/ 0 w 7773398"/>
              <a:gd name="connsiteY158" fmla="*/ 1270289 h 1607013"/>
              <a:gd name="connsiteX159" fmla="*/ 85736 w 7773398"/>
              <a:gd name="connsiteY159" fmla="*/ 1268623 h 1607013"/>
              <a:gd name="connsiteX160" fmla="*/ 1759055 w 7773398"/>
              <a:gd name="connsiteY160" fmla="*/ 1071200 h 1607013"/>
              <a:gd name="connsiteX161" fmla="*/ 3263527 w 7773398"/>
              <a:gd name="connsiteY161" fmla="*/ 681573 h 1607013"/>
              <a:gd name="connsiteX162" fmla="*/ 3338342 w 7773398"/>
              <a:gd name="connsiteY162" fmla="*/ 659828 h 1607013"/>
              <a:gd name="connsiteX163" fmla="*/ 4830104 w 7773398"/>
              <a:gd name="connsiteY163" fmla="*/ 277928 h 1607013"/>
              <a:gd name="connsiteX164" fmla="*/ 6090450 w 7773398"/>
              <a:gd name="connsiteY164" fmla="*/ 169936 h 1607013"/>
              <a:gd name="connsiteX165" fmla="*/ 7698726 w 7773398"/>
              <a:gd name="connsiteY165" fmla="*/ 357325 h 1607013"/>
              <a:gd name="connsiteX166" fmla="*/ 7773398 w 7773398"/>
              <a:gd name="connsiteY166" fmla="*/ 371861 h 1607013"/>
              <a:gd name="connsiteX167" fmla="*/ 7773398 w 7773398"/>
              <a:gd name="connsiteY167" fmla="*/ 375457 h 1607013"/>
              <a:gd name="connsiteX168" fmla="*/ 7697623 w 7773398"/>
              <a:gd name="connsiteY168" fmla="*/ 360708 h 1607013"/>
              <a:gd name="connsiteX169" fmla="*/ 6090313 w 7773398"/>
              <a:gd name="connsiteY169" fmla="*/ 173422 h 1607013"/>
              <a:gd name="connsiteX170" fmla="*/ 4831297 w 7773398"/>
              <a:gd name="connsiteY170" fmla="*/ 281303 h 1607013"/>
              <a:gd name="connsiteX171" fmla="*/ 3339992 w 7773398"/>
              <a:gd name="connsiteY171" fmla="*/ 663075 h 1607013"/>
              <a:gd name="connsiteX172" fmla="*/ 3265177 w 7773398"/>
              <a:gd name="connsiteY172" fmla="*/ 684819 h 1607013"/>
              <a:gd name="connsiteX173" fmla="*/ 1760202 w 7773398"/>
              <a:gd name="connsiteY173" fmla="*/ 1074586 h 1607013"/>
              <a:gd name="connsiteX174" fmla="*/ 123805 w 7773398"/>
              <a:gd name="connsiteY174" fmla="*/ 1270360 h 1607013"/>
              <a:gd name="connsiteX175" fmla="*/ 0 w 7773398"/>
              <a:gd name="connsiteY175" fmla="*/ 1382718 h 1607013"/>
              <a:gd name="connsiteX176" fmla="*/ 0 w 7773398"/>
              <a:gd name="connsiteY176" fmla="*/ 1381429 h 1607013"/>
              <a:gd name="connsiteX177" fmla="*/ 20474 w 7773398"/>
              <a:gd name="connsiteY177" fmla="*/ 1381301 h 1607013"/>
              <a:gd name="connsiteX178" fmla="*/ 1691258 w 7773398"/>
              <a:gd name="connsiteY178" fmla="*/ 1198215 h 1607013"/>
              <a:gd name="connsiteX179" fmla="*/ 3264534 w 7773398"/>
              <a:gd name="connsiteY179" fmla="*/ 780979 h 1607013"/>
              <a:gd name="connsiteX180" fmla="*/ 3301827 w 7773398"/>
              <a:gd name="connsiteY180" fmla="*/ 769739 h 1607013"/>
              <a:gd name="connsiteX181" fmla="*/ 4752217 w 7773398"/>
              <a:gd name="connsiteY181" fmla="*/ 372195 h 1607013"/>
              <a:gd name="connsiteX182" fmla="*/ 6017606 w 7773398"/>
              <a:gd name="connsiteY182" fmla="*/ 238616 h 1607013"/>
              <a:gd name="connsiteX183" fmla="*/ 7627443 w 7773398"/>
              <a:gd name="connsiteY183" fmla="*/ 413555 h 1607013"/>
              <a:gd name="connsiteX184" fmla="*/ 7773398 w 7773398"/>
              <a:gd name="connsiteY184" fmla="*/ 442865 h 1607013"/>
              <a:gd name="connsiteX185" fmla="*/ 7773398 w 7773398"/>
              <a:gd name="connsiteY185" fmla="*/ 446488 h 1607013"/>
              <a:gd name="connsiteX186" fmla="*/ 7626296 w 7773398"/>
              <a:gd name="connsiteY186" fmla="*/ 416948 h 1607013"/>
              <a:gd name="connsiteX187" fmla="*/ 6017560 w 7773398"/>
              <a:gd name="connsiteY187" fmla="*/ 242113 h 1607013"/>
              <a:gd name="connsiteX188" fmla="*/ 4753500 w 7773398"/>
              <a:gd name="connsiteY188" fmla="*/ 375557 h 1607013"/>
              <a:gd name="connsiteX189" fmla="*/ 3303478 w 7773398"/>
              <a:gd name="connsiteY189" fmla="*/ 772986 h 1607013"/>
              <a:gd name="connsiteX190" fmla="*/ 3266231 w 7773398"/>
              <a:gd name="connsiteY190" fmla="*/ 784224 h 1607013"/>
              <a:gd name="connsiteX191" fmla="*/ 1692405 w 7773398"/>
              <a:gd name="connsiteY191" fmla="*/ 1201601 h 1607013"/>
              <a:gd name="connsiteX192" fmla="*/ 182098 w 7773398"/>
              <a:gd name="connsiteY192" fmla="*/ 1378629 h 1607013"/>
              <a:gd name="connsiteX193" fmla="*/ 86768 w 7773398"/>
              <a:gd name="connsiteY193" fmla="*/ 1488103 h 1607013"/>
              <a:gd name="connsiteX194" fmla="*/ 530022 w 7773398"/>
              <a:gd name="connsiteY194" fmla="*/ 1467889 h 1607013"/>
              <a:gd name="connsiteX195" fmla="*/ 1623461 w 7773398"/>
              <a:gd name="connsiteY195" fmla="*/ 1325229 h 1607013"/>
              <a:gd name="connsiteX196" fmla="*/ 3190774 w 7773398"/>
              <a:gd name="connsiteY196" fmla="*/ 902128 h 1607013"/>
              <a:gd name="connsiteX197" fmla="*/ 3345956 w 7773398"/>
              <a:gd name="connsiteY197" fmla="*/ 853054 h 1607013"/>
              <a:gd name="connsiteX198" fmla="*/ 4674281 w 7773398"/>
              <a:gd name="connsiteY198" fmla="*/ 466470 h 1607013"/>
              <a:gd name="connsiteX199" fmla="*/ 5944719 w 7773398"/>
              <a:gd name="connsiteY199" fmla="*/ 307298 h 1607013"/>
              <a:gd name="connsiteX200" fmla="*/ 7556114 w 7773398"/>
              <a:gd name="connsiteY200" fmla="*/ 469800 h 1607013"/>
              <a:gd name="connsiteX201" fmla="*/ 7773398 w 7773398"/>
              <a:gd name="connsiteY201" fmla="*/ 515247 h 1607013"/>
              <a:gd name="connsiteX202" fmla="*/ 7773398 w 7773398"/>
              <a:gd name="connsiteY202" fmla="*/ 518859 h 1607013"/>
              <a:gd name="connsiteX203" fmla="*/ 7554967 w 7773398"/>
              <a:gd name="connsiteY203" fmla="*/ 473175 h 1607013"/>
              <a:gd name="connsiteX204" fmla="*/ 5944810 w 7773398"/>
              <a:gd name="connsiteY204" fmla="*/ 310790 h 1607013"/>
              <a:gd name="connsiteX205" fmla="*/ 4675703 w 7773398"/>
              <a:gd name="connsiteY205" fmla="*/ 469796 h 1607013"/>
              <a:gd name="connsiteX206" fmla="*/ 3347699 w 7773398"/>
              <a:gd name="connsiteY206" fmla="*/ 856266 h 1607013"/>
              <a:gd name="connsiteX207" fmla="*/ 3192517 w 7773398"/>
              <a:gd name="connsiteY207" fmla="*/ 905339 h 1607013"/>
              <a:gd name="connsiteX208" fmla="*/ 1624562 w 7773398"/>
              <a:gd name="connsiteY208" fmla="*/ 1328615 h 1607013"/>
              <a:gd name="connsiteX209" fmla="*/ 496601 w 7773398"/>
              <a:gd name="connsiteY209" fmla="*/ 1474232 h 1607013"/>
              <a:gd name="connsiteX210" fmla="*/ 0 w 7773398"/>
              <a:gd name="connsiteY210" fmla="*/ 1492059 h 1607013"/>
              <a:gd name="connsiteX211" fmla="*/ 0 w 7773398"/>
              <a:gd name="connsiteY211" fmla="*/ 1491039 h 1607013"/>
              <a:gd name="connsiteX212" fmla="*/ 86768 w 7773398"/>
              <a:gd name="connsiteY212" fmla="*/ 1488103 h 1607013"/>
              <a:gd name="connsiteX213" fmla="*/ 0 w 7773398"/>
              <a:gd name="connsiteY213" fmla="*/ 1607013 h 1607013"/>
              <a:gd name="connsiteX214" fmla="*/ 0 w 7773398"/>
              <a:gd name="connsiteY214" fmla="*/ 1604628 h 1607013"/>
              <a:gd name="connsiteX215" fmla="*/ 351564 w 7773398"/>
              <a:gd name="connsiteY215" fmla="*/ 1594039 h 1607013"/>
              <a:gd name="connsiteX216" fmla="*/ 1555664 w 7773398"/>
              <a:gd name="connsiteY216" fmla="*/ 1452244 h 1607013"/>
              <a:gd name="connsiteX217" fmla="*/ 3368707 w 7773398"/>
              <a:gd name="connsiteY217" fmla="*/ 939858 h 1607013"/>
              <a:gd name="connsiteX218" fmla="*/ 4596392 w 7773398"/>
              <a:gd name="connsiteY218" fmla="*/ 560737 h 1607013"/>
              <a:gd name="connsiteX219" fmla="*/ 6035452 w 7773398"/>
              <a:gd name="connsiteY219" fmla="*/ 373096 h 1607013"/>
              <a:gd name="connsiteX220" fmla="*/ 6060267 w 7773398"/>
              <a:gd name="connsiteY220" fmla="*/ 373047 h 1607013"/>
              <a:gd name="connsiteX221" fmla="*/ 7484785 w 7773398"/>
              <a:gd name="connsiteY221" fmla="*/ 526008 h 1607013"/>
              <a:gd name="connsiteX222" fmla="*/ 7773398 w 7773398"/>
              <a:gd name="connsiteY222" fmla="*/ 590495 h 1607013"/>
              <a:gd name="connsiteX223" fmla="*/ 7773398 w 7773398"/>
              <a:gd name="connsiteY223" fmla="*/ 594147 h 1607013"/>
              <a:gd name="connsiteX224" fmla="*/ 7483638 w 7773398"/>
              <a:gd name="connsiteY224" fmla="*/ 529393 h 1607013"/>
              <a:gd name="connsiteX225" fmla="*/ 4597906 w 7773398"/>
              <a:gd name="connsiteY225" fmla="*/ 564053 h 1607013"/>
              <a:gd name="connsiteX226" fmla="*/ 3370542 w 7773398"/>
              <a:gd name="connsiteY226" fmla="*/ 943070 h 1607013"/>
              <a:gd name="connsiteX227" fmla="*/ 1556765 w 7773398"/>
              <a:gd name="connsiteY227" fmla="*/ 1455630 h 1607013"/>
              <a:gd name="connsiteX228" fmla="*/ 275693 w 7773398"/>
              <a:gd name="connsiteY228" fmla="*/ 1601116 h 160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7773398" h="1607013">
                <a:moveTo>
                  <a:pt x="7773398" y="33109"/>
                </a:moveTo>
                <a:lnTo>
                  <a:pt x="7583865" y="1749"/>
                </a:lnTo>
                <a:lnTo>
                  <a:pt x="7573201" y="0"/>
                </a:lnTo>
                <a:lnTo>
                  <a:pt x="7594872" y="0"/>
                </a:lnTo>
                <a:lnTo>
                  <a:pt x="7773398" y="29536"/>
                </a:lnTo>
                <a:close/>
                <a:moveTo>
                  <a:pt x="0" y="81094"/>
                </a:moveTo>
                <a:lnTo>
                  <a:pt x="0" y="77509"/>
                </a:lnTo>
                <a:lnTo>
                  <a:pt x="191146" y="45483"/>
                </a:lnTo>
                <a:cubicBezTo>
                  <a:pt x="243391" y="36594"/>
                  <a:pt x="295455" y="27743"/>
                  <a:pt x="347244" y="18968"/>
                </a:cubicBezTo>
                <a:lnTo>
                  <a:pt x="450340" y="0"/>
                </a:lnTo>
                <a:lnTo>
                  <a:pt x="469896" y="0"/>
                </a:lnTo>
                <a:lnTo>
                  <a:pt x="348252" y="22380"/>
                </a:lnTo>
                <a:cubicBezTo>
                  <a:pt x="296419" y="31152"/>
                  <a:pt x="244401" y="40004"/>
                  <a:pt x="192200" y="48894"/>
                </a:cubicBezTo>
                <a:close/>
                <a:moveTo>
                  <a:pt x="7773398" y="100856"/>
                </a:moveTo>
                <a:lnTo>
                  <a:pt x="7150109" y="0"/>
                </a:lnTo>
                <a:lnTo>
                  <a:pt x="7172150" y="0"/>
                </a:lnTo>
                <a:lnTo>
                  <a:pt x="7773398" y="97293"/>
                </a:lnTo>
                <a:close/>
                <a:moveTo>
                  <a:pt x="7773398" y="168785"/>
                </a:moveTo>
                <a:lnTo>
                  <a:pt x="7491518" y="121362"/>
                </a:lnTo>
                <a:cubicBezTo>
                  <a:pt x="7217416" y="76543"/>
                  <a:pt x="6954170" y="36950"/>
                  <a:pt x="6695033" y="6269"/>
                </a:cubicBezTo>
                <a:lnTo>
                  <a:pt x="6632709" y="0"/>
                </a:lnTo>
                <a:lnTo>
                  <a:pt x="6667700" y="0"/>
                </a:lnTo>
                <a:lnTo>
                  <a:pt x="6695688" y="2816"/>
                </a:lnTo>
                <a:cubicBezTo>
                  <a:pt x="6954912" y="33507"/>
                  <a:pt x="7218225" y="73112"/>
                  <a:pt x="7492403" y="117942"/>
                </a:cubicBezTo>
                <a:lnTo>
                  <a:pt x="7773398" y="165216"/>
                </a:lnTo>
                <a:close/>
                <a:moveTo>
                  <a:pt x="0" y="169735"/>
                </a:moveTo>
                <a:lnTo>
                  <a:pt x="0" y="166177"/>
                </a:lnTo>
                <a:lnTo>
                  <a:pt x="211465" y="134149"/>
                </a:lnTo>
                <a:lnTo>
                  <a:pt x="276969" y="124040"/>
                </a:lnTo>
                <a:cubicBezTo>
                  <a:pt x="464707" y="95094"/>
                  <a:pt x="655059" y="62311"/>
                  <a:pt x="845675" y="26964"/>
                </a:cubicBezTo>
                <a:lnTo>
                  <a:pt x="982415" y="0"/>
                </a:lnTo>
                <a:lnTo>
                  <a:pt x="1000714" y="0"/>
                </a:lnTo>
                <a:lnTo>
                  <a:pt x="846742" y="30362"/>
                </a:lnTo>
                <a:cubicBezTo>
                  <a:pt x="656083" y="65716"/>
                  <a:pt x="465682" y="98508"/>
                  <a:pt x="277887" y="127461"/>
                </a:cubicBezTo>
                <a:lnTo>
                  <a:pt x="212383" y="137568"/>
                </a:lnTo>
                <a:close/>
                <a:moveTo>
                  <a:pt x="0" y="261242"/>
                </a:moveTo>
                <a:lnTo>
                  <a:pt x="0" y="257697"/>
                </a:lnTo>
                <a:lnTo>
                  <a:pt x="206694" y="229118"/>
                </a:lnTo>
                <a:cubicBezTo>
                  <a:pt x="645670" y="168039"/>
                  <a:pt x="1086110" y="87933"/>
                  <a:pt x="1505819" y="2704"/>
                </a:cubicBezTo>
                <a:lnTo>
                  <a:pt x="1518705" y="0"/>
                </a:lnTo>
                <a:lnTo>
                  <a:pt x="1535947" y="0"/>
                </a:lnTo>
                <a:lnTo>
                  <a:pt x="1506961" y="6081"/>
                </a:lnTo>
                <a:cubicBezTo>
                  <a:pt x="1087166" y="91326"/>
                  <a:pt x="646626" y="171451"/>
                  <a:pt x="207522" y="232548"/>
                </a:cubicBezTo>
                <a:close/>
                <a:moveTo>
                  <a:pt x="0" y="354444"/>
                </a:moveTo>
                <a:lnTo>
                  <a:pt x="0" y="350909"/>
                </a:lnTo>
                <a:lnTo>
                  <a:pt x="136421" y="334199"/>
                </a:lnTo>
                <a:cubicBezTo>
                  <a:pt x="617823" y="274396"/>
                  <a:pt x="1137284" y="186859"/>
                  <a:pt x="1738790" y="63582"/>
                </a:cubicBezTo>
                <a:lnTo>
                  <a:pt x="2034669" y="0"/>
                </a:lnTo>
                <a:lnTo>
                  <a:pt x="2051537" y="0"/>
                </a:lnTo>
                <a:lnTo>
                  <a:pt x="1739943" y="66961"/>
                </a:lnTo>
                <a:cubicBezTo>
                  <a:pt x="1138310" y="190265"/>
                  <a:pt x="618729" y="277822"/>
                  <a:pt x="137154" y="337643"/>
                </a:cubicBezTo>
                <a:close/>
                <a:moveTo>
                  <a:pt x="0" y="449872"/>
                </a:moveTo>
                <a:lnTo>
                  <a:pt x="0" y="446356"/>
                </a:lnTo>
                <a:lnTo>
                  <a:pt x="66193" y="439277"/>
                </a:lnTo>
                <a:cubicBezTo>
                  <a:pt x="728886" y="366760"/>
                  <a:pt x="1460068" y="241098"/>
                  <a:pt x="2301476" y="55110"/>
                </a:cubicBezTo>
                <a:lnTo>
                  <a:pt x="2540668" y="0"/>
                </a:lnTo>
                <a:lnTo>
                  <a:pt x="2556471" y="0"/>
                </a:lnTo>
                <a:lnTo>
                  <a:pt x="2302762" y="58457"/>
                </a:lnTo>
                <a:cubicBezTo>
                  <a:pt x="1461122" y="244491"/>
                  <a:pt x="729758" y="370188"/>
                  <a:pt x="66833" y="442724"/>
                </a:cubicBezTo>
                <a:close/>
                <a:moveTo>
                  <a:pt x="0" y="547425"/>
                </a:moveTo>
                <a:lnTo>
                  <a:pt x="0" y="543908"/>
                </a:lnTo>
                <a:lnTo>
                  <a:pt x="520332" y="485417"/>
                </a:lnTo>
                <a:cubicBezTo>
                  <a:pt x="1054457" y="416249"/>
                  <a:pt x="1619675" y="316107"/>
                  <a:pt x="2233633" y="182125"/>
                </a:cubicBezTo>
                <a:cubicBezTo>
                  <a:pt x="2469180" y="130676"/>
                  <a:pt x="2705093" y="74544"/>
                  <a:pt x="2933255" y="20262"/>
                </a:cubicBezTo>
                <a:lnTo>
                  <a:pt x="3019497" y="0"/>
                </a:lnTo>
                <a:lnTo>
                  <a:pt x="3034994" y="0"/>
                </a:lnTo>
                <a:lnTo>
                  <a:pt x="2934630" y="23581"/>
                </a:lnTo>
                <a:cubicBezTo>
                  <a:pt x="2706422" y="77870"/>
                  <a:pt x="2470510" y="134010"/>
                  <a:pt x="2234916" y="185467"/>
                </a:cubicBezTo>
                <a:cubicBezTo>
                  <a:pt x="1620753" y="319490"/>
                  <a:pt x="1055356" y="419664"/>
                  <a:pt x="521056" y="488854"/>
                </a:cubicBezTo>
                <a:close/>
                <a:moveTo>
                  <a:pt x="0" y="645563"/>
                </a:moveTo>
                <a:lnTo>
                  <a:pt x="0" y="642056"/>
                </a:lnTo>
                <a:lnTo>
                  <a:pt x="459253" y="596534"/>
                </a:lnTo>
                <a:cubicBezTo>
                  <a:pt x="1002660" y="532765"/>
                  <a:pt x="1574482" y="436514"/>
                  <a:pt x="2165836" y="309133"/>
                </a:cubicBezTo>
                <a:cubicBezTo>
                  <a:pt x="2439090" y="250223"/>
                  <a:pt x="2711792" y="184276"/>
                  <a:pt x="2975458" y="120501"/>
                </a:cubicBezTo>
                <a:cubicBezTo>
                  <a:pt x="3107542" y="88552"/>
                  <a:pt x="3241874" y="56061"/>
                  <a:pt x="3376717" y="24369"/>
                </a:cubicBezTo>
                <a:lnTo>
                  <a:pt x="3484585" y="0"/>
                </a:lnTo>
                <a:lnTo>
                  <a:pt x="3500684" y="0"/>
                </a:lnTo>
                <a:lnTo>
                  <a:pt x="3378042" y="27707"/>
                </a:lnTo>
                <a:cubicBezTo>
                  <a:pt x="3243217" y="59394"/>
                  <a:pt x="3108896" y="91880"/>
                  <a:pt x="2976833" y="123824"/>
                </a:cubicBezTo>
                <a:cubicBezTo>
                  <a:pt x="2713121" y="187609"/>
                  <a:pt x="2440420" y="253563"/>
                  <a:pt x="2167075" y="312491"/>
                </a:cubicBezTo>
                <a:cubicBezTo>
                  <a:pt x="1575515" y="439911"/>
                  <a:pt x="1003512" y="536198"/>
                  <a:pt x="459930" y="599983"/>
                </a:cubicBezTo>
                <a:close/>
                <a:moveTo>
                  <a:pt x="0" y="745644"/>
                </a:moveTo>
                <a:lnTo>
                  <a:pt x="0" y="742150"/>
                </a:lnTo>
                <a:lnTo>
                  <a:pt x="399010" y="708018"/>
                </a:lnTo>
                <a:cubicBezTo>
                  <a:pt x="949304" y="650344"/>
                  <a:pt x="1518589" y="559300"/>
                  <a:pt x="2098039" y="436144"/>
                </a:cubicBezTo>
                <a:cubicBezTo>
                  <a:pt x="2409319" y="369923"/>
                  <a:pt x="2718625" y="293561"/>
                  <a:pt x="3017748" y="219711"/>
                </a:cubicBezTo>
                <a:cubicBezTo>
                  <a:pt x="3243846" y="163883"/>
                  <a:pt x="3477696" y="106150"/>
                  <a:pt x="3707280" y="54153"/>
                </a:cubicBezTo>
                <a:lnTo>
                  <a:pt x="3958474" y="0"/>
                </a:lnTo>
                <a:lnTo>
                  <a:pt x="3975311" y="0"/>
                </a:lnTo>
                <a:lnTo>
                  <a:pt x="3708562" y="57504"/>
                </a:lnTo>
                <a:cubicBezTo>
                  <a:pt x="3479025" y="109490"/>
                  <a:pt x="3245223" y="167213"/>
                  <a:pt x="3019126" y="223034"/>
                </a:cubicBezTo>
                <a:cubicBezTo>
                  <a:pt x="2719957" y="296898"/>
                  <a:pt x="2410651" y="373267"/>
                  <a:pt x="2099278" y="439509"/>
                </a:cubicBezTo>
                <a:cubicBezTo>
                  <a:pt x="1519621" y="562734"/>
                  <a:pt x="950104" y="653793"/>
                  <a:pt x="399609" y="711471"/>
                </a:cubicBezTo>
                <a:close/>
                <a:moveTo>
                  <a:pt x="0" y="847621"/>
                </a:moveTo>
                <a:lnTo>
                  <a:pt x="0" y="844108"/>
                </a:lnTo>
                <a:lnTo>
                  <a:pt x="337579" y="819799"/>
                </a:lnTo>
                <a:cubicBezTo>
                  <a:pt x="893943" y="768449"/>
                  <a:pt x="1461112" y="682514"/>
                  <a:pt x="2030243" y="563144"/>
                </a:cubicBezTo>
                <a:cubicBezTo>
                  <a:pt x="2379962" y="489763"/>
                  <a:pt x="2725828" y="402239"/>
                  <a:pt x="3060316" y="317597"/>
                </a:cubicBezTo>
                <a:cubicBezTo>
                  <a:pt x="3248295" y="270034"/>
                  <a:pt x="3442650" y="220853"/>
                  <a:pt x="3633473" y="175293"/>
                </a:cubicBezTo>
                <a:cubicBezTo>
                  <a:pt x="3915715" y="107908"/>
                  <a:pt x="4176663" y="52417"/>
                  <a:pt x="4425110" y="7219"/>
                </a:cubicBezTo>
                <a:lnTo>
                  <a:pt x="4468751" y="0"/>
                </a:lnTo>
                <a:lnTo>
                  <a:pt x="4490346" y="0"/>
                </a:lnTo>
                <a:lnTo>
                  <a:pt x="4426142" y="10621"/>
                </a:lnTo>
                <a:cubicBezTo>
                  <a:pt x="4177809" y="55798"/>
                  <a:pt x="3916976" y="111264"/>
                  <a:pt x="3634848" y="178623"/>
                </a:cubicBezTo>
                <a:cubicBezTo>
                  <a:pt x="3444072" y="224175"/>
                  <a:pt x="3249717" y="273351"/>
                  <a:pt x="3061740" y="320911"/>
                </a:cubicBezTo>
                <a:cubicBezTo>
                  <a:pt x="2727203" y="405566"/>
                  <a:pt x="2381245" y="493103"/>
                  <a:pt x="2031482" y="566530"/>
                </a:cubicBezTo>
                <a:cubicBezTo>
                  <a:pt x="1462111" y="685926"/>
                  <a:pt x="894701" y="771906"/>
                  <a:pt x="338095" y="823279"/>
                </a:cubicBezTo>
                <a:close/>
                <a:moveTo>
                  <a:pt x="0" y="951212"/>
                </a:moveTo>
                <a:lnTo>
                  <a:pt x="0" y="947706"/>
                </a:lnTo>
                <a:lnTo>
                  <a:pt x="278658" y="931123"/>
                </a:lnTo>
                <a:cubicBezTo>
                  <a:pt x="842798" y="885759"/>
                  <a:pt x="1407008" y="805079"/>
                  <a:pt x="1962446" y="690159"/>
                </a:cubicBezTo>
                <a:cubicBezTo>
                  <a:pt x="2350926" y="609741"/>
                  <a:pt x="2733350" y="510179"/>
                  <a:pt x="3103208" y="413891"/>
                </a:cubicBezTo>
                <a:cubicBezTo>
                  <a:pt x="3252884" y="374913"/>
                  <a:pt x="3407696" y="334611"/>
                  <a:pt x="3559714" y="296433"/>
                </a:cubicBezTo>
                <a:cubicBezTo>
                  <a:pt x="3993295" y="187537"/>
                  <a:pt x="4370524" y="106462"/>
                  <a:pt x="4721088" y="47274"/>
                </a:cubicBezTo>
                <a:lnTo>
                  <a:pt x="5032039" y="0"/>
                </a:lnTo>
                <a:lnTo>
                  <a:pt x="5055412" y="0"/>
                </a:lnTo>
                <a:lnTo>
                  <a:pt x="4722032" y="50684"/>
                </a:lnTo>
                <a:cubicBezTo>
                  <a:pt x="4371628" y="109846"/>
                  <a:pt x="3994545" y="190889"/>
                  <a:pt x="3561136" y="299745"/>
                </a:cubicBezTo>
                <a:cubicBezTo>
                  <a:pt x="3409164" y="337919"/>
                  <a:pt x="3254352" y="378220"/>
                  <a:pt x="3104674" y="417188"/>
                </a:cubicBezTo>
                <a:cubicBezTo>
                  <a:pt x="2734774" y="513512"/>
                  <a:pt x="2352301" y="613092"/>
                  <a:pt x="1963685" y="693545"/>
                </a:cubicBezTo>
                <a:cubicBezTo>
                  <a:pt x="1408006" y="808491"/>
                  <a:pt x="843529" y="889216"/>
                  <a:pt x="279135" y="934602"/>
                </a:cubicBezTo>
                <a:close/>
                <a:moveTo>
                  <a:pt x="0" y="1056880"/>
                </a:moveTo>
                <a:lnTo>
                  <a:pt x="0" y="1053390"/>
                </a:lnTo>
                <a:lnTo>
                  <a:pt x="214887" y="1043486"/>
                </a:lnTo>
                <a:cubicBezTo>
                  <a:pt x="783568" y="1004802"/>
                  <a:pt x="1346436" y="929031"/>
                  <a:pt x="1894649" y="817174"/>
                </a:cubicBezTo>
                <a:cubicBezTo>
                  <a:pt x="2322350" y="729880"/>
                  <a:pt x="2741196" y="617246"/>
                  <a:pt x="3146280" y="508311"/>
                </a:cubicBezTo>
                <a:cubicBezTo>
                  <a:pt x="3257653" y="478367"/>
                  <a:pt x="3372789" y="447401"/>
                  <a:pt x="3485907" y="417565"/>
                </a:cubicBezTo>
                <a:cubicBezTo>
                  <a:pt x="4088740" y="258569"/>
                  <a:pt x="4551394" y="157363"/>
                  <a:pt x="4985926" y="89416"/>
                </a:cubicBezTo>
                <a:cubicBezTo>
                  <a:pt x="5400232" y="24649"/>
                  <a:pt x="5809169" y="6057"/>
                  <a:pt x="6236182" y="32597"/>
                </a:cubicBezTo>
                <a:cubicBezTo>
                  <a:pt x="6647366" y="58146"/>
                  <a:pt x="7057984" y="114086"/>
                  <a:pt x="7452630" y="178476"/>
                </a:cubicBezTo>
                <a:lnTo>
                  <a:pt x="7773398" y="233260"/>
                </a:lnTo>
                <a:lnTo>
                  <a:pt x="7773398" y="236834"/>
                </a:lnTo>
                <a:lnTo>
                  <a:pt x="7451721" y="181892"/>
                </a:lnTo>
                <a:cubicBezTo>
                  <a:pt x="7057230" y="117525"/>
                  <a:pt x="6646793" y="61608"/>
                  <a:pt x="6235814" y="36066"/>
                </a:cubicBezTo>
                <a:cubicBezTo>
                  <a:pt x="5809262" y="9568"/>
                  <a:pt x="5400690" y="28130"/>
                  <a:pt x="4986844" y="92830"/>
                </a:cubicBezTo>
                <a:cubicBezTo>
                  <a:pt x="4552495" y="160745"/>
                  <a:pt x="4090071" y="261909"/>
                  <a:pt x="3487421" y="420854"/>
                </a:cubicBezTo>
                <a:cubicBezTo>
                  <a:pt x="3374303" y="450685"/>
                  <a:pt x="3259167" y="481649"/>
                  <a:pt x="3147794" y="511597"/>
                </a:cubicBezTo>
                <a:cubicBezTo>
                  <a:pt x="2742663" y="620527"/>
                  <a:pt x="2323725" y="733196"/>
                  <a:pt x="1895842" y="820560"/>
                </a:cubicBezTo>
                <a:cubicBezTo>
                  <a:pt x="1347388" y="932469"/>
                  <a:pt x="784226" y="1008253"/>
                  <a:pt x="215279" y="1046955"/>
                </a:cubicBezTo>
                <a:close/>
                <a:moveTo>
                  <a:pt x="0" y="1164382"/>
                </a:moveTo>
                <a:lnTo>
                  <a:pt x="0" y="1160887"/>
                </a:lnTo>
                <a:lnTo>
                  <a:pt x="150547" y="1155956"/>
                </a:lnTo>
                <a:cubicBezTo>
                  <a:pt x="723391" y="1124054"/>
                  <a:pt x="1285108" y="1053165"/>
                  <a:pt x="1826852" y="944187"/>
                </a:cubicBezTo>
                <a:cubicBezTo>
                  <a:pt x="2305972" y="847749"/>
                  <a:pt x="2772340" y="717383"/>
                  <a:pt x="3223388" y="591348"/>
                </a:cubicBezTo>
                <a:cubicBezTo>
                  <a:pt x="3286370" y="573755"/>
                  <a:pt x="3349257" y="556164"/>
                  <a:pt x="3412146" y="538677"/>
                </a:cubicBezTo>
                <a:cubicBezTo>
                  <a:pt x="3961220" y="387656"/>
                  <a:pt x="4425706" y="269487"/>
                  <a:pt x="4908039" y="183667"/>
                </a:cubicBezTo>
                <a:cubicBezTo>
                  <a:pt x="5323810" y="109682"/>
                  <a:pt x="5734401" y="82728"/>
                  <a:pt x="6163339" y="101259"/>
                </a:cubicBezTo>
                <a:cubicBezTo>
                  <a:pt x="6625991" y="121252"/>
                  <a:pt x="7121487" y="182881"/>
                  <a:pt x="7770055" y="301093"/>
                </a:cubicBezTo>
                <a:lnTo>
                  <a:pt x="7773398" y="301711"/>
                </a:lnTo>
                <a:lnTo>
                  <a:pt x="7773398" y="305303"/>
                </a:lnTo>
                <a:lnTo>
                  <a:pt x="7768998" y="304489"/>
                </a:lnTo>
                <a:cubicBezTo>
                  <a:pt x="7120708" y="186323"/>
                  <a:pt x="6625441" y="124724"/>
                  <a:pt x="6163064" y="104743"/>
                </a:cubicBezTo>
                <a:cubicBezTo>
                  <a:pt x="5734630" y="86220"/>
                  <a:pt x="5324453" y="113154"/>
                  <a:pt x="4909047" y="187066"/>
                </a:cubicBezTo>
                <a:cubicBezTo>
                  <a:pt x="4426991" y="272852"/>
                  <a:pt x="3962596" y="390984"/>
                  <a:pt x="3413707" y="541959"/>
                </a:cubicBezTo>
                <a:cubicBezTo>
                  <a:pt x="3350817" y="559445"/>
                  <a:pt x="3287930" y="577037"/>
                  <a:pt x="3224992" y="594628"/>
                </a:cubicBezTo>
                <a:cubicBezTo>
                  <a:pt x="2773854" y="720701"/>
                  <a:pt x="2307350" y="851100"/>
                  <a:pt x="1827999" y="947573"/>
                </a:cubicBezTo>
                <a:cubicBezTo>
                  <a:pt x="1286013" y="1056602"/>
                  <a:pt x="724005" y="1127525"/>
                  <a:pt x="150895" y="1159440"/>
                </a:cubicBezTo>
                <a:close/>
                <a:moveTo>
                  <a:pt x="0" y="1273226"/>
                </a:moveTo>
                <a:lnTo>
                  <a:pt x="0" y="1270289"/>
                </a:lnTo>
                <a:lnTo>
                  <a:pt x="85736" y="1268623"/>
                </a:lnTo>
                <a:cubicBezTo>
                  <a:pt x="662396" y="1243594"/>
                  <a:pt x="1223124" y="1177482"/>
                  <a:pt x="1759055" y="1071200"/>
                </a:cubicBezTo>
                <a:cubicBezTo>
                  <a:pt x="2277165" y="968411"/>
                  <a:pt x="2778579" y="822582"/>
                  <a:pt x="3263527" y="681573"/>
                </a:cubicBezTo>
                <a:lnTo>
                  <a:pt x="3338342" y="659828"/>
                </a:lnTo>
                <a:cubicBezTo>
                  <a:pt x="3862094" y="508828"/>
                  <a:pt x="4335847" y="375873"/>
                  <a:pt x="4830104" y="277928"/>
                </a:cubicBezTo>
                <a:cubicBezTo>
                  <a:pt x="5244867" y="194689"/>
                  <a:pt x="5657108" y="159373"/>
                  <a:pt x="6090450" y="169936"/>
                </a:cubicBezTo>
                <a:cubicBezTo>
                  <a:pt x="6569020" y="181611"/>
                  <a:pt x="7080066" y="241156"/>
                  <a:pt x="7698726" y="357325"/>
                </a:cubicBezTo>
                <a:lnTo>
                  <a:pt x="7773398" y="371861"/>
                </a:lnTo>
                <a:lnTo>
                  <a:pt x="7773398" y="375457"/>
                </a:lnTo>
                <a:lnTo>
                  <a:pt x="7697623" y="360708"/>
                </a:lnTo>
                <a:cubicBezTo>
                  <a:pt x="7079287" y="244602"/>
                  <a:pt x="6568516" y="185087"/>
                  <a:pt x="6090313" y="173422"/>
                </a:cubicBezTo>
                <a:cubicBezTo>
                  <a:pt x="5657475" y="162868"/>
                  <a:pt x="5245602" y="198152"/>
                  <a:pt x="4831297" y="281303"/>
                </a:cubicBezTo>
                <a:cubicBezTo>
                  <a:pt x="4337223" y="379203"/>
                  <a:pt x="3863608" y="512130"/>
                  <a:pt x="3339992" y="663075"/>
                </a:cubicBezTo>
                <a:lnTo>
                  <a:pt x="3265177" y="684819"/>
                </a:lnTo>
                <a:cubicBezTo>
                  <a:pt x="2780139" y="825900"/>
                  <a:pt x="2278543" y="971726"/>
                  <a:pt x="1760202" y="1074586"/>
                </a:cubicBezTo>
                <a:cubicBezTo>
                  <a:pt x="1235726" y="1178591"/>
                  <a:pt x="687461" y="1244094"/>
                  <a:pt x="123805" y="1270360"/>
                </a:cubicBezTo>
                <a:close/>
                <a:moveTo>
                  <a:pt x="0" y="1382718"/>
                </a:moveTo>
                <a:lnTo>
                  <a:pt x="0" y="1381429"/>
                </a:lnTo>
                <a:lnTo>
                  <a:pt x="20474" y="1381301"/>
                </a:lnTo>
                <a:cubicBezTo>
                  <a:pt x="600689" y="1363200"/>
                  <a:pt x="1160591" y="1301931"/>
                  <a:pt x="1691258" y="1198215"/>
                </a:cubicBezTo>
                <a:cubicBezTo>
                  <a:pt x="2247212" y="1089525"/>
                  <a:pt x="2787707" y="925583"/>
                  <a:pt x="3264534" y="780979"/>
                </a:cubicBezTo>
                <a:lnTo>
                  <a:pt x="3301827" y="769739"/>
                </a:lnTo>
                <a:cubicBezTo>
                  <a:pt x="3795167" y="620841"/>
                  <a:pt x="4261169" y="480204"/>
                  <a:pt x="4752217" y="372195"/>
                </a:cubicBezTo>
                <a:cubicBezTo>
                  <a:pt x="5166109" y="280440"/>
                  <a:pt x="5580182" y="236862"/>
                  <a:pt x="6017606" y="238616"/>
                </a:cubicBezTo>
                <a:cubicBezTo>
                  <a:pt x="6509984" y="242134"/>
                  <a:pt x="7036580" y="299355"/>
                  <a:pt x="7627443" y="413555"/>
                </a:cubicBezTo>
                <a:lnTo>
                  <a:pt x="7773398" y="442865"/>
                </a:lnTo>
                <a:lnTo>
                  <a:pt x="7773398" y="446488"/>
                </a:lnTo>
                <a:lnTo>
                  <a:pt x="7626296" y="416948"/>
                </a:lnTo>
                <a:cubicBezTo>
                  <a:pt x="7035801" y="302817"/>
                  <a:pt x="6509570" y="245627"/>
                  <a:pt x="6017560" y="242113"/>
                </a:cubicBezTo>
                <a:cubicBezTo>
                  <a:pt x="5580596" y="240336"/>
                  <a:pt x="5166934" y="283892"/>
                  <a:pt x="4753500" y="375557"/>
                </a:cubicBezTo>
                <a:cubicBezTo>
                  <a:pt x="4262636" y="483519"/>
                  <a:pt x="3796727" y="624122"/>
                  <a:pt x="3303478" y="772986"/>
                </a:cubicBezTo>
                <a:lnTo>
                  <a:pt x="3266231" y="784224"/>
                </a:lnTo>
                <a:cubicBezTo>
                  <a:pt x="2789268" y="928898"/>
                  <a:pt x="2248635" y="1092877"/>
                  <a:pt x="1692405" y="1201601"/>
                </a:cubicBezTo>
                <a:cubicBezTo>
                  <a:pt x="1210830" y="1295710"/>
                  <a:pt x="705156" y="1354910"/>
                  <a:pt x="182098" y="1378629"/>
                </a:cubicBezTo>
                <a:close/>
                <a:moveTo>
                  <a:pt x="86768" y="1488103"/>
                </a:moveTo>
                <a:lnTo>
                  <a:pt x="530022" y="1467889"/>
                </a:lnTo>
                <a:cubicBezTo>
                  <a:pt x="907555" y="1440350"/>
                  <a:pt x="1272917" y="1392732"/>
                  <a:pt x="1623461" y="1325229"/>
                </a:cubicBezTo>
                <a:cubicBezTo>
                  <a:pt x="2164828" y="1220972"/>
                  <a:pt x="2673718" y="1065616"/>
                  <a:pt x="3190774" y="902128"/>
                </a:cubicBezTo>
                <a:cubicBezTo>
                  <a:pt x="3242563" y="885759"/>
                  <a:pt x="3294259" y="869424"/>
                  <a:pt x="3345956" y="853054"/>
                </a:cubicBezTo>
                <a:cubicBezTo>
                  <a:pt x="3777048" y="716651"/>
                  <a:pt x="4222821" y="575570"/>
                  <a:pt x="4674281" y="466470"/>
                </a:cubicBezTo>
                <a:cubicBezTo>
                  <a:pt x="5091291" y="365314"/>
                  <a:pt x="5506836" y="313250"/>
                  <a:pt x="5944719" y="307298"/>
                </a:cubicBezTo>
                <a:cubicBezTo>
                  <a:pt x="6448333" y="301193"/>
                  <a:pt x="6975436" y="354346"/>
                  <a:pt x="7556114" y="469800"/>
                </a:cubicBezTo>
                <a:lnTo>
                  <a:pt x="7773398" y="515247"/>
                </a:lnTo>
                <a:lnTo>
                  <a:pt x="7773398" y="518859"/>
                </a:lnTo>
                <a:lnTo>
                  <a:pt x="7554967" y="473175"/>
                </a:lnTo>
                <a:cubicBezTo>
                  <a:pt x="6974654" y="357800"/>
                  <a:pt x="6447966" y="304681"/>
                  <a:pt x="5944810" y="310790"/>
                </a:cubicBezTo>
                <a:cubicBezTo>
                  <a:pt x="5507386" y="316733"/>
                  <a:pt x="5092255" y="368746"/>
                  <a:pt x="4675703" y="469796"/>
                </a:cubicBezTo>
                <a:cubicBezTo>
                  <a:pt x="4224380" y="578852"/>
                  <a:pt x="3778701" y="719897"/>
                  <a:pt x="3347699" y="856266"/>
                </a:cubicBezTo>
                <a:cubicBezTo>
                  <a:pt x="3296046" y="872634"/>
                  <a:pt x="3244306" y="889004"/>
                  <a:pt x="3192517" y="905339"/>
                </a:cubicBezTo>
                <a:cubicBezTo>
                  <a:pt x="2675324" y="1068863"/>
                  <a:pt x="2166250" y="1224323"/>
                  <a:pt x="1624562" y="1328615"/>
                </a:cubicBezTo>
                <a:cubicBezTo>
                  <a:pt x="1262459" y="1398352"/>
                  <a:pt x="882924" y="1447322"/>
                  <a:pt x="496601" y="1474232"/>
                </a:cubicBezTo>
                <a:close/>
                <a:moveTo>
                  <a:pt x="0" y="1492059"/>
                </a:moveTo>
                <a:lnTo>
                  <a:pt x="0" y="1491039"/>
                </a:lnTo>
                <a:lnTo>
                  <a:pt x="86768" y="1488103"/>
                </a:lnTo>
                <a:close/>
                <a:moveTo>
                  <a:pt x="0" y="1607013"/>
                </a:moveTo>
                <a:lnTo>
                  <a:pt x="0" y="1604628"/>
                </a:lnTo>
                <a:lnTo>
                  <a:pt x="351564" y="1594039"/>
                </a:lnTo>
                <a:cubicBezTo>
                  <a:pt x="769863" y="1572638"/>
                  <a:pt x="1170091" y="1525384"/>
                  <a:pt x="1555664" y="1452244"/>
                </a:cubicBezTo>
                <a:cubicBezTo>
                  <a:pt x="2187397" y="1332419"/>
                  <a:pt x="2787938" y="1132842"/>
                  <a:pt x="3368707" y="939858"/>
                </a:cubicBezTo>
                <a:cubicBezTo>
                  <a:pt x="3766498" y="807644"/>
                  <a:pt x="4177868" y="670927"/>
                  <a:pt x="4596392" y="560737"/>
                </a:cubicBezTo>
                <a:cubicBezTo>
                  <a:pt x="5068358" y="436463"/>
                  <a:pt x="5539039" y="375085"/>
                  <a:pt x="6035452" y="373096"/>
                </a:cubicBezTo>
                <a:cubicBezTo>
                  <a:pt x="6043663" y="373064"/>
                  <a:pt x="6052010" y="373047"/>
                  <a:pt x="6060267" y="373047"/>
                </a:cubicBezTo>
                <a:cubicBezTo>
                  <a:pt x="6515120" y="373047"/>
                  <a:pt x="6981397" y="423130"/>
                  <a:pt x="7484785" y="526008"/>
                </a:cubicBezTo>
                <a:lnTo>
                  <a:pt x="7773398" y="590495"/>
                </a:lnTo>
                <a:lnTo>
                  <a:pt x="7773398" y="594147"/>
                </a:lnTo>
                <a:lnTo>
                  <a:pt x="7483638" y="529393"/>
                </a:lnTo>
                <a:cubicBezTo>
                  <a:pt x="6440215" y="316151"/>
                  <a:pt x="5496286" y="327480"/>
                  <a:pt x="4597906" y="564053"/>
                </a:cubicBezTo>
                <a:cubicBezTo>
                  <a:pt x="4179518" y="674209"/>
                  <a:pt x="3768241" y="810891"/>
                  <a:pt x="3370542" y="943070"/>
                </a:cubicBezTo>
                <a:cubicBezTo>
                  <a:pt x="2789589" y="1136122"/>
                  <a:pt x="2188911" y="1335735"/>
                  <a:pt x="1556765" y="1455630"/>
                </a:cubicBezTo>
                <a:cubicBezTo>
                  <a:pt x="1147610" y="1533245"/>
                  <a:pt x="721915" y="1581727"/>
                  <a:pt x="275693" y="160111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984" cap="flat">
            <a:noFill/>
            <a:prstDash val="solid"/>
            <a:miter/>
          </a:ln>
        </p:spPr>
        <p:txBody>
          <a:bodyPr wrap="square" anchor="ctr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730CBB-285A-6908-A375-56C1FF00C494}"/>
              </a:ext>
            </a:extLst>
          </p:cNvPr>
          <p:cNvGrpSpPr/>
          <p:nvPr userDrawn="1"/>
        </p:nvGrpSpPr>
        <p:grpSpPr>
          <a:xfrm>
            <a:off x="660400" y="3996587"/>
            <a:ext cx="5613998" cy="90375"/>
            <a:chOff x="660400" y="3996587"/>
            <a:chExt cx="5613998" cy="90375"/>
          </a:xfrm>
        </p:grpSpPr>
        <p:cxnSp>
          <p:nvCxnSpPr>
            <p:cNvPr id="17" name="直接连接符">
              <a:extLst>
                <a:ext uri="{FF2B5EF4-FFF2-40B4-BE49-F238E27FC236}">
                  <a16:creationId xmlns:a16="http://schemas.microsoft.com/office/drawing/2014/main" id="{1799FE73-89B7-370B-ABFC-B3A66965CE77}"/>
                </a:ext>
              </a:extLst>
            </p:cNvPr>
            <p:cNvCxnSpPr>
              <a:cxnSpLocks/>
              <a:endCxn id="18" idx="2"/>
            </p:cNvCxnSpPr>
            <p:nvPr userDrawn="1"/>
          </p:nvCxnSpPr>
          <p:spPr>
            <a:xfrm>
              <a:off x="660400" y="4041775"/>
              <a:ext cx="5523623" cy="0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空心圆">
              <a:extLst>
                <a:ext uri="{FF2B5EF4-FFF2-40B4-BE49-F238E27FC236}">
                  <a16:creationId xmlns:a16="http://schemas.microsoft.com/office/drawing/2014/main" id="{EE07B65A-5E3B-58C3-30BC-571990DD3AE1}"/>
                </a:ext>
              </a:extLst>
            </p:cNvPr>
            <p:cNvSpPr/>
            <p:nvPr userDrawn="1"/>
          </p:nvSpPr>
          <p:spPr>
            <a:xfrm>
              <a:off x="6184023" y="3996587"/>
              <a:ext cx="90375" cy="90375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BD44AE9-CD1E-481C-B541-7DB3F476DB95}"/>
              </a:ext>
            </a:extLst>
          </p:cNvPr>
          <p:cNvGrpSpPr/>
          <p:nvPr userDrawn="1"/>
        </p:nvGrpSpPr>
        <p:grpSpPr>
          <a:xfrm>
            <a:off x="6274396" y="-2"/>
            <a:ext cx="5917604" cy="6858002"/>
            <a:chOff x="6274396" y="-2"/>
            <a:chExt cx="5917604" cy="6858002"/>
          </a:xfrm>
        </p:grpSpPr>
        <p:sp>
          <p:nvSpPr>
            <p:cNvPr id="19" name="右大括号1">
              <a:extLst>
                <a:ext uri="{FF2B5EF4-FFF2-40B4-BE49-F238E27FC236}">
                  <a16:creationId xmlns:a16="http://schemas.microsoft.com/office/drawing/2014/main" id="{6A019ED3-1D04-FEDA-A10A-4F9605B707F2}"/>
                </a:ext>
              </a:extLst>
            </p:cNvPr>
            <p:cNvSpPr/>
            <p:nvPr userDrawn="1"/>
          </p:nvSpPr>
          <p:spPr>
            <a:xfrm flipH="1" flipV="1">
              <a:off x="6274396" y="-2"/>
              <a:ext cx="1499002" cy="6858002"/>
            </a:xfrm>
            <a:prstGeom prst="rightBrace">
              <a:avLst>
                <a:gd name="adj1" fmla="val 100128"/>
                <a:gd name="adj2" fmla="val 4104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dist="76200" dir="8100000" algn="tr" rotWithShape="0">
                <a:schemeClr val="accent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右大括号2">
              <a:extLst>
                <a:ext uri="{FF2B5EF4-FFF2-40B4-BE49-F238E27FC236}">
                  <a16:creationId xmlns:a16="http://schemas.microsoft.com/office/drawing/2014/main" id="{F7C03B34-AE09-E5E1-50B3-A781B3FE50CD}"/>
                </a:ext>
              </a:extLst>
            </p:cNvPr>
            <p:cNvSpPr/>
            <p:nvPr userDrawn="1"/>
          </p:nvSpPr>
          <p:spPr>
            <a:xfrm flipH="1" flipV="1">
              <a:off x="6449100" y="0"/>
              <a:ext cx="1324299" cy="6858000"/>
            </a:xfrm>
            <a:prstGeom prst="rightBrace">
              <a:avLst>
                <a:gd name="adj1" fmla="val 230608"/>
                <a:gd name="adj2" fmla="val 4105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">
              <a:extLst>
                <a:ext uri="{FF2B5EF4-FFF2-40B4-BE49-F238E27FC236}">
                  <a16:creationId xmlns:a16="http://schemas.microsoft.com/office/drawing/2014/main" id="{2C7E0D30-78F6-B6F9-2755-DC1A996A33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02796" y="-1"/>
              <a:ext cx="5589204" cy="6857998"/>
            </a:xfrm>
            <a:custGeom>
              <a:avLst/>
              <a:gdLst>
                <a:gd name="connsiteX0" fmla="*/ 1170604 w 5589204"/>
                <a:gd name="connsiteY0" fmla="*/ 0 h 6857998"/>
                <a:gd name="connsiteX1" fmla="*/ 1170604 w 5589204"/>
                <a:gd name="connsiteY1" fmla="*/ 1 h 6857998"/>
                <a:gd name="connsiteX2" fmla="*/ 5589204 w 5589204"/>
                <a:gd name="connsiteY2" fmla="*/ 1 h 6857998"/>
                <a:gd name="connsiteX3" fmla="*/ 5589204 w 5589204"/>
                <a:gd name="connsiteY3" fmla="*/ 6857998 h 6857998"/>
                <a:gd name="connsiteX4" fmla="*/ 1170588 w 5589204"/>
                <a:gd name="connsiteY4" fmla="*/ 6857998 h 6857998"/>
                <a:gd name="connsiteX5" fmla="*/ 1110761 w 5589204"/>
                <a:gd name="connsiteY5" fmla="*/ 6850732 h 6857998"/>
                <a:gd name="connsiteX6" fmla="*/ 585302 w 5589204"/>
                <a:gd name="connsiteY6" fmla="*/ 5450190 h 6857998"/>
                <a:gd name="connsiteX7" fmla="*/ 0 w 5589204"/>
                <a:gd name="connsiteY7" fmla="*/ 4042380 h 6857998"/>
                <a:gd name="connsiteX8" fmla="*/ 585302 w 5589204"/>
                <a:gd name="connsiteY8" fmla="*/ 2634570 h 6857998"/>
                <a:gd name="connsiteX9" fmla="*/ 585302 w 5589204"/>
                <a:gd name="connsiteY9" fmla="*/ 1407810 h 6857998"/>
                <a:gd name="connsiteX10" fmla="*/ 1170604 w 5589204"/>
                <a:gd name="connsiteY10" fmla="*/ 0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89204" h="6857998">
                  <a:moveTo>
                    <a:pt x="1170604" y="0"/>
                  </a:moveTo>
                  <a:lnTo>
                    <a:pt x="1170604" y="1"/>
                  </a:lnTo>
                  <a:lnTo>
                    <a:pt x="5589204" y="1"/>
                  </a:lnTo>
                  <a:lnTo>
                    <a:pt x="5589204" y="6857998"/>
                  </a:lnTo>
                  <a:lnTo>
                    <a:pt x="1170588" y="6857998"/>
                  </a:lnTo>
                  <a:lnTo>
                    <a:pt x="1110761" y="6850732"/>
                  </a:lnTo>
                  <a:cubicBezTo>
                    <a:pt x="815619" y="6778638"/>
                    <a:pt x="585302" y="6179108"/>
                    <a:pt x="585302" y="5450190"/>
                  </a:cubicBezTo>
                  <a:cubicBezTo>
                    <a:pt x="585302" y="4672678"/>
                    <a:pt x="323253" y="4042380"/>
                    <a:pt x="0" y="4042380"/>
                  </a:cubicBezTo>
                  <a:cubicBezTo>
                    <a:pt x="323253" y="4042380"/>
                    <a:pt x="585302" y="3412082"/>
                    <a:pt x="585302" y="2634570"/>
                  </a:cubicBezTo>
                  <a:lnTo>
                    <a:pt x="585302" y="1407810"/>
                  </a:lnTo>
                  <a:cubicBezTo>
                    <a:pt x="585302" y="630298"/>
                    <a:pt x="847351" y="0"/>
                    <a:pt x="1170604" y="0"/>
                  </a:cubicBezTo>
                  <a:close/>
                </a:path>
              </a:pathLst>
            </a:custGeom>
          </p:spPr>
        </p:pic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1B4DD1CF-A284-7B9F-80BE-0B2249BE05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1" y="1889351"/>
            <a:ext cx="5942394" cy="1710540"/>
          </a:xfrm>
          <a:noFill/>
        </p:spPr>
        <p:txBody>
          <a:bodyPr wrap="none" lIns="0" tIns="0" rIns="0" bIns="0" anchor="b">
            <a:noAutofit/>
          </a:bodyPr>
          <a:lstStyle>
            <a:lvl1pPr>
              <a:lnSpc>
                <a:spcPct val="100000"/>
              </a:lnSpc>
              <a:defRPr lang="zh-CN" altLang="en-US" sz="48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101600" dist="38100" dir="8100000" algn="tr" rotWithShape="0">
                    <a:schemeClr val="accent1">
                      <a:alpha val="40000"/>
                    </a:scheme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请单击此处</a:t>
            </a:r>
            <a:br>
              <a:rPr lang="en-US" altLang="zh-CN" dirty="0"/>
            </a:br>
            <a:r>
              <a:rPr lang="zh-CN" altLang="en-US" dirty="0"/>
              <a:t>输入封面主标题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57801DA-B17F-3A9A-E941-089A4AB31B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3674726"/>
            <a:ext cx="5942394" cy="2769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FontTx/>
              <a:buNone/>
              <a:def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/>
            <a:r>
              <a:rPr lang="zh-CN" altLang="en-US" dirty="0"/>
              <a:t>请单击此处输入副标题</a:t>
            </a:r>
            <a:endParaRPr lang="en-US" altLang="zh-CN" dirty="0"/>
          </a:p>
        </p:txBody>
      </p:sp>
      <p:sp>
        <p:nvSpPr>
          <p:cNvPr id="7" name="Speaker Placeholder 3">
            <a:extLst>
              <a:ext uri="{FF2B5EF4-FFF2-40B4-BE49-F238E27FC236}">
                <a16:creationId xmlns:a16="http://schemas.microsoft.com/office/drawing/2014/main" id="{ADD05A81-2591-EA0E-2ADC-111069C9D9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41558"/>
            <a:ext cx="1171796" cy="221599"/>
          </a:xfrm>
          <a:noFill/>
        </p:spPr>
        <p:txBody>
          <a:bodyPr wrap="none" lIns="0" tIns="0" rIns="0" bIns="0">
            <a:spAutoFit/>
          </a:bodyPr>
          <a:lstStyle>
            <a:lvl1pPr marL="0" indent="0">
              <a:buFontTx/>
              <a:buNone/>
              <a:def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BA652CC1-D0DE-09B8-E903-36F244390B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912501"/>
            <a:ext cx="1054776" cy="221599"/>
          </a:xfrm>
          <a:noFill/>
        </p:spPr>
        <p:txBody>
          <a:bodyPr wrap="none" lIns="0" tIns="0" rIns="0" bIns="0">
            <a:spAutoFit/>
          </a:bodyPr>
          <a:lstStyle>
            <a:lvl1pPr marL="0" indent="0">
              <a:buFontTx/>
              <a:buNone/>
              <a:def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/>
            <a:r>
              <a:rPr lang="zh-CN" altLang="en-US" dirty="0"/>
              <a:t>部门｜</a:t>
            </a:r>
            <a:r>
              <a:rPr lang="en-US" altLang="zh-CN" dirty="0"/>
              <a:t>XX</a:t>
            </a:r>
            <a:r>
              <a:rPr lang="zh-CN" altLang="en-US" dirty="0"/>
              <a:t>部</a:t>
            </a:r>
            <a:endParaRPr lang="en-US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C1FD03-36F0-EB74-E516-962599C69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EEFE-FC76-41D0-B655-B8DDACF4CD58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C8605B-5D06-A6D3-213E-0A0C7999A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125995C-C100-C487-E45B-E5C2B37EA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占位符 1">
            <a:extLst>
              <a:ext uri="{FF2B5EF4-FFF2-40B4-BE49-F238E27FC236}">
                <a16:creationId xmlns:a16="http://schemas.microsoft.com/office/drawing/2014/main" id="{173EA588-2263-EFA2-448A-EBF6E8073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406602"/>
            <a:ext cx="10872788" cy="609398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id="{355AB0A7-1FAF-1465-06A3-CA4BC3652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130300"/>
            <a:ext cx="10872788" cy="4999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3806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F28239CD-BA26-1B86-0E2E-C1EBA57EB7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6362" y="0"/>
            <a:ext cx="7885638" cy="2216629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1AF1D25-0C12-5459-ACE6-4F25A2973E51}"/>
              </a:ext>
            </a:extLst>
          </p:cNvPr>
          <p:cNvSpPr/>
          <p:nvPr userDrawn="1"/>
        </p:nvSpPr>
        <p:spPr>
          <a:xfrm flipH="1" flipV="1">
            <a:off x="4418602" y="5250986"/>
            <a:ext cx="7773398" cy="1607013"/>
          </a:xfrm>
          <a:custGeom>
            <a:avLst/>
            <a:gdLst>
              <a:gd name="connsiteX0" fmla="*/ 7773398 w 7773398"/>
              <a:gd name="connsiteY0" fmla="*/ 33109 h 1607013"/>
              <a:gd name="connsiteX1" fmla="*/ 7583865 w 7773398"/>
              <a:gd name="connsiteY1" fmla="*/ 1749 h 1607013"/>
              <a:gd name="connsiteX2" fmla="*/ 7573201 w 7773398"/>
              <a:gd name="connsiteY2" fmla="*/ 0 h 1607013"/>
              <a:gd name="connsiteX3" fmla="*/ 7594872 w 7773398"/>
              <a:gd name="connsiteY3" fmla="*/ 0 h 1607013"/>
              <a:gd name="connsiteX4" fmla="*/ 7773398 w 7773398"/>
              <a:gd name="connsiteY4" fmla="*/ 29536 h 1607013"/>
              <a:gd name="connsiteX5" fmla="*/ 0 w 7773398"/>
              <a:gd name="connsiteY5" fmla="*/ 81094 h 1607013"/>
              <a:gd name="connsiteX6" fmla="*/ 0 w 7773398"/>
              <a:gd name="connsiteY6" fmla="*/ 77509 h 1607013"/>
              <a:gd name="connsiteX7" fmla="*/ 191146 w 7773398"/>
              <a:gd name="connsiteY7" fmla="*/ 45483 h 1607013"/>
              <a:gd name="connsiteX8" fmla="*/ 347244 w 7773398"/>
              <a:gd name="connsiteY8" fmla="*/ 18968 h 1607013"/>
              <a:gd name="connsiteX9" fmla="*/ 450340 w 7773398"/>
              <a:gd name="connsiteY9" fmla="*/ 0 h 1607013"/>
              <a:gd name="connsiteX10" fmla="*/ 469896 w 7773398"/>
              <a:gd name="connsiteY10" fmla="*/ 0 h 1607013"/>
              <a:gd name="connsiteX11" fmla="*/ 348252 w 7773398"/>
              <a:gd name="connsiteY11" fmla="*/ 22380 h 1607013"/>
              <a:gd name="connsiteX12" fmla="*/ 192200 w 7773398"/>
              <a:gd name="connsiteY12" fmla="*/ 48894 h 1607013"/>
              <a:gd name="connsiteX13" fmla="*/ 7773398 w 7773398"/>
              <a:gd name="connsiteY13" fmla="*/ 100856 h 1607013"/>
              <a:gd name="connsiteX14" fmla="*/ 7150109 w 7773398"/>
              <a:gd name="connsiteY14" fmla="*/ 0 h 1607013"/>
              <a:gd name="connsiteX15" fmla="*/ 7172150 w 7773398"/>
              <a:gd name="connsiteY15" fmla="*/ 0 h 1607013"/>
              <a:gd name="connsiteX16" fmla="*/ 7773398 w 7773398"/>
              <a:gd name="connsiteY16" fmla="*/ 97293 h 1607013"/>
              <a:gd name="connsiteX17" fmla="*/ 7773398 w 7773398"/>
              <a:gd name="connsiteY17" fmla="*/ 168785 h 1607013"/>
              <a:gd name="connsiteX18" fmla="*/ 7491518 w 7773398"/>
              <a:gd name="connsiteY18" fmla="*/ 121362 h 1607013"/>
              <a:gd name="connsiteX19" fmla="*/ 6695033 w 7773398"/>
              <a:gd name="connsiteY19" fmla="*/ 6269 h 1607013"/>
              <a:gd name="connsiteX20" fmla="*/ 6632709 w 7773398"/>
              <a:gd name="connsiteY20" fmla="*/ 0 h 1607013"/>
              <a:gd name="connsiteX21" fmla="*/ 6667700 w 7773398"/>
              <a:gd name="connsiteY21" fmla="*/ 0 h 1607013"/>
              <a:gd name="connsiteX22" fmla="*/ 6695688 w 7773398"/>
              <a:gd name="connsiteY22" fmla="*/ 2816 h 1607013"/>
              <a:gd name="connsiteX23" fmla="*/ 7492403 w 7773398"/>
              <a:gd name="connsiteY23" fmla="*/ 117942 h 1607013"/>
              <a:gd name="connsiteX24" fmla="*/ 7773398 w 7773398"/>
              <a:gd name="connsiteY24" fmla="*/ 165216 h 1607013"/>
              <a:gd name="connsiteX25" fmla="*/ 0 w 7773398"/>
              <a:gd name="connsiteY25" fmla="*/ 169735 h 1607013"/>
              <a:gd name="connsiteX26" fmla="*/ 0 w 7773398"/>
              <a:gd name="connsiteY26" fmla="*/ 166177 h 1607013"/>
              <a:gd name="connsiteX27" fmla="*/ 211465 w 7773398"/>
              <a:gd name="connsiteY27" fmla="*/ 134149 h 1607013"/>
              <a:gd name="connsiteX28" fmla="*/ 276969 w 7773398"/>
              <a:gd name="connsiteY28" fmla="*/ 124040 h 1607013"/>
              <a:gd name="connsiteX29" fmla="*/ 845675 w 7773398"/>
              <a:gd name="connsiteY29" fmla="*/ 26964 h 1607013"/>
              <a:gd name="connsiteX30" fmla="*/ 982415 w 7773398"/>
              <a:gd name="connsiteY30" fmla="*/ 0 h 1607013"/>
              <a:gd name="connsiteX31" fmla="*/ 1000714 w 7773398"/>
              <a:gd name="connsiteY31" fmla="*/ 0 h 1607013"/>
              <a:gd name="connsiteX32" fmla="*/ 846742 w 7773398"/>
              <a:gd name="connsiteY32" fmla="*/ 30362 h 1607013"/>
              <a:gd name="connsiteX33" fmla="*/ 277887 w 7773398"/>
              <a:gd name="connsiteY33" fmla="*/ 127461 h 1607013"/>
              <a:gd name="connsiteX34" fmla="*/ 212383 w 7773398"/>
              <a:gd name="connsiteY34" fmla="*/ 137568 h 1607013"/>
              <a:gd name="connsiteX35" fmla="*/ 0 w 7773398"/>
              <a:gd name="connsiteY35" fmla="*/ 261242 h 1607013"/>
              <a:gd name="connsiteX36" fmla="*/ 0 w 7773398"/>
              <a:gd name="connsiteY36" fmla="*/ 257697 h 1607013"/>
              <a:gd name="connsiteX37" fmla="*/ 206694 w 7773398"/>
              <a:gd name="connsiteY37" fmla="*/ 229118 h 1607013"/>
              <a:gd name="connsiteX38" fmla="*/ 1505819 w 7773398"/>
              <a:gd name="connsiteY38" fmla="*/ 2704 h 1607013"/>
              <a:gd name="connsiteX39" fmla="*/ 1518705 w 7773398"/>
              <a:gd name="connsiteY39" fmla="*/ 0 h 1607013"/>
              <a:gd name="connsiteX40" fmla="*/ 1535947 w 7773398"/>
              <a:gd name="connsiteY40" fmla="*/ 0 h 1607013"/>
              <a:gd name="connsiteX41" fmla="*/ 1506961 w 7773398"/>
              <a:gd name="connsiteY41" fmla="*/ 6081 h 1607013"/>
              <a:gd name="connsiteX42" fmla="*/ 207522 w 7773398"/>
              <a:gd name="connsiteY42" fmla="*/ 232548 h 1607013"/>
              <a:gd name="connsiteX43" fmla="*/ 0 w 7773398"/>
              <a:gd name="connsiteY43" fmla="*/ 354444 h 1607013"/>
              <a:gd name="connsiteX44" fmla="*/ 0 w 7773398"/>
              <a:gd name="connsiteY44" fmla="*/ 350909 h 1607013"/>
              <a:gd name="connsiteX45" fmla="*/ 136421 w 7773398"/>
              <a:gd name="connsiteY45" fmla="*/ 334199 h 1607013"/>
              <a:gd name="connsiteX46" fmla="*/ 1738790 w 7773398"/>
              <a:gd name="connsiteY46" fmla="*/ 63582 h 1607013"/>
              <a:gd name="connsiteX47" fmla="*/ 2034669 w 7773398"/>
              <a:gd name="connsiteY47" fmla="*/ 0 h 1607013"/>
              <a:gd name="connsiteX48" fmla="*/ 2051537 w 7773398"/>
              <a:gd name="connsiteY48" fmla="*/ 0 h 1607013"/>
              <a:gd name="connsiteX49" fmla="*/ 1739943 w 7773398"/>
              <a:gd name="connsiteY49" fmla="*/ 66961 h 1607013"/>
              <a:gd name="connsiteX50" fmla="*/ 137154 w 7773398"/>
              <a:gd name="connsiteY50" fmla="*/ 337643 h 1607013"/>
              <a:gd name="connsiteX51" fmla="*/ 0 w 7773398"/>
              <a:gd name="connsiteY51" fmla="*/ 449872 h 1607013"/>
              <a:gd name="connsiteX52" fmla="*/ 0 w 7773398"/>
              <a:gd name="connsiteY52" fmla="*/ 446356 h 1607013"/>
              <a:gd name="connsiteX53" fmla="*/ 66193 w 7773398"/>
              <a:gd name="connsiteY53" fmla="*/ 439277 h 1607013"/>
              <a:gd name="connsiteX54" fmla="*/ 2301476 w 7773398"/>
              <a:gd name="connsiteY54" fmla="*/ 55110 h 1607013"/>
              <a:gd name="connsiteX55" fmla="*/ 2540668 w 7773398"/>
              <a:gd name="connsiteY55" fmla="*/ 0 h 1607013"/>
              <a:gd name="connsiteX56" fmla="*/ 2556471 w 7773398"/>
              <a:gd name="connsiteY56" fmla="*/ 0 h 1607013"/>
              <a:gd name="connsiteX57" fmla="*/ 2302762 w 7773398"/>
              <a:gd name="connsiteY57" fmla="*/ 58457 h 1607013"/>
              <a:gd name="connsiteX58" fmla="*/ 66833 w 7773398"/>
              <a:gd name="connsiteY58" fmla="*/ 442724 h 1607013"/>
              <a:gd name="connsiteX59" fmla="*/ 0 w 7773398"/>
              <a:gd name="connsiteY59" fmla="*/ 547425 h 1607013"/>
              <a:gd name="connsiteX60" fmla="*/ 0 w 7773398"/>
              <a:gd name="connsiteY60" fmla="*/ 543908 h 1607013"/>
              <a:gd name="connsiteX61" fmla="*/ 520332 w 7773398"/>
              <a:gd name="connsiteY61" fmla="*/ 485417 h 1607013"/>
              <a:gd name="connsiteX62" fmla="*/ 2233633 w 7773398"/>
              <a:gd name="connsiteY62" fmla="*/ 182125 h 1607013"/>
              <a:gd name="connsiteX63" fmla="*/ 2933255 w 7773398"/>
              <a:gd name="connsiteY63" fmla="*/ 20262 h 1607013"/>
              <a:gd name="connsiteX64" fmla="*/ 3019497 w 7773398"/>
              <a:gd name="connsiteY64" fmla="*/ 0 h 1607013"/>
              <a:gd name="connsiteX65" fmla="*/ 3034994 w 7773398"/>
              <a:gd name="connsiteY65" fmla="*/ 0 h 1607013"/>
              <a:gd name="connsiteX66" fmla="*/ 2934630 w 7773398"/>
              <a:gd name="connsiteY66" fmla="*/ 23581 h 1607013"/>
              <a:gd name="connsiteX67" fmla="*/ 2234916 w 7773398"/>
              <a:gd name="connsiteY67" fmla="*/ 185467 h 1607013"/>
              <a:gd name="connsiteX68" fmla="*/ 521056 w 7773398"/>
              <a:gd name="connsiteY68" fmla="*/ 488854 h 1607013"/>
              <a:gd name="connsiteX69" fmla="*/ 0 w 7773398"/>
              <a:gd name="connsiteY69" fmla="*/ 645563 h 1607013"/>
              <a:gd name="connsiteX70" fmla="*/ 0 w 7773398"/>
              <a:gd name="connsiteY70" fmla="*/ 642056 h 1607013"/>
              <a:gd name="connsiteX71" fmla="*/ 459253 w 7773398"/>
              <a:gd name="connsiteY71" fmla="*/ 596534 h 1607013"/>
              <a:gd name="connsiteX72" fmla="*/ 2165836 w 7773398"/>
              <a:gd name="connsiteY72" fmla="*/ 309133 h 1607013"/>
              <a:gd name="connsiteX73" fmla="*/ 2975458 w 7773398"/>
              <a:gd name="connsiteY73" fmla="*/ 120501 h 1607013"/>
              <a:gd name="connsiteX74" fmla="*/ 3376717 w 7773398"/>
              <a:gd name="connsiteY74" fmla="*/ 24369 h 1607013"/>
              <a:gd name="connsiteX75" fmla="*/ 3484585 w 7773398"/>
              <a:gd name="connsiteY75" fmla="*/ 0 h 1607013"/>
              <a:gd name="connsiteX76" fmla="*/ 3500684 w 7773398"/>
              <a:gd name="connsiteY76" fmla="*/ 0 h 1607013"/>
              <a:gd name="connsiteX77" fmla="*/ 3378042 w 7773398"/>
              <a:gd name="connsiteY77" fmla="*/ 27707 h 1607013"/>
              <a:gd name="connsiteX78" fmla="*/ 2976833 w 7773398"/>
              <a:gd name="connsiteY78" fmla="*/ 123824 h 1607013"/>
              <a:gd name="connsiteX79" fmla="*/ 2167075 w 7773398"/>
              <a:gd name="connsiteY79" fmla="*/ 312491 h 1607013"/>
              <a:gd name="connsiteX80" fmla="*/ 459930 w 7773398"/>
              <a:gd name="connsiteY80" fmla="*/ 599983 h 1607013"/>
              <a:gd name="connsiteX81" fmla="*/ 0 w 7773398"/>
              <a:gd name="connsiteY81" fmla="*/ 745644 h 1607013"/>
              <a:gd name="connsiteX82" fmla="*/ 0 w 7773398"/>
              <a:gd name="connsiteY82" fmla="*/ 742150 h 1607013"/>
              <a:gd name="connsiteX83" fmla="*/ 399010 w 7773398"/>
              <a:gd name="connsiteY83" fmla="*/ 708018 h 1607013"/>
              <a:gd name="connsiteX84" fmla="*/ 2098039 w 7773398"/>
              <a:gd name="connsiteY84" fmla="*/ 436144 h 1607013"/>
              <a:gd name="connsiteX85" fmla="*/ 3017748 w 7773398"/>
              <a:gd name="connsiteY85" fmla="*/ 219711 h 1607013"/>
              <a:gd name="connsiteX86" fmla="*/ 3707280 w 7773398"/>
              <a:gd name="connsiteY86" fmla="*/ 54153 h 1607013"/>
              <a:gd name="connsiteX87" fmla="*/ 3958474 w 7773398"/>
              <a:gd name="connsiteY87" fmla="*/ 0 h 1607013"/>
              <a:gd name="connsiteX88" fmla="*/ 3975311 w 7773398"/>
              <a:gd name="connsiteY88" fmla="*/ 0 h 1607013"/>
              <a:gd name="connsiteX89" fmla="*/ 3708562 w 7773398"/>
              <a:gd name="connsiteY89" fmla="*/ 57504 h 1607013"/>
              <a:gd name="connsiteX90" fmla="*/ 3019126 w 7773398"/>
              <a:gd name="connsiteY90" fmla="*/ 223034 h 1607013"/>
              <a:gd name="connsiteX91" fmla="*/ 2099278 w 7773398"/>
              <a:gd name="connsiteY91" fmla="*/ 439509 h 1607013"/>
              <a:gd name="connsiteX92" fmla="*/ 399609 w 7773398"/>
              <a:gd name="connsiteY92" fmla="*/ 711471 h 1607013"/>
              <a:gd name="connsiteX93" fmla="*/ 0 w 7773398"/>
              <a:gd name="connsiteY93" fmla="*/ 847621 h 1607013"/>
              <a:gd name="connsiteX94" fmla="*/ 0 w 7773398"/>
              <a:gd name="connsiteY94" fmla="*/ 844108 h 1607013"/>
              <a:gd name="connsiteX95" fmla="*/ 337579 w 7773398"/>
              <a:gd name="connsiteY95" fmla="*/ 819799 h 1607013"/>
              <a:gd name="connsiteX96" fmla="*/ 2030243 w 7773398"/>
              <a:gd name="connsiteY96" fmla="*/ 563144 h 1607013"/>
              <a:gd name="connsiteX97" fmla="*/ 3060316 w 7773398"/>
              <a:gd name="connsiteY97" fmla="*/ 317597 h 1607013"/>
              <a:gd name="connsiteX98" fmla="*/ 3633473 w 7773398"/>
              <a:gd name="connsiteY98" fmla="*/ 175293 h 1607013"/>
              <a:gd name="connsiteX99" fmla="*/ 4425110 w 7773398"/>
              <a:gd name="connsiteY99" fmla="*/ 7219 h 1607013"/>
              <a:gd name="connsiteX100" fmla="*/ 4468751 w 7773398"/>
              <a:gd name="connsiteY100" fmla="*/ 0 h 1607013"/>
              <a:gd name="connsiteX101" fmla="*/ 4490346 w 7773398"/>
              <a:gd name="connsiteY101" fmla="*/ 0 h 1607013"/>
              <a:gd name="connsiteX102" fmla="*/ 4426142 w 7773398"/>
              <a:gd name="connsiteY102" fmla="*/ 10621 h 1607013"/>
              <a:gd name="connsiteX103" fmla="*/ 3634848 w 7773398"/>
              <a:gd name="connsiteY103" fmla="*/ 178623 h 1607013"/>
              <a:gd name="connsiteX104" fmla="*/ 3061740 w 7773398"/>
              <a:gd name="connsiteY104" fmla="*/ 320911 h 1607013"/>
              <a:gd name="connsiteX105" fmla="*/ 2031482 w 7773398"/>
              <a:gd name="connsiteY105" fmla="*/ 566530 h 1607013"/>
              <a:gd name="connsiteX106" fmla="*/ 338095 w 7773398"/>
              <a:gd name="connsiteY106" fmla="*/ 823279 h 1607013"/>
              <a:gd name="connsiteX107" fmla="*/ 0 w 7773398"/>
              <a:gd name="connsiteY107" fmla="*/ 951212 h 1607013"/>
              <a:gd name="connsiteX108" fmla="*/ 0 w 7773398"/>
              <a:gd name="connsiteY108" fmla="*/ 947706 h 1607013"/>
              <a:gd name="connsiteX109" fmla="*/ 278658 w 7773398"/>
              <a:gd name="connsiteY109" fmla="*/ 931123 h 1607013"/>
              <a:gd name="connsiteX110" fmla="*/ 1962446 w 7773398"/>
              <a:gd name="connsiteY110" fmla="*/ 690159 h 1607013"/>
              <a:gd name="connsiteX111" fmla="*/ 3103208 w 7773398"/>
              <a:gd name="connsiteY111" fmla="*/ 413891 h 1607013"/>
              <a:gd name="connsiteX112" fmla="*/ 3559714 w 7773398"/>
              <a:gd name="connsiteY112" fmla="*/ 296433 h 1607013"/>
              <a:gd name="connsiteX113" fmla="*/ 4721088 w 7773398"/>
              <a:gd name="connsiteY113" fmla="*/ 47274 h 1607013"/>
              <a:gd name="connsiteX114" fmla="*/ 5032039 w 7773398"/>
              <a:gd name="connsiteY114" fmla="*/ 0 h 1607013"/>
              <a:gd name="connsiteX115" fmla="*/ 5055412 w 7773398"/>
              <a:gd name="connsiteY115" fmla="*/ 0 h 1607013"/>
              <a:gd name="connsiteX116" fmla="*/ 4722032 w 7773398"/>
              <a:gd name="connsiteY116" fmla="*/ 50684 h 1607013"/>
              <a:gd name="connsiteX117" fmla="*/ 3561136 w 7773398"/>
              <a:gd name="connsiteY117" fmla="*/ 299745 h 1607013"/>
              <a:gd name="connsiteX118" fmla="*/ 3104674 w 7773398"/>
              <a:gd name="connsiteY118" fmla="*/ 417188 h 1607013"/>
              <a:gd name="connsiteX119" fmla="*/ 1963685 w 7773398"/>
              <a:gd name="connsiteY119" fmla="*/ 693545 h 1607013"/>
              <a:gd name="connsiteX120" fmla="*/ 279135 w 7773398"/>
              <a:gd name="connsiteY120" fmla="*/ 934602 h 1607013"/>
              <a:gd name="connsiteX121" fmla="*/ 0 w 7773398"/>
              <a:gd name="connsiteY121" fmla="*/ 1056880 h 1607013"/>
              <a:gd name="connsiteX122" fmla="*/ 0 w 7773398"/>
              <a:gd name="connsiteY122" fmla="*/ 1053390 h 1607013"/>
              <a:gd name="connsiteX123" fmla="*/ 214887 w 7773398"/>
              <a:gd name="connsiteY123" fmla="*/ 1043486 h 1607013"/>
              <a:gd name="connsiteX124" fmla="*/ 1894649 w 7773398"/>
              <a:gd name="connsiteY124" fmla="*/ 817174 h 1607013"/>
              <a:gd name="connsiteX125" fmla="*/ 3146280 w 7773398"/>
              <a:gd name="connsiteY125" fmla="*/ 508311 h 1607013"/>
              <a:gd name="connsiteX126" fmla="*/ 3485907 w 7773398"/>
              <a:gd name="connsiteY126" fmla="*/ 417565 h 1607013"/>
              <a:gd name="connsiteX127" fmla="*/ 4985926 w 7773398"/>
              <a:gd name="connsiteY127" fmla="*/ 89416 h 1607013"/>
              <a:gd name="connsiteX128" fmla="*/ 6236182 w 7773398"/>
              <a:gd name="connsiteY128" fmla="*/ 32597 h 1607013"/>
              <a:gd name="connsiteX129" fmla="*/ 7452630 w 7773398"/>
              <a:gd name="connsiteY129" fmla="*/ 178476 h 1607013"/>
              <a:gd name="connsiteX130" fmla="*/ 7773398 w 7773398"/>
              <a:gd name="connsiteY130" fmla="*/ 233260 h 1607013"/>
              <a:gd name="connsiteX131" fmla="*/ 7773398 w 7773398"/>
              <a:gd name="connsiteY131" fmla="*/ 236834 h 1607013"/>
              <a:gd name="connsiteX132" fmla="*/ 7451721 w 7773398"/>
              <a:gd name="connsiteY132" fmla="*/ 181892 h 1607013"/>
              <a:gd name="connsiteX133" fmla="*/ 6235814 w 7773398"/>
              <a:gd name="connsiteY133" fmla="*/ 36066 h 1607013"/>
              <a:gd name="connsiteX134" fmla="*/ 4986844 w 7773398"/>
              <a:gd name="connsiteY134" fmla="*/ 92830 h 1607013"/>
              <a:gd name="connsiteX135" fmla="*/ 3487421 w 7773398"/>
              <a:gd name="connsiteY135" fmla="*/ 420854 h 1607013"/>
              <a:gd name="connsiteX136" fmla="*/ 3147794 w 7773398"/>
              <a:gd name="connsiteY136" fmla="*/ 511597 h 1607013"/>
              <a:gd name="connsiteX137" fmla="*/ 1895842 w 7773398"/>
              <a:gd name="connsiteY137" fmla="*/ 820560 h 1607013"/>
              <a:gd name="connsiteX138" fmla="*/ 215279 w 7773398"/>
              <a:gd name="connsiteY138" fmla="*/ 1046955 h 1607013"/>
              <a:gd name="connsiteX139" fmla="*/ 0 w 7773398"/>
              <a:gd name="connsiteY139" fmla="*/ 1164382 h 1607013"/>
              <a:gd name="connsiteX140" fmla="*/ 0 w 7773398"/>
              <a:gd name="connsiteY140" fmla="*/ 1160887 h 1607013"/>
              <a:gd name="connsiteX141" fmla="*/ 150547 w 7773398"/>
              <a:gd name="connsiteY141" fmla="*/ 1155956 h 1607013"/>
              <a:gd name="connsiteX142" fmla="*/ 1826852 w 7773398"/>
              <a:gd name="connsiteY142" fmla="*/ 944187 h 1607013"/>
              <a:gd name="connsiteX143" fmla="*/ 3223388 w 7773398"/>
              <a:gd name="connsiteY143" fmla="*/ 591348 h 1607013"/>
              <a:gd name="connsiteX144" fmla="*/ 3412146 w 7773398"/>
              <a:gd name="connsiteY144" fmla="*/ 538677 h 1607013"/>
              <a:gd name="connsiteX145" fmla="*/ 4908039 w 7773398"/>
              <a:gd name="connsiteY145" fmla="*/ 183667 h 1607013"/>
              <a:gd name="connsiteX146" fmla="*/ 6163339 w 7773398"/>
              <a:gd name="connsiteY146" fmla="*/ 101259 h 1607013"/>
              <a:gd name="connsiteX147" fmla="*/ 7770055 w 7773398"/>
              <a:gd name="connsiteY147" fmla="*/ 301093 h 1607013"/>
              <a:gd name="connsiteX148" fmla="*/ 7773398 w 7773398"/>
              <a:gd name="connsiteY148" fmla="*/ 301711 h 1607013"/>
              <a:gd name="connsiteX149" fmla="*/ 7773398 w 7773398"/>
              <a:gd name="connsiteY149" fmla="*/ 305303 h 1607013"/>
              <a:gd name="connsiteX150" fmla="*/ 7768998 w 7773398"/>
              <a:gd name="connsiteY150" fmla="*/ 304489 h 1607013"/>
              <a:gd name="connsiteX151" fmla="*/ 6163064 w 7773398"/>
              <a:gd name="connsiteY151" fmla="*/ 104743 h 1607013"/>
              <a:gd name="connsiteX152" fmla="*/ 4909047 w 7773398"/>
              <a:gd name="connsiteY152" fmla="*/ 187066 h 1607013"/>
              <a:gd name="connsiteX153" fmla="*/ 3413707 w 7773398"/>
              <a:gd name="connsiteY153" fmla="*/ 541959 h 1607013"/>
              <a:gd name="connsiteX154" fmla="*/ 3224992 w 7773398"/>
              <a:gd name="connsiteY154" fmla="*/ 594628 h 1607013"/>
              <a:gd name="connsiteX155" fmla="*/ 1827999 w 7773398"/>
              <a:gd name="connsiteY155" fmla="*/ 947573 h 1607013"/>
              <a:gd name="connsiteX156" fmla="*/ 150895 w 7773398"/>
              <a:gd name="connsiteY156" fmla="*/ 1159440 h 1607013"/>
              <a:gd name="connsiteX157" fmla="*/ 0 w 7773398"/>
              <a:gd name="connsiteY157" fmla="*/ 1273226 h 1607013"/>
              <a:gd name="connsiteX158" fmla="*/ 0 w 7773398"/>
              <a:gd name="connsiteY158" fmla="*/ 1270289 h 1607013"/>
              <a:gd name="connsiteX159" fmla="*/ 85736 w 7773398"/>
              <a:gd name="connsiteY159" fmla="*/ 1268623 h 1607013"/>
              <a:gd name="connsiteX160" fmla="*/ 1759055 w 7773398"/>
              <a:gd name="connsiteY160" fmla="*/ 1071200 h 1607013"/>
              <a:gd name="connsiteX161" fmla="*/ 3263527 w 7773398"/>
              <a:gd name="connsiteY161" fmla="*/ 681573 h 1607013"/>
              <a:gd name="connsiteX162" fmla="*/ 3338342 w 7773398"/>
              <a:gd name="connsiteY162" fmla="*/ 659828 h 1607013"/>
              <a:gd name="connsiteX163" fmla="*/ 4830104 w 7773398"/>
              <a:gd name="connsiteY163" fmla="*/ 277928 h 1607013"/>
              <a:gd name="connsiteX164" fmla="*/ 6090450 w 7773398"/>
              <a:gd name="connsiteY164" fmla="*/ 169936 h 1607013"/>
              <a:gd name="connsiteX165" fmla="*/ 7698726 w 7773398"/>
              <a:gd name="connsiteY165" fmla="*/ 357325 h 1607013"/>
              <a:gd name="connsiteX166" fmla="*/ 7773398 w 7773398"/>
              <a:gd name="connsiteY166" fmla="*/ 371861 h 1607013"/>
              <a:gd name="connsiteX167" fmla="*/ 7773398 w 7773398"/>
              <a:gd name="connsiteY167" fmla="*/ 375457 h 1607013"/>
              <a:gd name="connsiteX168" fmla="*/ 7697623 w 7773398"/>
              <a:gd name="connsiteY168" fmla="*/ 360708 h 1607013"/>
              <a:gd name="connsiteX169" fmla="*/ 6090313 w 7773398"/>
              <a:gd name="connsiteY169" fmla="*/ 173422 h 1607013"/>
              <a:gd name="connsiteX170" fmla="*/ 4831297 w 7773398"/>
              <a:gd name="connsiteY170" fmla="*/ 281303 h 1607013"/>
              <a:gd name="connsiteX171" fmla="*/ 3339992 w 7773398"/>
              <a:gd name="connsiteY171" fmla="*/ 663075 h 1607013"/>
              <a:gd name="connsiteX172" fmla="*/ 3265177 w 7773398"/>
              <a:gd name="connsiteY172" fmla="*/ 684819 h 1607013"/>
              <a:gd name="connsiteX173" fmla="*/ 1760202 w 7773398"/>
              <a:gd name="connsiteY173" fmla="*/ 1074586 h 1607013"/>
              <a:gd name="connsiteX174" fmla="*/ 123805 w 7773398"/>
              <a:gd name="connsiteY174" fmla="*/ 1270360 h 1607013"/>
              <a:gd name="connsiteX175" fmla="*/ 0 w 7773398"/>
              <a:gd name="connsiteY175" fmla="*/ 1382718 h 1607013"/>
              <a:gd name="connsiteX176" fmla="*/ 0 w 7773398"/>
              <a:gd name="connsiteY176" fmla="*/ 1381429 h 1607013"/>
              <a:gd name="connsiteX177" fmla="*/ 20474 w 7773398"/>
              <a:gd name="connsiteY177" fmla="*/ 1381301 h 1607013"/>
              <a:gd name="connsiteX178" fmla="*/ 1691258 w 7773398"/>
              <a:gd name="connsiteY178" fmla="*/ 1198215 h 1607013"/>
              <a:gd name="connsiteX179" fmla="*/ 3264534 w 7773398"/>
              <a:gd name="connsiteY179" fmla="*/ 780979 h 1607013"/>
              <a:gd name="connsiteX180" fmla="*/ 3301827 w 7773398"/>
              <a:gd name="connsiteY180" fmla="*/ 769739 h 1607013"/>
              <a:gd name="connsiteX181" fmla="*/ 4752217 w 7773398"/>
              <a:gd name="connsiteY181" fmla="*/ 372195 h 1607013"/>
              <a:gd name="connsiteX182" fmla="*/ 6017606 w 7773398"/>
              <a:gd name="connsiteY182" fmla="*/ 238616 h 1607013"/>
              <a:gd name="connsiteX183" fmla="*/ 7627443 w 7773398"/>
              <a:gd name="connsiteY183" fmla="*/ 413555 h 1607013"/>
              <a:gd name="connsiteX184" fmla="*/ 7773398 w 7773398"/>
              <a:gd name="connsiteY184" fmla="*/ 442865 h 1607013"/>
              <a:gd name="connsiteX185" fmla="*/ 7773398 w 7773398"/>
              <a:gd name="connsiteY185" fmla="*/ 446488 h 1607013"/>
              <a:gd name="connsiteX186" fmla="*/ 7626296 w 7773398"/>
              <a:gd name="connsiteY186" fmla="*/ 416948 h 1607013"/>
              <a:gd name="connsiteX187" fmla="*/ 6017560 w 7773398"/>
              <a:gd name="connsiteY187" fmla="*/ 242113 h 1607013"/>
              <a:gd name="connsiteX188" fmla="*/ 4753500 w 7773398"/>
              <a:gd name="connsiteY188" fmla="*/ 375557 h 1607013"/>
              <a:gd name="connsiteX189" fmla="*/ 3303478 w 7773398"/>
              <a:gd name="connsiteY189" fmla="*/ 772986 h 1607013"/>
              <a:gd name="connsiteX190" fmla="*/ 3266231 w 7773398"/>
              <a:gd name="connsiteY190" fmla="*/ 784224 h 1607013"/>
              <a:gd name="connsiteX191" fmla="*/ 1692405 w 7773398"/>
              <a:gd name="connsiteY191" fmla="*/ 1201601 h 1607013"/>
              <a:gd name="connsiteX192" fmla="*/ 182098 w 7773398"/>
              <a:gd name="connsiteY192" fmla="*/ 1378629 h 1607013"/>
              <a:gd name="connsiteX193" fmla="*/ 86768 w 7773398"/>
              <a:gd name="connsiteY193" fmla="*/ 1488103 h 1607013"/>
              <a:gd name="connsiteX194" fmla="*/ 530022 w 7773398"/>
              <a:gd name="connsiteY194" fmla="*/ 1467889 h 1607013"/>
              <a:gd name="connsiteX195" fmla="*/ 1623461 w 7773398"/>
              <a:gd name="connsiteY195" fmla="*/ 1325229 h 1607013"/>
              <a:gd name="connsiteX196" fmla="*/ 3190774 w 7773398"/>
              <a:gd name="connsiteY196" fmla="*/ 902128 h 1607013"/>
              <a:gd name="connsiteX197" fmla="*/ 3345956 w 7773398"/>
              <a:gd name="connsiteY197" fmla="*/ 853054 h 1607013"/>
              <a:gd name="connsiteX198" fmla="*/ 4674281 w 7773398"/>
              <a:gd name="connsiteY198" fmla="*/ 466470 h 1607013"/>
              <a:gd name="connsiteX199" fmla="*/ 5944719 w 7773398"/>
              <a:gd name="connsiteY199" fmla="*/ 307298 h 1607013"/>
              <a:gd name="connsiteX200" fmla="*/ 7556114 w 7773398"/>
              <a:gd name="connsiteY200" fmla="*/ 469800 h 1607013"/>
              <a:gd name="connsiteX201" fmla="*/ 7773398 w 7773398"/>
              <a:gd name="connsiteY201" fmla="*/ 515247 h 1607013"/>
              <a:gd name="connsiteX202" fmla="*/ 7773398 w 7773398"/>
              <a:gd name="connsiteY202" fmla="*/ 518859 h 1607013"/>
              <a:gd name="connsiteX203" fmla="*/ 7554967 w 7773398"/>
              <a:gd name="connsiteY203" fmla="*/ 473175 h 1607013"/>
              <a:gd name="connsiteX204" fmla="*/ 5944810 w 7773398"/>
              <a:gd name="connsiteY204" fmla="*/ 310790 h 1607013"/>
              <a:gd name="connsiteX205" fmla="*/ 4675703 w 7773398"/>
              <a:gd name="connsiteY205" fmla="*/ 469796 h 1607013"/>
              <a:gd name="connsiteX206" fmla="*/ 3347699 w 7773398"/>
              <a:gd name="connsiteY206" fmla="*/ 856266 h 1607013"/>
              <a:gd name="connsiteX207" fmla="*/ 3192517 w 7773398"/>
              <a:gd name="connsiteY207" fmla="*/ 905339 h 1607013"/>
              <a:gd name="connsiteX208" fmla="*/ 1624562 w 7773398"/>
              <a:gd name="connsiteY208" fmla="*/ 1328615 h 1607013"/>
              <a:gd name="connsiteX209" fmla="*/ 496601 w 7773398"/>
              <a:gd name="connsiteY209" fmla="*/ 1474232 h 1607013"/>
              <a:gd name="connsiteX210" fmla="*/ 0 w 7773398"/>
              <a:gd name="connsiteY210" fmla="*/ 1492059 h 1607013"/>
              <a:gd name="connsiteX211" fmla="*/ 0 w 7773398"/>
              <a:gd name="connsiteY211" fmla="*/ 1491039 h 1607013"/>
              <a:gd name="connsiteX212" fmla="*/ 86768 w 7773398"/>
              <a:gd name="connsiteY212" fmla="*/ 1488103 h 1607013"/>
              <a:gd name="connsiteX213" fmla="*/ 0 w 7773398"/>
              <a:gd name="connsiteY213" fmla="*/ 1607013 h 1607013"/>
              <a:gd name="connsiteX214" fmla="*/ 0 w 7773398"/>
              <a:gd name="connsiteY214" fmla="*/ 1604628 h 1607013"/>
              <a:gd name="connsiteX215" fmla="*/ 351564 w 7773398"/>
              <a:gd name="connsiteY215" fmla="*/ 1594039 h 1607013"/>
              <a:gd name="connsiteX216" fmla="*/ 1555664 w 7773398"/>
              <a:gd name="connsiteY216" fmla="*/ 1452244 h 1607013"/>
              <a:gd name="connsiteX217" fmla="*/ 3368707 w 7773398"/>
              <a:gd name="connsiteY217" fmla="*/ 939858 h 1607013"/>
              <a:gd name="connsiteX218" fmla="*/ 4596392 w 7773398"/>
              <a:gd name="connsiteY218" fmla="*/ 560737 h 1607013"/>
              <a:gd name="connsiteX219" fmla="*/ 6035452 w 7773398"/>
              <a:gd name="connsiteY219" fmla="*/ 373096 h 1607013"/>
              <a:gd name="connsiteX220" fmla="*/ 6060267 w 7773398"/>
              <a:gd name="connsiteY220" fmla="*/ 373047 h 1607013"/>
              <a:gd name="connsiteX221" fmla="*/ 7484785 w 7773398"/>
              <a:gd name="connsiteY221" fmla="*/ 526008 h 1607013"/>
              <a:gd name="connsiteX222" fmla="*/ 7773398 w 7773398"/>
              <a:gd name="connsiteY222" fmla="*/ 590495 h 1607013"/>
              <a:gd name="connsiteX223" fmla="*/ 7773398 w 7773398"/>
              <a:gd name="connsiteY223" fmla="*/ 594147 h 1607013"/>
              <a:gd name="connsiteX224" fmla="*/ 7483638 w 7773398"/>
              <a:gd name="connsiteY224" fmla="*/ 529393 h 1607013"/>
              <a:gd name="connsiteX225" fmla="*/ 4597906 w 7773398"/>
              <a:gd name="connsiteY225" fmla="*/ 564053 h 1607013"/>
              <a:gd name="connsiteX226" fmla="*/ 3370542 w 7773398"/>
              <a:gd name="connsiteY226" fmla="*/ 943070 h 1607013"/>
              <a:gd name="connsiteX227" fmla="*/ 1556765 w 7773398"/>
              <a:gd name="connsiteY227" fmla="*/ 1455630 h 1607013"/>
              <a:gd name="connsiteX228" fmla="*/ 275693 w 7773398"/>
              <a:gd name="connsiteY228" fmla="*/ 1601116 h 160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7773398" h="1607013">
                <a:moveTo>
                  <a:pt x="7773398" y="33109"/>
                </a:moveTo>
                <a:lnTo>
                  <a:pt x="7583865" y="1749"/>
                </a:lnTo>
                <a:lnTo>
                  <a:pt x="7573201" y="0"/>
                </a:lnTo>
                <a:lnTo>
                  <a:pt x="7594872" y="0"/>
                </a:lnTo>
                <a:lnTo>
                  <a:pt x="7773398" y="29536"/>
                </a:lnTo>
                <a:close/>
                <a:moveTo>
                  <a:pt x="0" y="81094"/>
                </a:moveTo>
                <a:lnTo>
                  <a:pt x="0" y="77509"/>
                </a:lnTo>
                <a:lnTo>
                  <a:pt x="191146" y="45483"/>
                </a:lnTo>
                <a:cubicBezTo>
                  <a:pt x="243391" y="36594"/>
                  <a:pt x="295455" y="27743"/>
                  <a:pt x="347244" y="18968"/>
                </a:cubicBezTo>
                <a:lnTo>
                  <a:pt x="450340" y="0"/>
                </a:lnTo>
                <a:lnTo>
                  <a:pt x="469896" y="0"/>
                </a:lnTo>
                <a:lnTo>
                  <a:pt x="348252" y="22380"/>
                </a:lnTo>
                <a:cubicBezTo>
                  <a:pt x="296419" y="31152"/>
                  <a:pt x="244401" y="40004"/>
                  <a:pt x="192200" y="48894"/>
                </a:cubicBezTo>
                <a:close/>
                <a:moveTo>
                  <a:pt x="7773398" y="100856"/>
                </a:moveTo>
                <a:lnTo>
                  <a:pt x="7150109" y="0"/>
                </a:lnTo>
                <a:lnTo>
                  <a:pt x="7172150" y="0"/>
                </a:lnTo>
                <a:lnTo>
                  <a:pt x="7773398" y="97293"/>
                </a:lnTo>
                <a:close/>
                <a:moveTo>
                  <a:pt x="7773398" y="168785"/>
                </a:moveTo>
                <a:lnTo>
                  <a:pt x="7491518" y="121362"/>
                </a:lnTo>
                <a:cubicBezTo>
                  <a:pt x="7217416" y="76543"/>
                  <a:pt x="6954170" y="36950"/>
                  <a:pt x="6695033" y="6269"/>
                </a:cubicBezTo>
                <a:lnTo>
                  <a:pt x="6632709" y="0"/>
                </a:lnTo>
                <a:lnTo>
                  <a:pt x="6667700" y="0"/>
                </a:lnTo>
                <a:lnTo>
                  <a:pt x="6695688" y="2816"/>
                </a:lnTo>
                <a:cubicBezTo>
                  <a:pt x="6954912" y="33507"/>
                  <a:pt x="7218225" y="73112"/>
                  <a:pt x="7492403" y="117942"/>
                </a:cubicBezTo>
                <a:lnTo>
                  <a:pt x="7773398" y="165216"/>
                </a:lnTo>
                <a:close/>
                <a:moveTo>
                  <a:pt x="0" y="169735"/>
                </a:moveTo>
                <a:lnTo>
                  <a:pt x="0" y="166177"/>
                </a:lnTo>
                <a:lnTo>
                  <a:pt x="211465" y="134149"/>
                </a:lnTo>
                <a:lnTo>
                  <a:pt x="276969" y="124040"/>
                </a:lnTo>
                <a:cubicBezTo>
                  <a:pt x="464707" y="95094"/>
                  <a:pt x="655059" y="62311"/>
                  <a:pt x="845675" y="26964"/>
                </a:cubicBezTo>
                <a:lnTo>
                  <a:pt x="982415" y="0"/>
                </a:lnTo>
                <a:lnTo>
                  <a:pt x="1000714" y="0"/>
                </a:lnTo>
                <a:lnTo>
                  <a:pt x="846742" y="30362"/>
                </a:lnTo>
                <a:cubicBezTo>
                  <a:pt x="656083" y="65716"/>
                  <a:pt x="465682" y="98508"/>
                  <a:pt x="277887" y="127461"/>
                </a:cubicBezTo>
                <a:lnTo>
                  <a:pt x="212383" y="137568"/>
                </a:lnTo>
                <a:close/>
                <a:moveTo>
                  <a:pt x="0" y="261242"/>
                </a:moveTo>
                <a:lnTo>
                  <a:pt x="0" y="257697"/>
                </a:lnTo>
                <a:lnTo>
                  <a:pt x="206694" y="229118"/>
                </a:lnTo>
                <a:cubicBezTo>
                  <a:pt x="645670" y="168039"/>
                  <a:pt x="1086110" y="87933"/>
                  <a:pt x="1505819" y="2704"/>
                </a:cubicBezTo>
                <a:lnTo>
                  <a:pt x="1518705" y="0"/>
                </a:lnTo>
                <a:lnTo>
                  <a:pt x="1535947" y="0"/>
                </a:lnTo>
                <a:lnTo>
                  <a:pt x="1506961" y="6081"/>
                </a:lnTo>
                <a:cubicBezTo>
                  <a:pt x="1087166" y="91326"/>
                  <a:pt x="646626" y="171451"/>
                  <a:pt x="207522" y="232548"/>
                </a:cubicBezTo>
                <a:close/>
                <a:moveTo>
                  <a:pt x="0" y="354444"/>
                </a:moveTo>
                <a:lnTo>
                  <a:pt x="0" y="350909"/>
                </a:lnTo>
                <a:lnTo>
                  <a:pt x="136421" y="334199"/>
                </a:lnTo>
                <a:cubicBezTo>
                  <a:pt x="617823" y="274396"/>
                  <a:pt x="1137284" y="186859"/>
                  <a:pt x="1738790" y="63582"/>
                </a:cubicBezTo>
                <a:lnTo>
                  <a:pt x="2034669" y="0"/>
                </a:lnTo>
                <a:lnTo>
                  <a:pt x="2051537" y="0"/>
                </a:lnTo>
                <a:lnTo>
                  <a:pt x="1739943" y="66961"/>
                </a:lnTo>
                <a:cubicBezTo>
                  <a:pt x="1138310" y="190265"/>
                  <a:pt x="618729" y="277822"/>
                  <a:pt x="137154" y="337643"/>
                </a:cubicBezTo>
                <a:close/>
                <a:moveTo>
                  <a:pt x="0" y="449872"/>
                </a:moveTo>
                <a:lnTo>
                  <a:pt x="0" y="446356"/>
                </a:lnTo>
                <a:lnTo>
                  <a:pt x="66193" y="439277"/>
                </a:lnTo>
                <a:cubicBezTo>
                  <a:pt x="728886" y="366760"/>
                  <a:pt x="1460068" y="241098"/>
                  <a:pt x="2301476" y="55110"/>
                </a:cubicBezTo>
                <a:lnTo>
                  <a:pt x="2540668" y="0"/>
                </a:lnTo>
                <a:lnTo>
                  <a:pt x="2556471" y="0"/>
                </a:lnTo>
                <a:lnTo>
                  <a:pt x="2302762" y="58457"/>
                </a:lnTo>
                <a:cubicBezTo>
                  <a:pt x="1461122" y="244491"/>
                  <a:pt x="729758" y="370188"/>
                  <a:pt x="66833" y="442724"/>
                </a:cubicBezTo>
                <a:close/>
                <a:moveTo>
                  <a:pt x="0" y="547425"/>
                </a:moveTo>
                <a:lnTo>
                  <a:pt x="0" y="543908"/>
                </a:lnTo>
                <a:lnTo>
                  <a:pt x="520332" y="485417"/>
                </a:lnTo>
                <a:cubicBezTo>
                  <a:pt x="1054457" y="416249"/>
                  <a:pt x="1619675" y="316107"/>
                  <a:pt x="2233633" y="182125"/>
                </a:cubicBezTo>
                <a:cubicBezTo>
                  <a:pt x="2469180" y="130676"/>
                  <a:pt x="2705093" y="74544"/>
                  <a:pt x="2933255" y="20262"/>
                </a:cubicBezTo>
                <a:lnTo>
                  <a:pt x="3019497" y="0"/>
                </a:lnTo>
                <a:lnTo>
                  <a:pt x="3034994" y="0"/>
                </a:lnTo>
                <a:lnTo>
                  <a:pt x="2934630" y="23581"/>
                </a:lnTo>
                <a:cubicBezTo>
                  <a:pt x="2706422" y="77870"/>
                  <a:pt x="2470510" y="134010"/>
                  <a:pt x="2234916" y="185467"/>
                </a:cubicBezTo>
                <a:cubicBezTo>
                  <a:pt x="1620753" y="319490"/>
                  <a:pt x="1055356" y="419664"/>
                  <a:pt x="521056" y="488854"/>
                </a:cubicBezTo>
                <a:close/>
                <a:moveTo>
                  <a:pt x="0" y="645563"/>
                </a:moveTo>
                <a:lnTo>
                  <a:pt x="0" y="642056"/>
                </a:lnTo>
                <a:lnTo>
                  <a:pt x="459253" y="596534"/>
                </a:lnTo>
                <a:cubicBezTo>
                  <a:pt x="1002660" y="532765"/>
                  <a:pt x="1574482" y="436514"/>
                  <a:pt x="2165836" y="309133"/>
                </a:cubicBezTo>
                <a:cubicBezTo>
                  <a:pt x="2439090" y="250223"/>
                  <a:pt x="2711792" y="184276"/>
                  <a:pt x="2975458" y="120501"/>
                </a:cubicBezTo>
                <a:cubicBezTo>
                  <a:pt x="3107542" y="88552"/>
                  <a:pt x="3241874" y="56061"/>
                  <a:pt x="3376717" y="24369"/>
                </a:cubicBezTo>
                <a:lnTo>
                  <a:pt x="3484585" y="0"/>
                </a:lnTo>
                <a:lnTo>
                  <a:pt x="3500684" y="0"/>
                </a:lnTo>
                <a:lnTo>
                  <a:pt x="3378042" y="27707"/>
                </a:lnTo>
                <a:cubicBezTo>
                  <a:pt x="3243217" y="59394"/>
                  <a:pt x="3108896" y="91880"/>
                  <a:pt x="2976833" y="123824"/>
                </a:cubicBezTo>
                <a:cubicBezTo>
                  <a:pt x="2713121" y="187609"/>
                  <a:pt x="2440420" y="253563"/>
                  <a:pt x="2167075" y="312491"/>
                </a:cubicBezTo>
                <a:cubicBezTo>
                  <a:pt x="1575515" y="439911"/>
                  <a:pt x="1003512" y="536198"/>
                  <a:pt x="459930" y="599983"/>
                </a:cubicBezTo>
                <a:close/>
                <a:moveTo>
                  <a:pt x="0" y="745644"/>
                </a:moveTo>
                <a:lnTo>
                  <a:pt x="0" y="742150"/>
                </a:lnTo>
                <a:lnTo>
                  <a:pt x="399010" y="708018"/>
                </a:lnTo>
                <a:cubicBezTo>
                  <a:pt x="949304" y="650344"/>
                  <a:pt x="1518589" y="559300"/>
                  <a:pt x="2098039" y="436144"/>
                </a:cubicBezTo>
                <a:cubicBezTo>
                  <a:pt x="2409319" y="369923"/>
                  <a:pt x="2718625" y="293561"/>
                  <a:pt x="3017748" y="219711"/>
                </a:cubicBezTo>
                <a:cubicBezTo>
                  <a:pt x="3243846" y="163883"/>
                  <a:pt x="3477696" y="106150"/>
                  <a:pt x="3707280" y="54153"/>
                </a:cubicBezTo>
                <a:lnTo>
                  <a:pt x="3958474" y="0"/>
                </a:lnTo>
                <a:lnTo>
                  <a:pt x="3975311" y="0"/>
                </a:lnTo>
                <a:lnTo>
                  <a:pt x="3708562" y="57504"/>
                </a:lnTo>
                <a:cubicBezTo>
                  <a:pt x="3479025" y="109490"/>
                  <a:pt x="3245223" y="167213"/>
                  <a:pt x="3019126" y="223034"/>
                </a:cubicBezTo>
                <a:cubicBezTo>
                  <a:pt x="2719957" y="296898"/>
                  <a:pt x="2410651" y="373267"/>
                  <a:pt x="2099278" y="439509"/>
                </a:cubicBezTo>
                <a:cubicBezTo>
                  <a:pt x="1519621" y="562734"/>
                  <a:pt x="950104" y="653793"/>
                  <a:pt x="399609" y="711471"/>
                </a:cubicBezTo>
                <a:close/>
                <a:moveTo>
                  <a:pt x="0" y="847621"/>
                </a:moveTo>
                <a:lnTo>
                  <a:pt x="0" y="844108"/>
                </a:lnTo>
                <a:lnTo>
                  <a:pt x="337579" y="819799"/>
                </a:lnTo>
                <a:cubicBezTo>
                  <a:pt x="893943" y="768449"/>
                  <a:pt x="1461112" y="682514"/>
                  <a:pt x="2030243" y="563144"/>
                </a:cubicBezTo>
                <a:cubicBezTo>
                  <a:pt x="2379962" y="489763"/>
                  <a:pt x="2725828" y="402239"/>
                  <a:pt x="3060316" y="317597"/>
                </a:cubicBezTo>
                <a:cubicBezTo>
                  <a:pt x="3248295" y="270034"/>
                  <a:pt x="3442650" y="220853"/>
                  <a:pt x="3633473" y="175293"/>
                </a:cubicBezTo>
                <a:cubicBezTo>
                  <a:pt x="3915715" y="107908"/>
                  <a:pt x="4176663" y="52417"/>
                  <a:pt x="4425110" y="7219"/>
                </a:cubicBezTo>
                <a:lnTo>
                  <a:pt x="4468751" y="0"/>
                </a:lnTo>
                <a:lnTo>
                  <a:pt x="4490346" y="0"/>
                </a:lnTo>
                <a:lnTo>
                  <a:pt x="4426142" y="10621"/>
                </a:lnTo>
                <a:cubicBezTo>
                  <a:pt x="4177809" y="55798"/>
                  <a:pt x="3916976" y="111264"/>
                  <a:pt x="3634848" y="178623"/>
                </a:cubicBezTo>
                <a:cubicBezTo>
                  <a:pt x="3444072" y="224175"/>
                  <a:pt x="3249717" y="273351"/>
                  <a:pt x="3061740" y="320911"/>
                </a:cubicBezTo>
                <a:cubicBezTo>
                  <a:pt x="2727203" y="405566"/>
                  <a:pt x="2381245" y="493103"/>
                  <a:pt x="2031482" y="566530"/>
                </a:cubicBezTo>
                <a:cubicBezTo>
                  <a:pt x="1462111" y="685926"/>
                  <a:pt x="894701" y="771906"/>
                  <a:pt x="338095" y="823279"/>
                </a:cubicBezTo>
                <a:close/>
                <a:moveTo>
                  <a:pt x="0" y="951212"/>
                </a:moveTo>
                <a:lnTo>
                  <a:pt x="0" y="947706"/>
                </a:lnTo>
                <a:lnTo>
                  <a:pt x="278658" y="931123"/>
                </a:lnTo>
                <a:cubicBezTo>
                  <a:pt x="842798" y="885759"/>
                  <a:pt x="1407008" y="805079"/>
                  <a:pt x="1962446" y="690159"/>
                </a:cubicBezTo>
                <a:cubicBezTo>
                  <a:pt x="2350926" y="609741"/>
                  <a:pt x="2733350" y="510179"/>
                  <a:pt x="3103208" y="413891"/>
                </a:cubicBezTo>
                <a:cubicBezTo>
                  <a:pt x="3252884" y="374913"/>
                  <a:pt x="3407696" y="334611"/>
                  <a:pt x="3559714" y="296433"/>
                </a:cubicBezTo>
                <a:cubicBezTo>
                  <a:pt x="3993295" y="187537"/>
                  <a:pt x="4370524" y="106462"/>
                  <a:pt x="4721088" y="47274"/>
                </a:cubicBezTo>
                <a:lnTo>
                  <a:pt x="5032039" y="0"/>
                </a:lnTo>
                <a:lnTo>
                  <a:pt x="5055412" y="0"/>
                </a:lnTo>
                <a:lnTo>
                  <a:pt x="4722032" y="50684"/>
                </a:lnTo>
                <a:cubicBezTo>
                  <a:pt x="4371628" y="109846"/>
                  <a:pt x="3994545" y="190889"/>
                  <a:pt x="3561136" y="299745"/>
                </a:cubicBezTo>
                <a:cubicBezTo>
                  <a:pt x="3409164" y="337919"/>
                  <a:pt x="3254352" y="378220"/>
                  <a:pt x="3104674" y="417188"/>
                </a:cubicBezTo>
                <a:cubicBezTo>
                  <a:pt x="2734774" y="513512"/>
                  <a:pt x="2352301" y="613092"/>
                  <a:pt x="1963685" y="693545"/>
                </a:cubicBezTo>
                <a:cubicBezTo>
                  <a:pt x="1408006" y="808491"/>
                  <a:pt x="843529" y="889216"/>
                  <a:pt x="279135" y="934602"/>
                </a:cubicBezTo>
                <a:close/>
                <a:moveTo>
                  <a:pt x="0" y="1056880"/>
                </a:moveTo>
                <a:lnTo>
                  <a:pt x="0" y="1053390"/>
                </a:lnTo>
                <a:lnTo>
                  <a:pt x="214887" y="1043486"/>
                </a:lnTo>
                <a:cubicBezTo>
                  <a:pt x="783568" y="1004802"/>
                  <a:pt x="1346436" y="929031"/>
                  <a:pt x="1894649" y="817174"/>
                </a:cubicBezTo>
                <a:cubicBezTo>
                  <a:pt x="2322350" y="729880"/>
                  <a:pt x="2741196" y="617246"/>
                  <a:pt x="3146280" y="508311"/>
                </a:cubicBezTo>
                <a:cubicBezTo>
                  <a:pt x="3257653" y="478367"/>
                  <a:pt x="3372789" y="447401"/>
                  <a:pt x="3485907" y="417565"/>
                </a:cubicBezTo>
                <a:cubicBezTo>
                  <a:pt x="4088740" y="258569"/>
                  <a:pt x="4551394" y="157363"/>
                  <a:pt x="4985926" y="89416"/>
                </a:cubicBezTo>
                <a:cubicBezTo>
                  <a:pt x="5400232" y="24649"/>
                  <a:pt x="5809169" y="6057"/>
                  <a:pt x="6236182" y="32597"/>
                </a:cubicBezTo>
                <a:cubicBezTo>
                  <a:pt x="6647366" y="58146"/>
                  <a:pt x="7057984" y="114086"/>
                  <a:pt x="7452630" y="178476"/>
                </a:cubicBezTo>
                <a:lnTo>
                  <a:pt x="7773398" y="233260"/>
                </a:lnTo>
                <a:lnTo>
                  <a:pt x="7773398" y="236834"/>
                </a:lnTo>
                <a:lnTo>
                  <a:pt x="7451721" y="181892"/>
                </a:lnTo>
                <a:cubicBezTo>
                  <a:pt x="7057230" y="117525"/>
                  <a:pt x="6646793" y="61608"/>
                  <a:pt x="6235814" y="36066"/>
                </a:cubicBezTo>
                <a:cubicBezTo>
                  <a:pt x="5809262" y="9568"/>
                  <a:pt x="5400690" y="28130"/>
                  <a:pt x="4986844" y="92830"/>
                </a:cubicBezTo>
                <a:cubicBezTo>
                  <a:pt x="4552495" y="160745"/>
                  <a:pt x="4090071" y="261909"/>
                  <a:pt x="3487421" y="420854"/>
                </a:cubicBezTo>
                <a:cubicBezTo>
                  <a:pt x="3374303" y="450685"/>
                  <a:pt x="3259167" y="481649"/>
                  <a:pt x="3147794" y="511597"/>
                </a:cubicBezTo>
                <a:cubicBezTo>
                  <a:pt x="2742663" y="620527"/>
                  <a:pt x="2323725" y="733196"/>
                  <a:pt x="1895842" y="820560"/>
                </a:cubicBezTo>
                <a:cubicBezTo>
                  <a:pt x="1347388" y="932469"/>
                  <a:pt x="784226" y="1008253"/>
                  <a:pt x="215279" y="1046955"/>
                </a:cubicBezTo>
                <a:close/>
                <a:moveTo>
                  <a:pt x="0" y="1164382"/>
                </a:moveTo>
                <a:lnTo>
                  <a:pt x="0" y="1160887"/>
                </a:lnTo>
                <a:lnTo>
                  <a:pt x="150547" y="1155956"/>
                </a:lnTo>
                <a:cubicBezTo>
                  <a:pt x="723391" y="1124054"/>
                  <a:pt x="1285108" y="1053165"/>
                  <a:pt x="1826852" y="944187"/>
                </a:cubicBezTo>
                <a:cubicBezTo>
                  <a:pt x="2305972" y="847749"/>
                  <a:pt x="2772340" y="717383"/>
                  <a:pt x="3223388" y="591348"/>
                </a:cubicBezTo>
                <a:cubicBezTo>
                  <a:pt x="3286370" y="573755"/>
                  <a:pt x="3349257" y="556164"/>
                  <a:pt x="3412146" y="538677"/>
                </a:cubicBezTo>
                <a:cubicBezTo>
                  <a:pt x="3961220" y="387656"/>
                  <a:pt x="4425706" y="269487"/>
                  <a:pt x="4908039" y="183667"/>
                </a:cubicBezTo>
                <a:cubicBezTo>
                  <a:pt x="5323810" y="109682"/>
                  <a:pt x="5734401" y="82728"/>
                  <a:pt x="6163339" y="101259"/>
                </a:cubicBezTo>
                <a:cubicBezTo>
                  <a:pt x="6625991" y="121252"/>
                  <a:pt x="7121487" y="182881"/>
                  <a:pt x="7770055" y="301093"/>
                </a:cubicBezTo>
                <a:lnTo>
                  <a:pt x="7773398" y="301711"/>
                </a:lnTo>
                <a:lnTo>
                  <a:pt x="7773398" y="305303"/>
                </a:lnTo>
                <a:lnTo>
                  <a:pt x="7768998" y="304489"/>
                </a:lnTo>
                <a:cubicBezTo>
                  <a:pt x="7120708" y="186323"/>
                  <a:pt x="6625441" y="124724"/>
                  <a:pt x="6163064" y="104743"/>
                </a:cubicBezTo>
                <a:cubicBezTo>
                  <a:pt x="5734630" y="86220"/>
                  <a:pt x="5324453" y="113154"/>
                  <a:pt x="4909047" y="187066"/>
                </a:cubicBezTo>
                <a:cubicBezTo>
                  <a:pt x="4426991" y="272852"/>
                  <a:pt x="3962596" y="390984"/>
                  <a:pt x="3413707" y="541959"/>
                </a:cubicBezTo>
                <a:cubicBezTo>
                  <a:pt x="3350817" y="559445"/>
                  <a:pt x="3287930" y="577037"/>
                  <a:pt x="3224992" y="594628"/>
                </a:cubicBezTo>
                <a:cubicBezTo>
                  <a:pt x="2773854" y="720701"/>
                  <a:pt x="2307350" y="851100"/>
                  <a:pt x="1827999" y="947573"/>
                </a:cubicBezTo>
                <a:cubicBezTo>
                  <a:pt x="1286013" y="1056602"/>
                  <a:pt x="724005" y="1127525"/>
                  <a:pt x="150895" y="1159440"/>
                </a:cubicBezTo>
                <a:close/>
                <a:moveTo>
                  <a:pt x="0" y="1273226"/>
                </a:moveTo>
                <a:lnTo>
                  <a:pt x="0" y="1270289"/>
                </a:lnTo>
                <a:lnTo>
                  <a:pt x="85736" y="1268623"/>
                </a:lnTo>
                <a:cubicBezTo>
                  <a:pt x="662396" y="1243594"/>
                  <a:pt x="1223124" y="1177482"/>
                  <a:pt x="1759055" y="1071200"/>
                </a:cubicBezTo>
                <a:cubicBezTo>
                  <a:pt x="2277165" y="968411"/>
                  <a:pt x="2778579" y="822582"/>
                  <a:pt x="3263527" y="681573"/>
                </a:cubicBezTo>
                <a:lnTo>
                  <a:pt x="3338342" y="659828"/>
                </a:lnTo>
                <a:cubicBezTo>
                  <a:pt x="3862094" y="508828"/>
                  <a:pt x="4335847" y="375873"/>
                  <a:pt x="4830104" y="277928"/>
                </a:cubicBezTo>
                <a:cubicBezTo>
                  <a:pt x="5244867" y="194689"/>
                  <a:pt x="5657108" y="159373"/>
                  <a:pt x="6090450" y="169936"/>
                </a:cubicBezTo>
                <a:cubicBezTo>
                  <a:pt x="6569020" y="181611"/>
                  <a:pt x="7080066" y="241156"/>
                  <a:pt x="7698726" y="357325"/>
                </a:cubicBezTo>
                <a:lnTo>
                  <a:pt x="7773398" y="371861"/>
                </a:lnTo>
                <a:lnTo>
                  <a:pt x="7773398" y="375457"/>
                </a:lnTo>
                <a:lnTo>
                  <a:pt x="7697623" y="360708"/>
                </a:lnTo>
                <a:cubicBezTo>
                  <a:pt x="7079287" y="244602"/>
                  <a:pt x="6568516" y="185087"/>
                  <a:pt x="6090313" y="173422"/>
                </a:cubicBezTo>
                <a:cubicBezTo>
                  <a:pt x="5657475" y="162868"/>
                  <a:pt x="5245602" y="198152"/>
                  <a:pt x="4831297" y="281303"/>
                </a:cubicBezTo>
                <a:cubicBezTo>
                  <a:pt x="4337223" y="379203"/>
                  <a:pt x="3863608" y="512130"/>
                  <a:pt x="3339992" y="663075"/>
                </a:cubicBezTo>
                <a:lnTo>
                  <a:pt x="3265177" y="684819"/>
                </a:lnTo>
                <a:cubicBezTo>
                  <a:pt x="2780139" y="825900"/>
                  <a:pt x="2278543" y="971726"/>
                  <a:pt x="1760202" y="1074586"/>
                </a:cubicBezTo>
                <a:cubicBezTo>
                  <a:pt x="1235726" y="1178591"/>
                  <a:pt x="687461" y="1244094"/>
                  <a:pt x="123805" y="1270360"/>
                </a:cubicBezTo>
                <a:close/>
                <a:moveTo>
                  <a:pt x="0" y="1382718"/>
                </a:moveTo>
                <a:lnTo>
                  <a:pt x="0" y="1381429"/>
                </a:lnTo>
                <a:lnTo>
                  <a:pt x="20474" y="1381301"/>
                </a:lnTo>
                <a:cubicBezTo>
                  <a:pt x="600689" y="1363200"/>
                  <a:pt x="1160591" y="1301931"/>
                  <a:pt x="1691258" y="1198215"/>
                </a:cubicBezTo>
                <a:cubicBezTo>
                  <a:pt x="2247212" y="1089525"/>
                  <a:pt x="2787707" y="925583"/>
                  <a:pt x="3264534" y="780979"/>
                </a:cubicBezTo>
                <a:lnTo>
                  <a:pt x="3301827" y="769739"/>
                </a:lnTo>
                <a:cubicBezTo>
                  <a:pt x="3795167" y="620841"/>
                  <a:pt x="4261169" y="480204"/>
                  <a:pt x="4752217" y="372195"/>
                </a:cubicBezTo>
                <a:cubicBezTo>
                  <a:pt x="5166109" y="280440"/>
                  <a:pt x="5580182" y="236862"/>
                  <a:pt x="6017606" y="238616"/>
                </a:cubicBezTo>
                <a:cubicBezTo>
                  <a:pt x="6509984" y="242134"/>
                  <a:pt x="7036580" y="299355"/>
                  <a:pt x="7627443" y="413555"/>
                </a:cubicBezTo>
                <a:lnTo>
                  <a:pt x="7773398" y="442865"/>
                </a:lnTo>
                <a:lnTo>
                  <a:pt x="7773398" y="446488"/>
                </a:lnTo>
                <a:lnTo>
                  <a:pt x="7626296" y="416948"/>
                </a:lnTo>
                <a:cubicBezTo>
                  <a:pt x="7035801" y="302817"/>
                  <a:pt x="6509570" y="245627"/>
                  <a:pt x="6017560" y="242113"/>
                </a:cubicBezTo>
                <a:cubicBezTo>
                  <a:pt x="5580596" y="240336"/>
                  <a:pt x="5166934" y="283892"/>
                  <a:pt x="4753500" y="375557"/>
                </a:cubicBezTo>
                <a:cubicBezTo>
                  <a:pt x="4262636" y="483519"/>
                  <a:pt x="3796727" y="624122"/>
                  <a:pt x="3303478" y="772986"/>
                </a:cubicBezTo>
                <a:lnTo>
                  <a:pt x="3266231" y="784224"/>
                </a:lnTo>
                <a:cubicBezTo>
                  <a:pt x="2789268" y="928898"/>
                  <a:pt x="2248635" y="1092877"/>
                  <a:pt x="1692405" y="1201601"/>
                </a:cubicBezTo>
                <a:cubicBezTo>
                  <a:pt x="1210830" y="1295710"/>
                  <a:pt x="705156" y="1354910"/>
                  <a:pt x="182098" y="1378629"/>
                </a:cubicBezTo>
                <a:close/>
                <a:moveTo>
                  <a:pt x="86768" y="1488103"/>
                </a:moveTo>
                <a:lnTo>
                  <a:pt x="530022" y="1467889"/>
                </a:lnTo>
                <a:cubicBezTo>
                  <a:pt x="907555" y="1440350"/>
                  <a:pt x="1272917" y="1392732"/>
                  <a:pt x="1623461" y="1325229"/>
                </a:cubicBezTo>
                <a:cubicBezTo>
                  <a:pt x="2164828" y="1220972"/>
                  <a:pt x="2673718" y="1065616"/>
                  <a:pt x="3190774" y="902128"/>
                </a:cubicBezTo>
                <a:cubicBezTo>
                  <a:pt x="3242563" y="885759"/>
                  <a:pt x="3294259" y="869424"/>
                  <a:pt x="3345956" y="853054"/>
                </a:cubicBezTo>
                <a:cubicBezTo>
                  <a:pt x="3777048" y="716651"/>
                  <a:pt x="4222821" y="575570"/>
                  <a:pt x="4674281" y="466470"/>
                </a:cubicBezTo>
                <a:cubicBezTo>
                  <a:pt x="5091291" y="365314"/>
                  <a:pt x="5506836" y="313250"/>
                  <a:pt x="5944719" y="307298"/>
                </a:cubicBezTo>
                <a:cubicBezTo>
                  <a:pt x="6448333" y="301193"/>
                  <a:pt x="6975436" y="354346"/>
                  <a:pt x="7556114" y="469800"/>
                </a:cubicBezTo>
                <a:lnTo>
                  <a:pt x="7773398" y="515247"/>
                </a:lnTo>
                <a:lnTo>
                  <a:pt x="7773398" y="518859"/>
                </a:lnTo>
                <a:lnTo>
                  <a:pt x="7554967" y="473175"/>
                </a:lnTo>
                <a:cubicBezTo>
                  <a:pt x="6974654" y="357800"/>
                  <a:pt x="6447966" y="304681"/>
                  <a:pt x="5944810" y="310790"/>
                </a:cubicBezTo>
                <a:cubicBezTo>
                  <a:pt x="5507386" y="316733"/>
                  <a:pt x="5092255" y="368746"/>
                  <a:pt x="4675703" y="469796"/>
                </a:cubicBezTo>
                <a:cubicBezTo>
                  <a:pt x="4224380" y="578852"/>
                  <a:pt x="3778701" y="719897"/>
                  <a:pt x="3347699" y="856266"/>
                </a:cubicBezTo>
                <a:cubicBezTo>
                  <a:pt x="3296046" y="872634"/>
                  <a:pt x="3244306" y="889004"/>
                  <a:pt x="3192517" y="905339"/>
                </a:cubicBezTo>
                <a:cubicBezTo>
                  <a:pt x="2675324" y="1068863"/>
                  <a:pt x="2166250" y="1224323"/>
                  <a:pt x="1624562" y="1328615"/>
                </a:cubicBezTo>
                <a:cubicBezTo>
                  <a:pt x="1262459" y="1398352"/>
                  <a:pt x="882924" y="1447322"/>
                  <a:pt x="496601" y="1474232"/>
                </a:cubicBezTo>
                <a:close/>
                <a:moveTo>
                  <a:pt x="0" y="1492059"/>
                </a:moveTo>
                <a:lnTo>
                  <a:pt x="0" y="1491039"/>
                </a:lnTo>
                <a:lnTo>
                  <a:pt x="86768" y="1488103"/>
                </a:lnTo>
                <a:close/>
                <a:moveTo>
                  <a:pt x="0" y="1607013"/>
                </a:moveTo>
                <a:lnTo>
                  <a:pt x="0" y="1604628"/>
                </a:lnTo>
                <a:lnTo>
                  <a:pt x="351564" y="1594039"/>
                </a:lnTo>
                <a:cubicBezTo>
                  <a:pt x="769863" y="1572638"/>
                  <a:pt x="1170091" y="1525384"/>
                  <a:pt x="1555664" y="1452244"/>
                </a:cubicBezTo>
                <a:cubicBezTo>
                  <a:pt x="2187397" y="1332419"/>
                  <a:pt x="2787938" y="1132842"/>
                  <a:pt x="3368707" y="939858"/>
                </a:cubicBezTo>
                <a:cubicBezTo>
                  <a:pt x="3766498" y="807644"/>
                  <a:pt x="4177868" y="670927"/>
                  <a:pt x="4596392" y="560737"/>
                </a:cubicBezTo>
                <a:cubicBezTo>
                  <a:pt x="5068358" y="436463"/>
                  <a:pt x="5539039" y="375085"/>
                  <a:pt x="6035452" y="373096"/>
                </a:cubicBezTo>
                <a:cubicBezTo>
                  <a:pt x="6043663" y="373064"/>
                  <a:pt x="6052010" y="373047"/>
                  <a:pt x="6060267" y="373047"/>
                </a:cubicBezTo>
                <a:cubicBezTo>
                  <a:pt x="6515120" y="373047"/>
                  <a:pt x="6981397" y="423130"/>
                  <a:pt x="7484785" y="526008"/>
                </a:cubicBezTo>
                <a:lnTo>
                  <a:pt x="7773398" y="590495"/>
                </a:lnTo>
                <a:lnTo>
                  <a:pt x="7773398" y="594147"/>
                </a:lnTo>
                <a:lnTo>
                  <a:pt x="7483638" y="529393"/>
                </a:lnTo>
                <a:cubicBezTo>
                  <a:pt x="6440215" y="316151"/>
                  <a:pt x="5496286" y="327480"/>
                  <a:pt x="4597906" y="564053"/>
                </a:cubicBezTo>
                <a:cubicBezTo>
                  <a:pt x="4179518" y="674209"/>
                  <a:pt x="3768241" y="810891"/>
                  <a:pt x="3370542" y="943070"/>
                </a:cubicBezTo>
                <a:cubicBezTo>
                  <a:pt x="2789589" y="1136122"/>
                  <a:pt x="2188911" y="1335735"/>
                  <a:pt x="1556765" y="1455630"/>
                </a:cubicBezTo>
                <a:cubicBezTo>
                  <a:pt x="1147610" y="1533245"/>
                  <a:pt x="721915" y="1581727"/>
                  <a:pt x="275693" y="160111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984" cap="flat">
            <a:noFill/>
            <a:prstDash val="solid"/>
            <a:miter/>
          </a:ln>
        </p:spPr>
        <p:txBody>
          <a:bodyPr wrap="square" anchor="ctr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4F69895-9152-88A9-E48A-0BC9A6AED327}"/>
              </a:ext>
            </a:extLst>
          </p:cNvPr>
          <p:cNvSpPr/>
          <p:nvPr userDrawn="1"/>
        </p:nvSpPr>
        <p:spPr>
          <a:xfrm>
            <a:off x="658813" y="728662"/>
            <a:ext cx="10874375" cy="5400676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0" dist="762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1206572-75BE-5BD6-6AD7-B75BE0B98105}"/>
              </a:ext>
            </a:extLst>
          </p:cNvPr>
          <p:cNvSpPr/>
          <p:nvPr userDrawn="1"/>
        </p:nvSpPr>
        <p:spPr>
          <a:xfrm>
            <a:off x="826347" y="920426"/>
            <a:ext cx="10539306" cy="5017148"/>
          </a:xfrm>
          <a:prstGeom prst="rect">
            <a:avLst/>
          </a:prstGeom>
          <a:noFill/>
          <a:ln w="3175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">
            <a:extLst>
              <a:ext uri="{FF2B5EF4-FFF2-40B4-BE49-F238E27FC236}">
                <a16:creationId xmlns:a16="http://schemas.microsoft.com/office/drawing/2014/main" id="{9724DB68-2F1B-D2E1-379B-429EF93CA5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960930" cy="6858000"/>
          </a:xfrm>
          <a:custGeom>
            <a:avLst/>
            <a:gdLst>
              <a:gd name="connsiteX0" fmla="*/ 0 w 5960930"/>
              <a:gd name="connsiteY0" fmla="*/ 0 h 6858000"/>
              <a:gd name="connsiteX1" fmla="*/ 5960930 w 5960930"/>
              <a:gd name="connsiteY1" fmla="*/ 0 h 6858000"/>
              <a:gd name="connsiteX2" fmla="*/ 5442406 w 5960930"/>
              <a:gd name="connsiteY2" fmla="*/ 1227660 h 6858000"/>
              <a:gd name="connsiteX3" fmla="*/ 5442406 w 5960930"/>
              <a:gd name="connsiteY3" fmla="*/ 2846060 h 6858000"/>
              <a:gd name="connsiteX4" fmla="*/ 4923880 w 5960930"/>
              <a:gd name="connsiteY4" fmla="*/ 4073720 h 6858000"/>
              <a:gd name="connsiteX5" fmla="*/ 5442406 w 5960930"/>
              <a:gd name="connsiteY5" fmla="*/ 5301380 h 6858000"/>
              <a:gd name="connsiteX6" fmla="*/ 5442406 w 5960930"/>
              <a:gd name="connsiteY6" fmla="*/ 5630340 h 6858000"/>
              <a:gd name="connsiteX7" fmla="*/ 5960930 w 5960930"/>
              <a:gd name="connsiteY7" fmla="*/ 6858000 h 6858000"/>
              <a:gd name="connsiteX8" fmla="*/ 0 w 596093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60930" h="6858000">
                <a:moveTo>
                  <a:pt x="0" y="0"/>
                </a:moveTo>
                <a:lnTo>
                  <a:pt x="5960930" y="0"/>
                </a:lnTo>
                <a:cubicBezTo>
                  <a:pt x="5674557" y="0"/>
                  <a:pt x="5442406" y="549642"/>
                  <a:pt x="5442406" y="1227660"/>
                </a:cubicBezTo>
                <a:lnTo>
                  <a:pt x="5442406" y="2846060"/>
                </a:lnTo>
                <a:cubicBezTo>
                  <a:pt x="5442406" y="3524078"/>
                  <a:pt x="5210253" y="4073720"/>
                  <a:pt x="4923880" y="4073720"/>
                </a:cubicBezTo>
                <a:cubicBezTo>
                  <a:pt x="5210253" y="4073720"/>
                  <a:pt x="5442406" y="4623362"/>
                  <a:pt x="5442406" y="5301380"/>
                </a:cubicBezTo>
                <a:lnTo>
                  <a:pt x="5442406" y="5630340"/>
                </a:lnTo>
                <a:cubicBezTo>
                  <a:pt x="5442406" y="6308358"/>
                  <a:pt x="5674557" y="6858000"/>
                  <a:pt x="5960930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右大括号">
            <a:extLst>
              <a:ext uri="{FF2B5EF4-FFF2-40B4-BE49-F238E27FC236}">
                <a16:creationId xmlns:a16="http://schemas.microsoft.com/office/drawing/2014/main" id="{3E76DEC2-65E6-D2C7-9698-7D0735E95CAD}"/>
              </a:ext>
            </a:extLst>
          </p:cNvPr>
          <p:cNvSpPr/>
          <p:nvPr userDrawn="1"/>
        </p:nvSpPr>
        <p:spPr>
          <a:xfrm>
            <a:off x="4888320" y="0"/>
            <a:ext cx="1072610" cy="6837048"/>
          </a:xfrm>
          <a:custGeom>
            <a:avLst/>
            <a:gdLst>
              <a:gd name="connsiteX0" fmla="*/ 1037050 w 1037050"/>
              <a:gd name="connsiteY0" fmla="*/ 0 h 6837048"/>
              <a:gd name="connsiteX1" fmla="*/ 1037050 w 1037050"/>
              <a:gd name="connsiteY1" fmla="*/ 0 h 6837048"/>
              <a:gd name="connsiteX2" fmla="*/ 949264 w 1037050"/>
              <a:gd name="connsiteY2" fmla="*/ 20953 h 6837048"/>
              <a:gd name="connsiteX3" fmla="*/ 601459 w 1037050"/>
              <a:gd name="connsiteY3" fmla="*/ 1031306 h 6837048"/>
              <a:gd name="connsiteX4" fmla="*/ 601459 w 1037050"/>
              <a:gd name="connsiteY4" fmla="*/ 3042415 h 6837048"/>
              <a:gd name="connsiteX5" fmla="*/ 165867 w 1037050"/>
              <a:gd name="connsiteY5" fmla="*/ 4073721 h 6837048"/>
              <a:gd name="connsiteX6" fmla="*/ 601459 w 1037050"/>
              <a:gd name="connsiteY6" fmla="*/ 5105027 h 6837048"/>
              <a:gd name="connsiteX7" fmla="*/ 601458 w 1037050"/>
              <a:gd name="connsiteY7" fmla="*/ 5826694 h 6837048"/>
              <a:gd name="connsiteX8" fmla="*/ 867498 w 1037050"/>
              <a:gd name="connsiteY8" fmla="*/ 6776955 h 6837048"/>
              <a:gd name="connsiteX9" fmla="*/ 949263 w 1037050"/>
              <a:gd name="connsiteY9" fmla="*/ 6837048 h 6837048"/>
              <a:gd name="connsiteX10" fmla="*/ 932550 w 1037050"/>
              <a:gd name="connsiteY10" fmla="*/ 6833059 h 6837048"/>
              <a:gd name="connsiteX11" fmla="*/ 518525 w 1037050"/>
              <a:gd name="connsiteY11" fmla="*/ 5630340 h 6837048"/>
              <a:gd name="connsiteX12" fmla="*/ 518525 w 1037050"/>
              <a:gd name="connsiteY12" fmla="*/ 5301380 h 6837048"/>
              <a:gd name="connsiteX13" fmla="*/ 0 w 1037050"/>
              <a:gd name="connsiteY13" fmla="*/ 4073720 h 6837048"/>
              <a:gd name="connsiteX14" fmla="*/ 518525 w 1037050"/>
              <a:gd name="connsiteY14" fmla="*/ 2846061 h 6837048"/>
              <a:gd name="connsiteX15" fmla="*/ 518525 w 1037050"/>
              <a:gd name="connsiteY15" fmla="*/ 1227660 h 6837048"/>
              <a:gd name="connsiteX16" fmla="*/ 1037050 w 1037050"/>
              <a:gd name="connsiteY16" fmla="*/ 0 h 683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7050" h="6837048">
                <a:moveTo>
                  <a:pt x="1037050" y="0"/>
                </a:moveTo>
                <a:lnTo>
                  <a:pt x="1037050" y="0"/>
                </a:lnTo>
                <a:lnTo>
                  <a:pt x="949264" y="20953"/>
                </a:lnTo>
                <a:cubicBezTo>
                  <a:pt x="750772" y="117118"/>
                  <a:pt x="601459" y="532928"/>
                  <a:pt x="601459" y="1031306"/>
                </a:cubicBezTo>
                <a:lnTo>
                  <a:pt x="601459" y="3042415"/>
                </a:lnTo>
                <a:cubicBezTo>
                  <a:pt x="601459" y="3611990"/>
                  <a:pt x="406438" y="4073721"/>
                  <a:pt x="165867" y="4073721"/>
                </a:cubicBezTo>
                <a:cubicBezTo>
                  <a:pt x="406438" y="4073721"/>
                  <a:pt x="601459" y="4535452"/>
                  <a:pt x="601459" y="5105027"/>
                </a:cubicBezTo>
                <a:cubicBezTo>
                  <a:pt x="601459" y="5345583"/>
                  <a:pt x="601458" y="5586138"/>
                  <a:pt x="601458" y="5826694"/>
                </a:cubicBezTo>
                <a:cubicBezTo>
                  <a:pt x="601458" y="6253876"/>
                  <a:pt x="711158" y="6620395"/>
                  <a:pt x="867498" y="6776955"/>
                </a:cubicBezTo>
                <a:lnTo>
                  <a:pt x="949263" y="6837048"/>
                </a:lnTo>
                <a:lnTo>
                  <a:pt x="932550" y="6833059"/>
                </a:lnTo>
                <a:cubicBezTo>
                  <a:pt x="696267" y="6718584"/>
                  <a:pt x="518525" y="6223606"/>
                  <a:pt x="518525" y="5630340"/>
                </a:cubicBezTo>
                <a:lnTo>
                  <a:pt x="518525" y="5301380"/>
                </a:lnTo>
                <a:cubicBezTo>
                  <a:pt x="518525" y="4623362"/>
                  <a:pt x="286373" y="4073720"/>
                  <a:pt x="0" y="4073720"/>
                </a:cubicBezTo>
                <a:cubicBezTo>
                  <a:pt x="286373" y="4073720"/>
                  <a:pt x="518525" y="3524078"/>
                  <a:pt x="518525" y="2846061"/>
                </a:cubicBezTo>
                <a:lnTo>
                  <a:pt x="518525" y="1227660"/>
                </a:lnTo>
                <a:cubicBezTo>
                  <a:pt x="518525" y="549642"/>
                  <a:pt x="750677" y="0"/>
                  <a:pt x="10370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27000" dist="76200" dir="2700000" algn="tl" rotWithShape="0">
              <a:schemeClr val="accent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76102F-DF0B-D4DD-0E18-63C2AE1564E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927121" y="1276008"/>
            <a:ext cx="1692771" cy="914096"/>
          </a:xfrm>
          <a:noFill/>
        </p:spPr>
        <p:txBody>
          <a:bodyPr wrap="square" lIns="0" tIns="0" rIns="0" bIns="0">
            <a:spAutoFit/>
          </a:bodyPr>
          <a:lstStyle>
            <a:lvl1pPr>
              <a:defRPr lang="zh-CN" altLang="en-US" sz="66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1016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目录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3554E75-8621-2989-1823-51B0E456502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725271" y="2281545"/>
            <a:ext cx="2096471" cy="387798"/>
          </a:xfrm>
          <a:noFill/>
        </p:spPr>
        <p:txBody>
          <a:bodyPr vert="horz" wrap="square" lIns="0" tIns="0" rIns="0" bIns="0" rtlCol="0" anchor="ctr">
            <a:spAutoFit/>
          </a:bodyPr>
          <a:lstStyle>
            <a:lvl1pPr>
              <a:defRPr lang="zh-CN" altLang="en-US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1016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96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156C85FE-4F80-047D-F9D2-B2E2D10254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4837" y="0"/>
            <a:ext cx="10000948" cy="2216629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1091548-DB8B-5C40-3E81-A602A9C23606}"/>
              </a:ext>
            </a:extLst>
          </p:cNvPr>
          <p:cNvSpPr/>
          <p:nvPr userDrawn="1"/>
        </p:nvSpPr>
        <p:spPr>
          <a:xfrm flipV="1">
            <a:off x="1154716" y="5151119"/>
            <a:ext cx="9858600" cy="1706877"/>
          </a:xfrm>
          <a:custGeom>
            <a:avLst/>
            <a:gdLst>
              <a:gd name="connsiteX0" fmla="*/ 7773398 w 7773398"/>
              <a:gd name="connsiteY0" fmla="*/ 33109 h 1607013"/>
              <a:gd name="connsiteX1" fmla="*/ 7583865 w 7773398"/>
              <a:gd name="connsiteY1" fmla="*/ 1749 h 1607013"/>
              <a:gd name="connsiteX2" fmla="*/ 7573201 w 7773398"/>
              <a:gd name="connsiteY2" fmla="*/ 0 h 1607013"/>
              <a:gd name="connsiteX3" fmla="*/ 7594872 w 7773398"/>
              <a:gd name="connsiteY3" fmla="*/ 0 h 1607013"/>
              <a:gd name="connsiteX4" fmla="*/ 7773398 w 7773398"/>
              <a:gd name="connsiteY4" fmla="*/ 29536 h 1607013"/>
              <a:gd name="connsiteX5" fmla="*/ 0 w 7773398"/>
              <a:gd name="connsiteY5" fmla="*/ 81094 h 1607013"/>
              <a:gd name="connsiteX6" fmla="*/ 0 w 7773398"/>
              <a:gd name="connsiteY6" fmla="*/ 77509 h 1607013"/>
              <a:gd name="connsiteX7" fmla="*/ 191146 w 7773398"/>
              <a:gd name="connsiteY7" fmla="*/ 45483 h 1607013"/>
              <a:gd name="connsiteX8" fmla="*/ 347244 w 7773398"/>
              <a:gd name="connsiteY8" fmla="*/ 18968 h 1607013"/>
              <a:gd name="connsiteX9" fmla="*/ 450340 w 7773398"/>
              <a:gd name="connsiteY9" fmla="*/ 0 h 1607013"/>
              <a:gd name="connsiteX10" fmla="*/ 469896 w 7773398"/>
              <a:gd name="connsiteY10" fmla="*/ 0 h 1607013"/>
              <a:gd name="connsiteX11" fmla="*/ 348252 w 7773398"/>
              <a:gd name="connsiteY11" fmla="*/ 22380 h 1607013"/>
              <a:gd name="connsiteX12" fmla="*/ 192200 w 7773398"/>
              <a:gd name="connsiteY12" fmla="*/ 48894 h 1607013"/>
              <a:gd name="connsiteX13" fmla="*/ 7773398 w 7773398"/>
              <a:gd name="connsiteY13" fmla="*/ 100856 h 1607013"/>
              <a:gd name="connsiteX14" fmla="*/ 7150109 w 7773398"/>
              <a:gd name="connsiteY14" fmla="*/ 0 h 1607013"/>
              <a:gd name="connsiteX15" fmla="*/ 7172150 w 7773398"/>
              <a:gd name="connsiteY15" fmla="*/ 0 h 1607013"/>
              <a:gd name="connsiteX16" fmla="*/ 7773398 w 7773398"/>
              <a:gd name="connsiteY16" fmla="*/ 97293 h 1607013"/>
              <a:gd name="connsiteX17" fmla="*/ 7773398 w 7773398"/>
              <a:gd name="connsiteY17" fmla="*/ 168785 h 1607013"/>
              <a:gd name="connsiteX18" fmla="*/ 7491518 w 7773398"/>
              <a:gd name="connsiteY18" fmla="*/ 121362 h 1607013"/>
              <a:gd name="connsiteX19" fmla="*/ 6695033 w 7773398"/>
              <a:gd name="connsiteY19" fmla="*/ 6269 h 1607013"/>
              <a:gd name="connsiteX20" fmla="*/ 6632709 w 7773398"/>
              <a:gd name="connsiteY20" fmla="*/ 0 h 1607013"/>
              <a:gd name="connsiteX21" fmla="*/ 6667700 w 7773398"/>
              <a:gd name="connsiteY21" fmla="*/ 0 h 1607013"/>
              <a:gd name="connsiteX22" fmla="*/ 6695688 w 7773398"/>
              <a:gd name="connsiteY22" fmla="*/ 2816 h 1607013"/>
              <a:gd name="connsiteX23" fmla="*/ 7492403 w 7773398"/>
              <a:gd name="connsiteY23" fmla="*/ 117942 h 1607013"/>
              <a:gd name="connsiteX24" fmla="*/ 7773398 w 7773398"/>
              <a:gd name="connsiteY24" fmla="*/ 165216 h 1607013"/>
              <a:gd name="connsiteX25" fmla="*/ 0 w 7773398"/>
              <a:gd name="connsiteY25" fmla="*/ 169735 h 1607013"/>
              <a:gd name="connsiteX26" fmla="*/ 0 w 7773398"/>
              <a:gd name="connsiteY26" fmla="*/ 166177 h 1607013"/>
              <a:gd name="connsiteX27" fmla="*/ 211465 w 7773398"/>
              <a:gd name="connsiteY27" fmla="*/ 134149 h 1607013"/>
              <a:gd name="connsiteX28" fmla="*/ 276969 w 7773398"/>
              <a:gd name="connsiteY28" fmla="*/ 124040 h 1607013"/>
              <a:gd name="connsiteX29" fmla="*/ 845675 w 7773398"/>
              <a:gd name="connsiteY29" fmla="*/ 26964 h 1607013"/>
              <a:gd name="connsiteX30" fmla="*/ 982415 w 7773398"/>
              <a:gd name="connsiteY30" fmla="*/ 0 h 1607013"/>
              <a:gd name="connsiteX31" fmla="*/ 1000714 w 7773398"/>
              <a:gd name="connsiteY31" fmla="*/ 0 h 1607013"/>
              <a:gd name="connsiteX32" fmla="*/ 846742 w 7773398"/>
              <a:gd name="connsiteY32" fmla="*/ 30362 h 1607013"/>
              <a:gd name="connsiteX33" fmla="*/ 277887 w 7773398"/>
              <a:gd name="connsiteY33" fmla="*/ 127461 h 1607013"/>
              <a:gd name="connsiteX34" fmla="*/ 212383 w 7773398"/>
              <a:gd name="connsiteY34" fmla="*/ 137568 h 1607013"/>
              <a:gd name="connsiteX35" fmla="*/ 0 w 7773398"/>
              <a:gd name="connsiteY35" fmla="*/ 261242 h 1607013"/>
              <a:gd name="connsiteX36" fmla="*/ 0 w 7773398"/>
              <a:gd name="connsiteY36" fmla="*/ 257697 h 1607013"/>
              <a:gd name="connsiteX37" fmla="*/ 206694 w 7773398"/>
              <a:gd name="connsiteY37" fmla="*/ 229118 h 1607013"/>
              <a:gd name="connsiteX38" fmla="*/ 1505819 w 7773398"/>
              <a:gd name="connsiteY38" fmla="*/ 2704 h 1607013"/>
              <a:gd name="connsiteX39" fmla="*/ 1518705 w 7773398"/>
              <a:gd name="connsiteY39" fmla="*/ 0 h 1607013"/>
              <a:gd name="connsiteX40" fmla="*/ 1535947 w 7773398"/>
              <a:gd name="connsiteY40" fmla="*/ 0 h 1607013"/>
              <a:gd name="connsiteX41" fmla="*/ 1506961 w 7773398"/>
              <a:gd name="connsiteY41" fmla="*/ 6081 h 1607013"/>
              <a:gd name="connsiteX42" fmla="*/ 207522 w 7773398"/>
              <a:gd name="connsiteY42" fmla="*/ 232548 h 1607013"/>
              <a:gd name="connsiteX43" fmla="*/ 0 w 7773398"/>
              <a:gd name="connsiteY43" fmla="*/ 354444 h 1607013"/>
              <a:gd name="connsiteX44" fmla="*/ 0 w 7773398"/>
              <a:gd name="connsiteY44" fmla="*/ 350909 h 1607013"/>
              <a:gd name="connsiteX45" fmla="*/ 136421 w 7773398"/>
              <a:gd name="connsiteY45" fmla="*/ 334199 h 1607013"/>
              <a:gd name="connsiteX46" fmla="*/ 1738790 w 7773398"/>
              <a:gd name="connsiteY46" fmla="*/ 63582 h 1607013"/>
              <a:gd name="connsiteX47" fmla="*/ 2034669 w 7773398"/>
              <a:gd name="connsiteY47" fmla="*/ 0 h 1607013"/>
              <a:gd name="connsiteX48" fmla="*/ 2051537 w 7773398"/>
              <a:gd name="connsiteY48" fmla="*/ 0 h 1607013"/>
              <a:gd name="connsiteX49" fmla="*/ 1739943 w 7773398"/>
              <a:gd name="connsiteY49" fmla="*/ 66961 h 1607013"/>
              <a:gd name="connsiteX50" fmla="*/ 137154 w 7773398"/>
              <a:gd name="connsiteY50" fmla="*/ 337643 h 1607013"/>
              <a:gd name="connsiteX51" fmla="*/ 0 w 7773398"/>
              <a:gd name="connsiteY51" fmla="*/ 449872 h 1607013"/>
              <a:gd name="connsiteX52" fmla="*/ 0 w 7773398"/>
              <a:gd name="connsiteY52" fmla="*/ 446356 h 1607013"/>
              <a:gd name="connsiteX53" fmla="*/ 66193 w 7773398"/>
              <a:gd name="connsiteY53" fmla="*/ 439277 h 1607013"/>
              <a:gd name="connsiteX54" fmla="*/ 2301476 w 7773398"/>
              <a:gd name="connsiteY54" fmla="*/ 55110 h 1607013"/>
              <a:gd name="connsiteX55" fmla="*/ 2540668 w 7773398"/>
              <a:gd name="connsiteY55" fmla="*/ 0 h 1607013"/>
              <a:gd name="connsiteX56" fmla="*/ 2556471 w 7773398"/>
              <a:gd name="connsiteY56" fmla="*/ 0 h 1607013"/>
              <a:gd name="connsiteX57" fmla="*/ 2302762 w 7773398"/>
              <a:gd name="connsiteY57" fmla="*/ 58457 h 1607013"/>
              <a:gd name="connsiteX58" fmla="*/ 66833 w 7773398"/>
              <a:gd name="connsiteY58" fmla="*/ 442724 h 1607013"/>
              <a:gd name="connsiteX59" fmla="*/ 0 w 7773398"/>
              <a:gd name="connsiteY59" fmla="*/ 547425 h 1607013"/>
              <a:gd name="connsiteX60" fmla="*/ 0 w 7773398"/>
              <a:gd name="connsiteY60" fmla="*/ 543908 h 1607013"/>
              <a:gd name="connsiteX61" fmla="*/ 520332 w 7773398"/>
              <a:gd name="connsiteY61" fmla="*/ 485417 h 1607013"/>
              <a:gd name="connsiteX62" fmla="*/ 2233633 w 7773398"/>
              <a:gd name="connsiteY62" fmla="*/ 182125 h 1607013"/>
              <a:gd name="connsiteX63" fmla="*/ 2933255 w 7773398"/>
              <a:gd name="connsiteY63" fmla="*/ 20262 h 1607013"/>
              <a:gd name="connsiteX64" fmla="*/ 3019497 w 7773398"/>
              <a:gd name="connsiteY64" fmla="*/ 0 h 1607013"/>
              <a:gd name="connsiteX65" fmla="*/ 3034994 w 7773398"/>
              <a:gd name="connsiteY65" fmla="*/ 0 h 1607013"/>
              <a:gd name="connsiteX66" fmla="*/ 2934630 w 7773398"/>
              <a:gd name="connsiteY66" fmla="*/ 23581 h 1607013"/>
              <a:gd name="connsiteX67" fmla="*/ 2234916 w 7773398"/>
              <a:gd name="connsiteY67" fmla="*/ 185467 h 1607013"/>
              <a:gd name="connsiteX68" fmla="*/ 521056 w 7773398"/>
              <a:gd name="connsiteY68" fmla="*/ 488854 h 1607013"/>
              <a:gd name="connsiteX69" fmla="*/ 0 w 7773398"/>
              <a:gd name="connsiteY69" fmla="*/ 645563 h 1607013"/>
              <a:gd name="connsiteX70" fmla="*/ 0 w 7773398"/>
              <a:gd name="connsiteY70" fmla="*/ 642056 h 1607013"/>
              <a:gd name="connsiteX71" fmla="*/ 459253 w 7773398"/>
              <a:gd name="connsiteY71" fmla="*/ 596534 h 1607013"/>
              <a:gd name="connsiteX72" fmla="*/ 2165836 w 7773398"/>
              <a:gd name="connsiteY72" fmla="*/ 309133 h 1607013"/>
              <a:gd name="connsiteX73" fmla="*/ 2975458 w 7773398"/>
              <a:gd name="connsiteY73" fmla="*/ 120501 h 1607013"/>
              <a:gd name="connsiteX74" fmla="*/ 3376717 w 7773398"/>
              <a:gd name="connsiteY74" fmla="*/ 24369 h 1607013"/>
              <a:gd name="connsiteX75" fmla="*/ 3484585 w 7773398"/>
              <a:gd name="connsiteY75" fmla="*/ 0 h 1607013"/>
              <a:gd name="connsiteX76" fmla="*/ 3500684 w 7773398"/>
              <a:gd name="connsiteY76" fmla="*/ 0 h 1607013"/>
              <a:gd name="connsiteX77" fmla="*/ 3378042 w 7773398"/>
              <a:gd name="connsiteY77" fmla="*/ 27707 h 1607013"/>
              <a:gd name="connsiteX78" fmla="*/ 2976833 w 7773398"/>
              <a:gd name="connsiteY78" fmla="*/ 123824 h 1607013"/>
              <a:gd name="connsiteX79" fmla="*/ 2167075 w 7773398"/>
              <a:gd name="connsiteY79" fmla="*/ 312491 h 1607013"/>
              <a:gd name="connsiteX80" fmla="*/ 459930 w 7773398"/>
              <a:gd name="connsiteY80" fmla="*/ 599983 h 1607013"/>
              <a:gd name="connsiteX81" fmla="*/ 0 w 7773398"/>
              <a:gd name="connsiteY81" fmla="*/ 745644 h 1607013"/>
              <a:gd name="connsiteX82" fmla="*/ 0 w 7773398"/>
              <a:gd name="connsiteY82" fmla="*/ 742150 h 1607013"/>
              <a:gd name="connsiteX83" fmla="*/ 399010 w 7773398"/>
              <a:gd name="connsiteY83" fmla="*/ 708018 h 1607013"/>
              <a:gd name="connsiteX84" fmla="*/ 2098039 w 7773398"/>
              <a:gd name="connsiteY84" fmla="*/ 436144 h 1607013"/>
              <a:gd name="connsiteX85" fmla="*/ 3017748 w 7773398"/>
              <a:gd name="connsiteY85" fmla="*/ 219711 h 1607013"/>
              <a:gd name="connsiteX86" fmla="*/ 3707280 w 7773398"/>
              <a:gd name="connsiteY86" fmla="*/ 54153 h 1607013"/>
              <a:gd name="connsiteX87" fmla="*/ 3958474 w 7773398"/>
              <a:gd name="connsiteY87" fmla="*/ 0 h 1607013"/>
              <a:gd name="connsiteX88" fmla="*/ 3975311 w 7773398"/>
              <a:gd name="connsiteY88" fmla="*/ 0 h 1607013"/>
              <a:gd name="connsiteX89" fmla="*/ 3708562 w 7773398"/>
              <a:gd name="connsiteY89" fmla="*/ 57504 h 1607013"/>
              <a:gd name="connsiteX90" fmla="*/ 3019126 w 7773398"/>
              <a:gd name="connsiteY90" fmla="*/ 223034 h 1607013"/>
              <a:gd name="connsiteX91" fmla="*/ 2099278 w 7773398"/>
              <a:gd name="connsiteY91" fmla="*/ 439509 h 1607013"/>
              <a:gd name="connsiteX92" fmla="*/ 399609 w 7773398"/>
              <a:gd name="connsiteY92" fmla="*/ 711471 h 1607013"/>
              <a:gd name="connsiteX93" fmla="*/ 0 w 7773398"/>
              <a:gd name="connsiteY93" fmla="*/ 847621 h 1607013"/>
              <a:gd name="connsiteX94" fmla="*/ 0 w 7773398"/>
              <a:gd name="connsiteY94" fmla="*/ 844108 h 1607013"/>
              <a:gd name="connsiteX95" fmla="*/ 337579 w 7773398"/>
              <a:gd name="connsiteY95" fmla="*/ 819799 h 1607013"/>
              <a:gd name="connsiteX96" fmla="*/ 2030243 w 7773398"/>
              <a:gd name="connsiteY96" fmla="*/ 563144 h 1607013"/>
              <a:gd name="connsiteX97" fmla="*/ 3060316 w 7773398"/>
              <a:gd name="connsiteY97" fmla="*/ 317597 h 1607013"/>
              <a:gd name="connsiteX98" fmla="*/ 3633473 w 7773398"/>
              <a:gd name="connsiteY98" fmla="*/ 175293 h 1607013"/>
              <a:gd name="connsiteX99" fmla="*/ 4425110 w 7773398"/>
              <a:gd name="connsiteY99" fmla="*/ 7219 h 1607013"/>
              <a:gd name="connsiteX100" fmla="*/ 4468751 w 7773398"/>
              <a:gd name="connsiteY100" fmla="*/ 0 h 1607013"/>
              <a:gd name="connsiteX101" fmla="*/ 4490346 w 7773398"/>
              <a:gd name="connsiteY101" fmla="*/ 0 h 1607013"/>
              <a:gd name="connsiteX102" fmla="*/ 4426142 w 7773398"/>
              <a:gd name="connsiteY102" fmla="*/ 10621 h 1607013"/>
              <a:gd name="connsiteX103" fmla="*/ 3634848 w 7773398"/>
              <a:gd name="connsiteY103" fmla="*/ 178623 h 1607013"/>
              <a:gd name="connsiteX104" fmla="*/ 3061740 w 7773398"/>
              <a:gd name="connsiteY104" fmla="*/ 320911 h 1607013"/>
              <a:gd name="connsiteX105" fmla="*/ 2031482 w 7773398"/>
              <a:gd name="connsiteY105" fmla="*/ 566530 h 1607013"/>
              <a:gd name="connsiteX106" fmla="*/ 338095 w 7773398"/>
              <a:gd name="connsiteY106" fmla="*/ 823279 h 1607013"/>
              <a:gd name="connsiteX107" fmla="*/ 0 w 7773398"/>
              <a:gd name="connsiteY107" fmla="*/ 951212 h 1607013"/>
              <a:gd name="connsiteX108" fmla="*/ 0 w 7773398"/>
              <a:gd name="connsiteY108" fmla="*/ 947706 h 1607013"/>
              <a:gd name="connsiteX109" fmla="*/ 278658 w 7773398"/>
              <a:gd name="connsiteY109" fmla="*/ 931123 h 1607013"/>
              <a:gd name="connsiteX110" fmla="*/ 1962446 w 7773398"/>
              <a:gd name="connsiteY110" fmla="*/ 690159 h 1607013"/>
              <a:gd name="connsiteX111" fmla="*/ 3103208 w 7773398"/>
              <a:gd name="connsiteY111" fmla="*/ 413891 h 1607013"/>
              <a:gd name="connsiteX112" fmla="*/ 3559714 w 7773398"/>
              <a:gd name="connsiteY112" fmla="*/ 296433 h 1607013"/>
              <a:gd name="connsiteX113" fmla="*/ 4721088 w 7773398"/>
              <a:gd name="connsiteY113" fmla="*/ 47274 h 1607013"/>
              <a:gd name="connsiteX114" fmla="*/ 5032039 w 7773398"/>
              <a:gd name="connsiteY114" fmla="*/ 0 h 1607013"/>
              <a:gd name="connsiteX115" fmla="*/ 5055412 w 7773398"/>
              <a:gd name="connsiteY115" fmla="*/ 0 h 1607013"/>
              <a:gd name="connsiteX116" fmla="*/ 4722032 w 7773398"/>
              <a:gd name="connsiteY116" fmla="*/ 50684 h 1607013"/>
              <a:gd name="connsiteX117" fmla="*/ 3561136 w 7773398"/>
              <a:gd name="connsiteY117" fmla="*/ 299745 h 1607013"/>
              <a:gd name="connsiteX118" fmla="*/ 3104674 w 7773398"/>
              <a:gd name="connsiteY118" fmla="*/ 417188 h 1607013"/>
              <a:gd name="connsiteX119" fmla="*/ 1963685 w 7773398"/>
              <a:gd name="connsiteY119" fmla="*/ 693545 h 1607013"/>
              <a:gd name="connsiteX120" fmla="*/ 279135 w 7773398"/>
              <a:gd name="connsiteY120" fmla="*/ 934602 h 1607013"/>
              <a:gd name="connsiteX121" fmla="*/ 0 w 7773398"/>
              <a:gd name="connsiteY121" fmla="*/ 1056880 h 1607013"/>
              <a:gd name="connsiteX122" fmla="*/ 0 w 7773398"/>
              <a:gd name="connsiteY122" fmla="*/ 1053390 h 1607013"/>
              <a:gd name="connsiteX123" fmla="*/ 214887 w 7773398"/>
              <a:gd name="connsiteY123" fmla="*/ 1043486 h 1607013"/>
              <a:gd name="connsiteX124" fmla="*/ 1894649 w 7773398"/>
              <a:gd name="connsiteY124" fmla="*/ 817174 h 1607013"/>
              <a:gd name="connsiteX125" fmla="*/ 3146280 w 7773398"/>
              <a:gd name="connsiteY125" fmla="*/ 508311 h 1607013"/>
              <a:gd name="connsiteX126" fmla="*/ 3485907 w 7773398"/>
              <a:gd name="connsiteY126" fmla="*/ 417565 h 1607013"/>
              <a:gd name="connsiteX127" fmla="*/ 4985926 w 7773398"/>
              <a:gd name="connsiteY127" fmla="*/ 89416 h 1607013"/>
              <a:gd name="connsiteX128" fmla="*/ 6236182 w 7773398"/>
              <a:gd name="connsiteY128" fmla="*/ 32597 h 1607013"/>
              <a:gd name="connsiteX129" fmla="*/ 7452630 w 7773398"/>
              <a:gd name="connsiteY129" fmla="*/ 178476 h 1607013"/>
              <a:gd name="connsiteX130" fmla="*/ 7773398 w 7773398"/>
              <a:gd name="connsiteY130" fmla="*/ 233260 h 1607013"/>
              <a:gd name="connsiteX131" fmla="*/ 7773398 w 7773398"/>
              <a:gd name="connsiteY131" fmla="*/ 236834 h 1607013"/>
              <a:gd name="connsiteX132" fmla="*/ 7451721 w 7773398"/>
              <a:gd name="connsiteY132" fmla="*/ 181892 h 1607013"/>
              <a:gd name="connsiteX133" fmla="*/ 6235814 w 7773398"/>
              <a:gd name="connsiteY133" fmla="*/ 36066 h 1607013"/>
              <a:gd name="connsiteX134" fmla="*/ 4986844 w 7773398"/>
              <a:gd name="connsiteY134" fmla="*/ 92830 h 1607013"/>
              <a:gd name="connsiteX135" fmla="*/ 3487421 w 7773398"/>
              <a:gd name="connsiteY135" fmla="*/ 420854 h 1607013"/>
              <a:gd name="connsiteX136" fmla="*/ 3147794 w 7773398"/>
              <a:gd name="connsiteY136" fmla="*/ 511597 h 1607013"/>
              <a:gd name="connsiteX137" fmla="*/ 1895842 w 7773398"/>
              <a:gd name="connsiteY137" fmla="*/ 820560 h 1607013"/>
              <a:gd name="connsiteX138" fmla="*/ 215279 w 7773398"/>
              <a:gd name="connsiteY138" fmla="*/ 1046955 h 1607013"/>
              <a:gd name="connsiteX139" fmla="*/ 0 w 7773398"/>
              <a:gd name="connsiteY139" fmla="*/ 1164382 h 1607013"/>
              <a:gd name="connsiteX140" fmla="*/ 0 w 7773398"/>
              <a:gd name="connsiteY140" fmla="*/ 1160887 h 1607013"/>
              <a:gd name="connsiteX141" fmla="*/ 150547 w 7773398"/>
              <a:gd name="connsiteY141" fmla="*/ 1155956 h 1607013"/>
              <a:gd name="connsiteX142" fmla="*/ 1826852 w 7773398"/>
              <a:gd name="connsiteY142" fmla="*/ 944187 h 1607013"/>
              <a:gd name="connsiteX143" fmla="*/ 3223388 w 7773398"/>
              <a:gd name="connsiteY143" fmla="*/ 591348 h 1607013"/>
              <a:gd name="connsiteX144" fmla="*/ 3412146 w 7773398"/>
              <a:gd name="connsiteY144" fmla="*/ 538677 h 1607013"/>
              <a:gd name="connsiteX145" fmla="*/ 4908039 w 7773398"/>
              <a:gd name="connsiteY145" fmla="*/ 183667 h 1607013"/>
              <a:gd name="connsiteX146" fmla="*/ 6163339 w 7773398"/>
              <a:gd name="connsiteY146" fmla="*/ 101259 h 1607013"/>
              <a:gd name="connsiteX147" fmla="*/ 7770055 w 7773398"/>
              <a:gd name="connsiteY147" fmla="*/ 301093 h 1607013"/>
              <a:gd name="connsiteX148" fmla="*/ 7773398 w 7773398"/>
              <a:gd name="connsiteY148" fmla="*/ 301711 h 1607013"/>
              <a:gd name="connsiteX149" fmla="*/ 7773398 w 7773398"/>
              <a:gd name="connsiteY149" fmla="*/ 305303 h 1607013"/>
              <a:gd name="connsiteX150" fmla="*/ 7768998 w 7773398"/>
              <a:gd name="connsiteY150" fmla="*/ 304489 h 1607013"/>
              <a:gd name="connsiteX151" fmla="*/ 6163064 w 7773398"/>
              <a:gd name="connsiteY151" fmla="*/ 104743 h 1607013"/>
              <a:gd name="connsiteX152" fmla="*/ 4909047 w 7773398"/>
              <a:gd name="connsiteY152" fmla="*/ 187066 h 1607013"/>
              <a:gd name="connsiteX153" fmla="*/ 3413707 w 7773398"/>
              <a:gd name="connsiteY153" fmla="*/ 541959 h 1607013"/>
              <a:gd name="connsiteX154" fmla="*/ 3224992 w 7773398"/>
              <a:gd name="connsiteY154" fmla="*/ 594628 h 1607013"/>
              <a:gd name="connsiteX155" fmla="*/ 1827999 w 7773398"/>
              <a:gd name="connsiteY155" fmla="*/ 947573 h 1607013"/>
              <a:gd name="connsiteX156" fmla="*/ 150895 w 7773398"/>
              <a:gd name="connsiteY156" fmla="*/ 1159440 h 1607013"/>
              <a:gd name="connsiteX157" fmla="*/ 0 w 7773398"/>
              <a:gd name="connsiteY157" fmla="*/ 1273226 h 1607013"/>
              <a:gd name="connsiteX158" fmla="*/ 0 w 7773398"/>
              <a:gd name="connsiteY158" fmla="*/ 1270289 h 1607013"/>
              <a:gd name="connsiteX159" fmla="*/ 85736 w 7773398"/>
              <a:gd name="connsiteY159" fmla="*/ 1268623 h 1607013"/>
              <a:gd name="connsiteX160" fmla="*/ 1759055 w 7773398"/>
              <a:gd name="connsiteY160" fmla="*/ 1071200 h 1607013"/>
              <a:gd name="connsiteX161" fmla="*/ 3263527 w 7773398"/>
              <a:gd name="connsiteY161" fmla="*/ 681573 h 1607013"/>
              <a:gd name="connsiteX162" fmla="*/ 3338342 w 7773398"/>
              <a:gd name="connsiteY162" fmla="*/ 659828 h 1607013"/>
              <a:gd name="connsiteX163" fmla="*/ 4830104 w 7773398"/>
              <a:gd name="connsiteY163" fmla="*/ 277928 h 1607013"/>
              <a:gd name="connsiteX164" fmla="*/ 6090450 w 7773398"/>
              <a:gd name="connsiteY164" fmla="*/ 169936 h 1607013"/>
              <a:gd name="connsiteX165" fmla="*/ 7698726 w 7773398"/>
              <a:gd name="connsiteY165" fmla="*/ 357325 h 1607013"/>
              <a:gd name="connsiteX166" fmla="*/ 7773398 w 7773398"/>
              <a:gd name="connsiteY166" fmla="*/ 371861 h 1607013"/>
              <a:gd name="connsiteX167" fmla="*/ 7773398 w 7773398"/>
              <a:gd name="connsiteY167" fmla="*/ 375457 h 1607013"/>
              <a:gd name="connsiteX168" fmla="*/ 7697623 w 7773398"/>
              <a:gd name="connsiteY168" fmla="*/ 360708 h 1607013"/>
              <a:gd name="connsiteX169" fmla="*/ 6090313 w 7773398"/>
              <a:gd name="connsiteY169" fmla="*/ 173422 h 1607013"/>
              <a:gd name="connsiteX170" fmla="*/ 4831297 w 7773398"/>
              <a:gd name="connsiteY170" fmla="*/ 281303 h 1607013"/>
              <a:gd name="connsiteX171" fmla="*/ 3339992 w 7773398"/>
              <a:gd name="connsiteY171" fmla="*/ 663075 h 1607013"/>
              <a:gd name="connsiteX172" fmla="*/ 3265177 w 7773398"/>
              <a:gd name="connsiteY172" fmla="*/ 684819 h 1607013"/>
              <a:gd name="connsiteX173" fmla="*/ 1760202 w 7773398"/>
              <a:gd name="connsiteY173" fmla="*/ 1074586 h 1607013"/>
              <a:gd name="connsiteX174" fmla="*/ 123805 w 7773398"/>
              <a:gd name="connsiteY174" fmla="*/ 1270360 h 1607013"/>
              <a:gd name="connsiteX175" fmla="*/ 0 w 7773398"/>
              <a:gd name="connsiteY175" fmla="*/ 1382718 h 1607013"/>
              <a:gd name="connsiteX176" fmla="*/ 0 w 7773398"/>
              <a:gd name="connsiteY176" fmla="*/ 1381429 h 1607013"/>
              <a:gd name="connsiteX177" fmla="*/ 20474 w 7773398"/>
              <a:gd name="connsiteY177" fmla="*/ 1381301 h 1607013"/>
              <a:gd name="connsiteX178" fmla="*/ 1691258 w 7773398"/>
              <a:gd name="connsiteY178" fmla="*/ 1198215 h 1607013"/>
              <a:gd name="connsiteX179" fmla="*/ 3264534 w 7773398"/>
              <a:gd name="connsiteY179" fmla="*/ 780979 h 1607013"/>
              <a:gd name="connsiteX180" fmla="*/ 3301827 w 7773398"/>
              <a:gd name="connsiteY180" fmla="*/ 769739 h 1607013"/>
              <a:gd name="connsiteX181" fmla="*/ 4752217 w 7773398"/>
              <a:gd name="connsiteY181" fmla="*/ 372195 h 1607013"/>
              <a:gd name="connsiteX182" fmla="*/ 6017606 w 7773398"/>
              <a:gd name="connsiteY182" fmla="*/ 238616 h 1607013"/>
              <a:gd name="connsiteX183" fmla="*/ 7627443 w 7773398"/>
              <a:gd name="connsiteY183" fmla="*/ 413555 h 1607013"/>
              <a:gd name="connsiteX184" fmla="*/ 7773398 w 7773398"/>
              <a:gd name="connsiteY184" fmla="*/ 442865 h 1607013"/>
              <a:gd name="connsiteX185" fmla="*/ 7773398 w 7773398"/>
              <a:gd name="connsiteY185" fmla="*/ 446488 h 1607013"/>
              <a:gd name="connsiteX186" fmla="*/ 7626296 w 7773398"/>
              <a:gd name="connsiteY186" fmla="*/ 416948 h 1607013"/>
              <a:gd name="connsiteX187" fmla="*/ 6017560 w 7773398"/>
              <a:gd name="connsiteY187" fmla="*/ 242113 h 1607013"/>
              <a:gd name="connsiteX188" fmla="*/ 4753500 w 7773398"/>
              <a:gd name="connsiteY188" fmla="*/ 375557 h 1607013"/>
              <a:gd name="connsiteX189" fmla="*/ 3303478 w 7773398"/>
              <a:gd name="connsiteY189" fmla="*/ 772986 h 1607013"/>
              <a:gd name="connsiteX190" fmla="*/ 3266231 w 7773398"/>
              <a:gd name="connsiteY190" fmla="*/ 784224 h 1607013"/>
              <a:gd name="connsiteX191" fmla="*/ 1692405 w 7773398"/>
              <a:gd name="connsiteY191" fmla="*/ 1201601 h 1607013"/>
              <a:gd name="connsiteX192" fmla="*/ 182098 w 7773398"/>
              <a:gd name="connsiteY192" fmla="*/ 1378629 h 1607013"/>
              <a:gd name="connsiteX193" fmla="*/ 86768 w 7773398"/>
              <a:gd name="connsiteY193" fmla="*/ 1488103 h 1607013"/>
              <a:gd name="connsiteX194" fmla="*/ 530022 w 7773398"/>
              <a:gd name="connsiteY194" fmla="*/ 1467889 h 1607013"/>
              <a:gd name="connsiteX195" fmla="*/ 1623461 w 7773398"/>
              <a:gd name="connsiteY195" fmla="*/ 1325229 h 1607013"/>
              <a:gd name="connsiteX196" fmla="*/ 3190774 w 7773398"/>
              <a:gd name="connsiteY196" fmla="*/ 902128 h 1607013"/>
              <a:gd name="connsiteX197" fmla="*/ 3345956 w 7773398"/>
              <a:gd name="connsiteY197" fmla="*/ 853054 h 1607013"/>
              <a:gd name="connsiteX198" fmla="*/ 4674281 w 7773398"/>
              <a:gd name="connsiteY198" fmla="*/ 466470 h 1607013"/>
              <a:gd name="connsiteX199" fmla="*/ 5944719 w 7773398"/>
              <a:gd name="connsiteY199" fmla="*/ 307298 h 1607013"/>
              <a:gd name="connsiteX200" fmla="*/ 7556114 w 7773398"/>
              <a:gd name="connsiteY200" fmla="*/ 469800 h 1607013"/>
              <a:gd name="connsiteX201" fmla="*/ 7773398 w 7773398"/>
              <a:gd name="connsiteY201" fmla="*/ 515247 h 1607013"/>
              <a:gd name="connsiteX202" fmla="*/ 7773398 w 7773398"/>
              <a:gd name="connsiteY202" fmla="*/ 518859 h 1607013"/>
              <a:gd name="connsiteX203" fmla="*/ 7554967 w 7773398"/>
              <a:gd name="connsiteY203" fmla="*/ 473175 h 1607013"/>
              <a:gd name="connsiteX204" fmla="*/ 5944810 w 7773398"/>
              <a:gd name="connsiteY204" fmla="*/ 310790 h 1607013"/>
              <a:gd name="connsiteX205" fmla="*/ 4675703 w 7773398"/>
              <a:gd name="connsiteY205" fmla="*/ 469796 h 1607013"/>
              <a:gd name="connsiteX206" fmla="*/ 3347699 w 7773398"/>
              <a:gd name="connsiteY206" fmla="*/ 856266 h 1607013"/>
              <a:gd name="connsiteX207" fmla="*/ 3192517 w 7773398"/>
              <a:gd name="connsiteY207" fmla="*/ 905339 h 1607013"/>
              <a:gd name="connsiteX208" fmla="*/ 1624562 w 7773398"/>
              <a:gd name="connsiteY208" fmla="*/ 1328615 h 1607013"/>
              <a:gd name="connsiteX209" fmla="*/ 496601 w 7773398"/>
              <a:gd name="connsiteY209" fmla="*/ 1474232 h 1607013"/>
              <a:gd name="connsiteX210" fmla="*/ 0 w 7773398"/>
              <a:gd name="connsiteY210" fmla="*/ 1492059 h 1607013"/>
              <a:gd name="connsiteX211" fmla="*/ 0 w 7773398"/>
              <a:gd name="connsiteY211" fmla="*/ 1491039 h 1607013"/>
              <a:gd name="connsiteX212" fmla="*/ 86768 w 7773398"/>
              <a:gd name="connsiteY212" fmla="*/ 1488103 h 1607013"/>
              <a:gd name="connsiteX213" fmla="*/ 0 w 7773398"/>
              <a:gd name="connsiteY213" fmla="*/ 1607013 h 1607013"/>
              <a:gd name="connsiteX214" fmla="*/ 0 w 7773398"/>
              <a:gd name="connsiteY214" fmla="*/ 1604628 h 1607013"/>
              <a:gd name="connsiteX215" fmla="*/ 351564 w 7773398"/>
              <a:gd name="connsiteY215" fmla="*/ 1594039 h 1607013"/>
              <a:gd name="connsiteX216" fmla="*/ 1555664 w 7773398"/>
              <a:gd name="connsiteY216" fmla="*/ 1452244 h 1607013"/>
              <a:gd name="connsiteX217" fmla="*/ 3368707 w 7773398"/>
              <a:gd name="connsiteY217" fmla="*/ 939858 h 1607013"/>
              <a:gd name="connsiteX218" fmla="*/ 4596392 w 7773398"/>
              <a:gd name="connsiteY218" fmla="*/ 560737 h 1607013"/>
              <a:gd name="connsiteX219" fmla="*/ 6035452 w 7773398"/>
              <a:gd name="connsiteY219" fmla="*/ 373096 h 1607013"/>
              <a:gd name="connsiteX220" fmla="*/ 6060267 w 7773398"/>
              <a:gd name="connsiteY220" fmla="*/ 373047 h 1607013"/>
              <a:gd name="connsiteX221" fmla="*/ 7484785 w 7773398"/>
              <a:gd name="connsiteY221" fmla="*/ 526008 h 1607013"/>
              <a:gd name="connsiteX222" fmla="*/ 7773398 w 7773398"/>
              <a:gd name="connsiteY222" fmla="*/ 590495 h 1607013"/>
              <a:gd name="connsiteX223" fmla="*/ 7773398 w 7773398"/>
              <a:gd name="connsiteY223" fmla="*/ 594147 h 1607013"/>
              <a:gd name="connsiteX224" fmla="*/ 7483638 w 7773398"/>
              <a:gd name="connsiteY224" fmla="*/ 529393 h 1607013"/>
              <a:gd name="connsiteX225" fmla="*/ 4597906 w 7773398"/>
              <a:gd name="connsiteY225" fmla="*/ 564053 h 1607013"/>
              <a:gd name="connsiteX226" fmla="*/ 3370542 w 7773398"/>
              <a:gd name="connsiteY226" fmla="*/ 943070 h 1607013"/>
              <a:gd name="connsiteX227" fmla="*/ 1556765 w 7773398"/>
              <a:gd name="connsiteY227" fmla="*/ 1455630 h 1607013"/>
              <a:gd name="connsiteX228" fmla="*/ 275693 w 7773398"/>
              <a:gd name="connsiteY228" fmla="*/ 1601116 h 160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7773398" h="1607013">
                <a:moveTo>
                  <a:pt x="7773398" y="33109"/>
                </a:moveTo>
                <a:lnTo>
                  <a:pt x="7583865" y="1749"/>
                </a:lnTo>
                <a:lnTo>
                  <a:pt x="7573201" y="0"/>
                </a:lnTo>
                <a:lnTo>
                  <a:pt x="7594872" y="0"/>
                </a:lnTo>
                <a:lnTo>
                  <a:pt x="7773398" y="29536"/>
                </a:lnTo>
                <a:close/>
                <a:moveTo>
                  <a:pt x="0" y="81094"/>
                </a:moveTo>
                <a:lnTo>
                  <a:pt x="0" y="77509"/>
                </a:lnTo>
                <a:lnTo>
                  <a:pt x="191146" y="45483"/>
                </a:lnTo>
                <a:cubicBezTo>
                  <a:pt x="243391" y="36594"/>
                  <a:pt x="295455" y="27743"/>
                  <a:pt x="347244" y="18968"/>
                </a:cubicBezTo>
                <a:lnTo>
                  <a:pt x="450340" y="0"/>
                </a:lnTo>
                <a:lnTo>
                  <a:pt x="469896" y="0"/>
                </a:lnTo>
                <a:lnTo>
                  <a:pt x="348252" y="22380"/>
                </a:lnTo>
                <a:cubicBezTo>
                  <a:pt x="296419" y="31152"/>
                  <a:pt x="244401" y="40004"/>
                  <a:pt x="192200" y="48894"/>
                </a:cubicBezTo>
                <a:close/>
                <a:moveTo>
                  <a:pt x="7773398" y="100856"/>
                </a:moveTo>
                <a:lnTo>
                  <a:pt x="7150109" y="0"/>
                </a:lnTo>
                <a:lnTo>
                  <a:pt x="7172150" y="0"/>
                </a:lnTo>
                <a:lnTo>
                  <a:pt x="7773398" y="97293"/>
                </a:lnTo>
                <a:close/>
                <a:moveTo>
                  <a:pt x="7773398" y="168785"/>
                </a:moveTo>
                <a:lnTo>
                  <a:pt x="7491518" y="121362"/>
                </a:lnTo>
                <a:cubicBezTo>
                  <a:pt x="7217416" y="76543"/>
                  <a:pt x="6954170" y="36950"/>
                  <a:pt x="6695033" y="6269"/>
                </a:cubicBezTo>
                <a:lnTo>
                  <a:pt x="6632709" y="0"/>
                </a:lnTo>
                <a:lnTo>
                  <a:pt x="6667700" y="0"/>
                </a:lnTo>
                <a:lnTo>
                  <a:pt x="6695688" y="2816"/>
                </a:lnTo>
                <a:cubicBezTo>
                  <a:pt x="6954912" y="33507"/>
                  <a:pt x="7218225" y="73112"/>
                  <a:pt x="7492403" y="117942"/>
                </a:cubicBezTo>
                <a:lnTo>
                  <a:pt x="7773398" y="165216"/>
                </a:lnTo>
                <a:close/>
                <a:moveTo>
                  <a:pt x="0" y="169735"/>
                </a:moveTo>
                <a:lnTo>
                  <a:pt x="0" y="166177"/>
                </a:lnTo>
                <a:lnTo>
                  <a:pt x="211465" y="134149"/>
                </a:lnTo>
                <a:lnTo>
                  <a:pt x="276969" y="124040"/>
                </a:lnTo>
                <a:cubicBezTo>
                  <a:pt x="464707" y="95094"/>
                  <a:pt x="655059" y="62311"/>
                  <a:pt x="845675" y="26964"/>
                </a:cubicBezTo>
                <a:lnTo>
                  <a:pt x="982415" y="0"/>
                </a:lnTo>
                <a:lnTo>
                  <a:pt x="1000714" y="0"/>
                </a:lnTo>
                <a:lnTo>
                  <a:pt x="846742" y="30362"/>
                </a:lnTo>
                <a:cubicBezTo>
                  <a:pt x="656083" y="65716"/>
                  <a:pt x="465682" y="98508"/>
                  <a:pt x="277887" y="127461"/>
                </a:cubicBezTo>
                <a:lnTo>
                  <a:pt x="212383" y="137568"/>
                </a:lnTo>
                <a:close/>
                <a:moveTo>
                  <a:pt x="0" y="261242"/>
                </a:moveTo>
                <a:lnTo>
                  <a:pt x="0" y="257697"/>
                </a:lnTo>
                <a:lnTo>
                  <a:pt x="206694" y="229118"/>
                </a:lnTo>
                <a:cubicBezTo>
                  <a:pt x="645670" y="168039"/>
                  <a:pt x="1086110" y="87933"/>
                  <a:pt x="1505819" y="2704"/>
                </a:cubicBezTo>
                <a:lnTo>
                  <a:pt x="1518705" y="0"/>
                </a:lnTo>
                <a:lnTo>
                  <a:pt x="1535947" y="0"/>
                </a:lnTo>
                <a:lnTo>
                  <a:pt x="1506961" y="6081"/>
                </a:lnTo>
                <a:cubicBezTo>
                  <a:pt x="1087166" y="91326"/>
                  <a:pt x="646626" y="171451"/>
                  <a:pt x="207522" y="232548"/>
                </a:cubicBezTo>
                <a:close/>
                <a:moveTo>
                  <a:pt x="0" y="354444"/>
                </a:moveTo>
                <a:lnTo>
                  <a:pt x="0" y="350909"/>
                </a:lnTo>
                <a:lnTo>
                  <a:pt x="136421" y="334199"/>
                </a:lnTo>
                <a:cubicBezTo>
                  <a:pt x="617823" y="274396"/>
                  <a:pt x="1137284" y="186859"/>
                  <a:pt x="1738790" y="63582"/>
                </a:cubicBezTo>
                <a:lnTo>
                  <a:pt x="2034669" y="0"/>
                </a:lnTo>
                <a:lnTo>
                  <a:pt x="2051537" y="0"/>
                </a:lnTo>
                <a:lnTo>
                  <a:pt x="1739943" y="66961"/>
                </a:lnTo>
                <a:cubicBezTo>
                  <a:pt x="1138310" y="190265"/>
                  <a:pt x="618729" y="277822"/>
                  <a:pt x="137154" y="337643"/>
                </a:cubicBezTo>
                <a:close/>
                <a:moveTo>
                  <a:pt x="0" y="449872"/>
                </a:moveTo>
                <a:lnTo>
                  <a:pt x="0" y="446356"/>
                </a:lnTo>
                <a:lnTo>
                  <a:pt x="66193" y="439277"/>
                </a:lnTo>
                <a:cubicBezTo>
                  <a:pt x="728886" y="366760"/>
                  <a:pt x="1460068" y="241098"/>
                  <a:pt x="2301476" y="55110"/>
                </a:cubicBezTo>
                <a:lnTo>
                  <a:pt x="2540668" y="0"/>
                </a:lnTo>
                <a:lnTo>
                  <a:pt x="2556471" y="0"/>
                </a:lnTo>
                <a:lnTo>
                  <a:pt x="2302762" y="58457"/>
                </a:lnTo>
                <a:cubicBezTo>
                  <a:pt x="1461122" y="244491"/>
                  <a:pt x="729758" y="370188"/>
                  <a:pt x="66833" y="442724"/>
                </a:cubicBezTo>
                <a:close/>
                <a:moveTo>
                  <a:pt x="0" y="547425"/>
                </a:moveTo>
                <a:lnTo>
                  <a:pt x="0" y="543908"/>
                </a:lnTo>
                <a:lnTo>
                  <a:pt x="520332" y="485417"/>
                </a:lnTo>
                <a:cubicBezTo>
                  <a:pt x="1054457" y="416249"/>
                  <a:pt x="1619675" y="316107"/>
                  <a:pt x="2233633" y="182125"/>
                </a:cubicBezTo>
                <a:cubicBezTo>
                  <a:pt x="2469180" y="130676"/>
                  <a:pt x="2705093" y="74544"/>
                  <a:pt x="2933255" y="20262"/>
                </a:cubicBezTo>
                <a:lnTo>
                  <a:pt x="3019497" y="0"/>
                </a:lnTo>
                <a:lnTo>
                  <a:pt x="3034994" y="0"/>
                </a:lnTo>
                <a:lnTo>
                  <a:pt x="2934630" y="23581"/>
                </a:lnTo>
                <a:cubicBezTo>
                  <a:pt x="2706422" y="77870"/>
                  <a:pt x="2470510" y="134010"/>
                  <a:pt x="2234916" y="185467"/>
                </a:cubicBezTo>
                <a:cubicBezTo>
                  <a:pt x="1620753" y="319490"/>
                  <a:pt x="1055356" y="419664"/>
                  <a:pt x="521056" y="488854"/>
                </a:cubicBezTo>
                <a:close/>
                <a:moveTo>
                  <a:pt x="0" y="645563"/>
                </a:moveTo>
                <a:lnTo>
                  <a:pt x="0" y="642056"/>
                </a:lnTo>
                <a:lnTo>
                  <a:pt x="459253" y="596534"/>
                </a:lnTo>
                <a:cubicBezTo>
                  <a:pt x="1002660" y="532765"/>
                  <a:pt x="1574482" y="436514"/>
                  <a:pt x="2165836" y="309133"/>
                </a:cubicBezTo>
                <a:cubicBezTo>
                  <a:pt x="2439090" y="250223"/>
                  <a:pt x="2711792" y="184276"/>
                  <a:pt x="2975458" y="120501"/>
                </a:cubicBezTo>
                <a:cubicBezTo>
                  <a:pt x="3107542" y="88552"/>
                  <a:pt x="3241874" y="56061"/>
                  <a:pt x="3376717" y="24369"/>
                </a:cubicBezTo>
                <a:lnTo>
                  <a:pt x="3484585" y="0"/>
                </a:lnTo>
                <a:lnTo>
                  <a:pt x="3500684" y="0"/>
                </a:lnTo>
                <a:lnTo>
                  <a:pt x="3378042" y="27707"/>
                </a:lnTo>
                <a:cubicBezTo>
                  <a:pt x="3243217" y="59394"/>
                  <a:pt x="3108896" y="91880"/>
                  <a:pt x="2976833" y="123824"/>
                </a:cubicBezTo>
                <a:cubicBezTo>
                  <a:pt x="2713121" y="187609"/>
                  <a:pt x="2440420" y="253563"/>
                  <a:pt x="2167075" y="312491"/>
                </a:cubicBezTo>
                <a:cubicBezTo>
                  <a:pt x="1575515" y="439911"/>
                  <a:pt x="1003512" y="536198"/>
                  <a:pt x="459930" y="599983"/>
                </a:cubicBezTo>
                <a:close/>
                <a:moveTo>
                  <a:pt x="0" y="745644"/>
                </a:moveTo>
                <a:lnTo>
                  <a:pt x="0" y="742150"/>
                </a:lnTo>
                <a:lnTo>
                  <a:pt x="399010" y="708018"/>
                </a:lnTo>
                <a:cubicBezTo>
                  <a:pt x="949304" y="650344"/>
                  <a:pt x="1518589" y="559300"/>
                  <a:pt x="2098039" y="436144"/>
                </a:cubicBezTo>
                <a:cubicBezTo>
                  <a:pt x="2409319" y="369923"/>
                  <a:pt x="2718625" y="293561"/>
                  <a:pt x="3017748" y="219711"/>
                </a:cubicBezTo>
                <a:cubicBezTo>
                  <a:pt x="3243846" y="163883"/>
                  <a:pt x="3477696" y="106150"/>
                  <a:pt x="3707280" y="54153"/>
                </a:cubicBezTo>
                <a:lnTo>
                  <a:pt x="3958474" y="0"/>
                </a:lnTo>
                <a:lnTo>
                  <a:pt x="3975311" y="0"/>
                </a:lnTo>
                <a:lnTo>
                  <a:pt x="3708562" y="57504"/>
                </a:lnTo>
                <a:cubicBezTo>
                  <a:pt x="3479025" y="109490"/>
                  <a:pt x="3245223" y="167213"/>
                  <a:pt x="3019126" y="223034"/>
                </a:cubicBezTo>
                <a:cubicBezTo>
                  <a:pt x="2719957" y="296898"/>
                  <a:pt x="2410651" y="373267"/>
                  <a:pt x="2099278" y="439509"/>
                </a:cubicBezTo>
                <a:cubicBezTo>
                  <a:pt x="1519621" y="562734"/>
                  <a:pt x="950104" y="653793"/>
                  <a:pt x="399609" y="711471"/>
                </a:cubicBezTo>
                <a:close/>
                <a:moveTo>
                  <a:pt x="0" y="847621"/>
                </a:moveTo>
                <a:lnTo>
                  <a:pt x="0" y="844108"/>
                </a:lnTo>
                <a:lnTo>
                  <a:pt x="337579" y="819799"/>
                </a:lnTo>
                <a:cubicBezTo>
                  <a:pt x="893943" y="768449"/>
                  <a:pt x="1461112" y="682514"/>
                  <a:pt x="2030243" y="563144"/>
                </a:cubicBezTo>
                <a:cubicBezTo>
                  <a:pt x="2379962" y="489763"/>
                  <a:pt x="2725828" y="402239"/>
                  <a:pt x="3060316" y="317597"/>
                </a:cubicBezTo>
                <a:cubicBezTo>
                  <a:pt x="3248295" y="270034"/>
                  <a:pt x="3442650" y="220853"/>
                  <a:pt x="3633473" y="175293"/>
                </a:cubicBezTo>
                <a:cubicBezTo>
                  <a:pt x="3915715" y="107908"/>
                  <a:pt x="4176663" y="52417"/>
                  <a:pt x="4425110" y="7219"/>
                </a:cubicBezTo>
                <a:lnTo>
                  <a:pt x="4468751" y="0"/>
                </a:lnTo>
                <a:lnTo>
                  <a:pt x="4490346" y="0"/>
                </a:lnTo>
                <a:lnTo>
                  <a:pt x="4426142" y="10621"/>
                </a:lnTo>
                <a:cubicBezTo>
                  <a:pt x="4177809" y="55798"/>
                  <a:pt x="3916976" y="111264"/>
                  <a:pt x="3634848" y="178623"/>
                </a:cubicBezTo>
                <a:cubicBezTo>
                  <a:pt x="3444072" y="224175"/>
                  <a:pt x="3249717" y="273351"/>
                  <a:pt x="3061740" y="320911"/>
                </a:cubicBezTo>
                <a:cubicBezTo>
                  <a:pt x="2727203" y="405566"/>
                  <a:pt x="2381245" y="493103"/>
                  <a:pt x="2031482" y="566530"/>
                </a:cubicBezTo>
                <a:cubicBezTo>
                  <a:pt x="1462111" y="685926"/>
                  <a:pt x="894701" y="771906"/>
                  <a:pt x="338095" y="823279"/>
                </a:cubicBezTo>
                <a:close/>
                <a:moveTo>
                  <a:pt x="0" y="951212"/>
                </a:moveTo>
                <a:lnTo>
                  <a:pt x="0" y="947706"/>
                </a:lnTo>
                <a:lnTo>
                  <a:pt x="278658" y="931123"/>
                </a:lnTo>
                <a:cubicBezTo>
                  <a:pt x="842798" y="885759"/>
                  <a:pt x="1407008" y="805079"/>
                  <a:pt x="1962446" y="690159"/>
                </a:cubicBezTo>
                <a:cubicBezTo>
                  <a:pt x="2350926" y="609741"/>
                  <a:pt x="2733350" y="510179"/>
                  <a:pt x="3103208" y="413891"/>
                </a:cubicBezTo>
                <a:cubicBezTo>
                  <a:pt x="3252884" y="374913"/>
                  <a:pt x="3407696" y="334611"/>
                  <a:pt x="3559714" y="296433"/>
                </a:cubicBezTo>
                <a:cubicBezTo>
                  <a:pt x="3993295" y="187537"/>
                  <a:pt x="4370524" y="106462"/>
                  <a:pt x="4721088" y="47274"/>
                </a:cubicBezTo>
                <a:lnTo>
                  <a:pt x="5032039" y="0"/>
                </a:lnTo>
                <a:lnTo>
                  <a:pt x="5055412" y="0"/>
                </a:lnTo>
                <a:lnTo>
                  <a:pt x="4722032" y="50684"/>
                </a:lnTo>
                <a:cubicBezTo>
                  <a:pt x="4371628" y="109846"/>
                  <a:pt x="3994545" y="190889"/>
                  <a:pt x="3561136" y="299745"/>
                </a:cubicBezTo>
                <a:cubicBezTo>
                  <a:pt x="3409164" y="337919"/>
                  <a:pt x="3254352" y="378220"/>
                  <a:pt x="3104674" y="417188"/>
                </a:cubicBezTo>
                <a:cubicBezTo>
                  <a:pt x="2734774" y="513512"/>
                  <a:pt x="2352301" y="613092"/>
                  <a:pt x="1963685" y="693545"/>
                </a:cubicBezTo>
                <a:cubicBezTo>
                  <a:pt x="1408006" y="808491"/>
                  <a:pt x="843529" y="889216"/>
                  <a:pt x="279135" y="934602"/>
                </a:cubicBezTo>
                <a:close/>
                <a:moveTo>
                  <a:pt x="0" y="1056880"/>
                </a:moveTo>
                <a:lnTo>
                  <a:pt x="0" y="1053390"/>
                </a:lnTo>
                <a:lnTo>
                  <a:pt x="214887" y="1043486"/>
                </a:lnTo>
                <a:cubicBezTo>
                  <a:pt x="783568" y="1004802"/>
                  <a:pt x="1346436" y="929031"/>
                  <a:pt x="1894649" y="817174"/>
                </a:cubicBezTo>
                <a:cubicBezTo>
                  <a:pt x="2322350" y="729880"/>
                  <a:pt x="2741196" y="617246"/>
                  <a:pt x="3146280" y="508311"/>
                </a:cubicBezTo>
                <a:cubicBezTo>
                  <a:pt x="3257653" y="478367"/>
                  <a:pt x="3372789" y="447401"/>
                  <a:pt x="3485907" y="417565"/>
                </a:cubicBezTo>
                <a:cubicBezTo>
                  <a:pt x="4088740" y="258569"/>
                  <a:pt x="4551394" y="157363"/>
                  <a:pt x="4985926" y="89416"/>
                </a:cubicBezTo>
                <a:cubicBezTo>
                  <a:pt x="5400232" y="24649"/>
                  <a:pt x="5809169" y="6057"/>
                  <a:pt x="6236182" y="32597"/>
                </a:cubicBezTo>
                <a:cubicBezTo>
                  <a:pt x="6647366" y="58146"/>
                  <a:pt x="7057984" y="114086"/>
                  <a:pt x="7452630" y="178476"/>
                </a:cubicBezTo>
                <a:lnTo>
                  <a:pt x="7773398" y="233260"/>
                </a:lnTo>
                <a:lnTo>
                  <a:pt x="7773398" y="236834"/>
                </a:lnTo>
                <a:lnTo>
                  <a:pt x="7451721" y="181892"/>
                </a:lnTo>
                <a:cubicBezTo>
                  <a:pt x="7057230" y="117525"/>
                  <a:pt x="6646793" y="61608"/>
                  <a:pt x="6235814" y="36066"/>
                </a:cubicBezTo>
                <a:cubicBezTo>
                  <a:pt x="5809262" y="9568"/>
                  <a:pt x="5400690" y="28130"/>
                  <a:pt x="4986844" y="92830"/>
                </a:cubicBezTo>
                <a:cubicBezTo>
                  <a:pt x="4552495" y="160745"/>
                  <a:pt x="4090071" y="261909"/>
                  <a:pt x="3487421" y="420854"/>
                </a:cubicBezTo>
                <a:cubicBezTo>
                  <a:pt x="3374303" y="450685"/>
                  <a:pt x="3259167" y="481649"/>
                  <a:pt x="3147794" y="511597"/>
                </a:cubicBezTo>
                <a:cubicBezTo>
                  <a:pt x="2742663" y="620527"/>
                  <a:pt x="2323725" y="733196"/>
                  <a:pt x="1895842" y="820560"/>
                </a:cubicBezTo>
                <a:cubicBezTo>
                  <a:pt x="1347388" y="932469"/>
                  <a:pt x="784226" y="1008253"/>
                  <a:pt x="215279" y="1046955"/>
                </a:cubicBezTo>
                <a:close/>
                <a:moveTo>
                  <a:pt x="0" y="1164382"/>
                </a:moveTo>
                <a:lnTo>
                  <a:pt x="0" y="1160887"/>
                </a:lnTo>
                <a:lnTo>
                  <a:pt x="150547" y="1155956"/>
                </a:lnTo>
                <a:cubicBezTo>
                  <a:pt x="723391" y="1124054"/>
                  <a:pt x="1285108" y="1053165"/>
                  <a:pt x="1826852" y="944187"/>
                </a:cubicBezTo>
                <a:cubicBezTo>
                  <a:pt x="2305972" y="847749"/>
                  <a:pt x="2772340" y="717383"/>
                  <a:pt x="3223388" y="591348"/>
                </a:cubicBezTo>
                <a:cubicBezTo>
                  <a:pt x="3286370" y="573755"/>
                  <a:pt x="3349257" y="556164"/>
                  <a:pt x="3412146" y="538677"/>
                </a:cubicBezTo>
                <a:cubicBezTo>
                  <a:pt x="3961220" y="387656"/>
                  <a:pt x="4425706" y="269487"/>
                  <a:pt x="4908039" y="183667"/>
                </a:cubicBezTo>
                <a:cubicBezTo>
                  <a:pt x="5323810" y="109682"/>
                  <a:pt x="5734401" y="82728"/>
                  <a:pt x="6163339" y="101259"/>
                </a:cubicBezTo>
                <a:cubicBezTo>
                  <a:pt x="6625991" y="121252"/>
                  <a:pt x="7121487" y="182881"/>
                  <a:pt x="7770055" y="301093"/>
                </a:cubicBezTo>
                <a:lnTo>
                  <a:pt x="7773398" y="301711"/>
                </a:lnTo>
                <a:lnTo>
                  <a:pt x="7773398" y="305303"/>
                </a:lnTo>
                <a:lnTo>
                  <a:pt x="7768998" y="304489"/>
                </a:lnTo>
                <a:cubicBezTo>
                  <a:pt x="7120708" y="186323"/>
                  <a:pt x="6625441" y="124724"/>
                  <a:pt x="6163064" y="104743"/>
                </a:cubicBezTo>
                <a:cubicBezTo>
                  <a:pt x="5734630" y="86220"/>
                  <a:pt x="5324453" y="113154"/>
                  <a:pt x="4909047" y="187066"/>
                </a:cubicBezTo>
                <a:cubicBezTo>
                  <a:pt x="4426991" y="272852"/>
                  <a:pt x="3962596" y="390984"/>
                  <a:pt x="3413707" y="541959"/>
                </a:cubicBezTo>
                <a:cubicBezTo>
                  <a:pt x="3350817" y="559445"/>
                  <a:pt x="3287930" y="577037"/>
                  <a:pt x="3224992" y="594628"/>
                </a:cubicBezTo>
                <a:cubicBezTo>
                  <a:pt x="2773854" y="720701"/>
                  <a:pt x="2307350" y="851100"/>
                  <a:pt x="1827999" y="947573"/>
                </a:cubicBezTo>
                <a:cubicBezTo>
                  <a:pt x="1286013" y="1056602"/>
                  <a:pt x="724005" y="1127525"/>
                  <a:pt x="150895" y="1159440"/>
                </a:cubicBezTo>
                <a:close/>
                <a:moveTo>
                  <a:pt x="0" y="1273226"/>
                </a:moveTo>
                <a:lnTo>
                  <a:pt x="0" y="1270289"/>
                </a:lnTo>
                <a:lnTo>
                  <a:pt x="85736" y="1268623"/>
                </a:lnTo>
                <a:cubicBezTo>
                  <a:pt x="662396" y="1243594"/>
                  <a:pt x="1223124" y="1177482"/>
                  <a:pt x="1759055" y="1071200"/>
                </a:cubicBezTo>
                <a:cubicBezTo>
                  <a:pt x="2277165" y="968411"/>
                  <a:pt x="2778579" y="822582"/>
                  <a:pt x="3263527" y="681573"/>
                </a:cubicBezTo>
                <a:lnTo>
                  <a:pt x="3338342" y="659828"/>
                </a:lnTo>
                <a:cubicBezTo>
                  <a:pt x="3862094" y="508828"/>
                  <a:pt x="4335847" y="375873"/>
                  <a:pt x="4830104" y="277928"/>
                </a:cubicBezTo>
                <a:cubicBezTo>
                  <a:pt x="5244867" y="194689"/>
                  <a:pt x="5657108" y="159373"/>
                  <a:pt x="6090450" y="169936"/>
                </a:cubicBezTo>
                <a:cubicBezTo>
                  <a:pt x="6569020" y="181611"/>
                  <a:pt x="7080066" y="241156"/>
                  <a:pt x="7698726" y="357325"/>
                </a:cubicBezTo>
                <a:lnTo>
                  <a:pt x="7773398" y="371861"/>
                </a:lnTo>
                <a:lnTo>
                  <a:pt x="7773398" y="375457"/>
                </a:lnTo>
                <a:lnTo>
                  <a:pt x="7697623" y="360708"/>
                </a:lnTo>
                <a:cubicBezTo>
                  <a:pt x="7079287" y="244602"/>
                  <a:pt x="6568516" y="185087"/>
                  <a:pt x="6090313" y="173422"/>
                </a:cubicBezTo>
                <a:cubicBezTo>
                  <a:pt x="5657475" y="162868"/>
                  <a:pt x="5245602" y="198152"/>
                  <a:pt x="4831297" y="281303"/>
                </a:cubicBezTo>
                <a:cubicBezTo>
                  <a:pt x="4337223" y="379203"/>
                  <a:pt x="3863608" y="512130"/>
                  <a:pt x="3339992" y="663075"/>
                </a:cubicBezTo>
                <a:lnTo>
                  <a:pt x="3265177" y="684819"/>
                </a:lnTo>
                <a:cubicBezTo>
                  <a:pt x="2780139" y="825900"/>
                  <a:pt x="2278543" y="971726"/>
                  <a:pt x="1760202" y="1074586"/>
                </a:cubicBezTo>
                <a:cubicBezTo>
                  <a:pt x="1235726" y="1178591"/>
                  <a:pt x="687461" y="1244094"/>
                  <a:pt x="123805" y="1270360"/>
                </a:cubicBezTo>
                <a:close/>
                <a:moveTo>
                  <a:pt x="0" y="1382718"/>
                </a:moveTo>
                <a:lnTo>
                  <a:pt x="0" y="1381429"/>
                </a:lnTo>
                <a:lnTo>
                  <a:pt x="20474" y="1381301"/>
                </a:lnTo>
                <a:cubicBezTo>
                  <a:pt x="600689" y="1363200"/>
                  <a:pt x="1160591" y="1301931"/>
                  <a:pt x="1691258" y="1198215"/>
                </a:cubicBezTo>
                <a:cubicBezTo>
                  <a:pt x="2247212" y="1089525"/>
                  <a:pt x="2787707" y="925583"/>
                  <a:pt x="3264534" y="780979"/>
                </a:cubicBezTo>
                <a:lnTo>
                  <a:pt x="3301827" y="769739"/>
                </a:lnTo>
                <a:cubicBezTo>
                  <a:pt x="3795167" y="620841"/>
                  <a:pt x="4261169" y="480204"/>
                  <a:pt x="4752217" y="372195"/>
                </a:cubicBezTo>
                <a:cubicBezTo>
                  <a:pt x="5166109" y="280440"/>
                  <a:pt x="5580182" y="236862"/>
                  <a:pt x="6017606" y="238616"/>
                </a:cubicBezTo>
                <a:cubicBezTo>
                  <a:pt x="6509984" y="242134"/>
                  <a:pt x="7036580" y="299355"/>
                  <a:pt x="7627443" y="413555"/>
                </a:cubicBezTo>
                <a:lnTo>
                  <a:pt x="7773398" y="442865"/>
                </a:lnTo>
                <a:lnTo>
                  <a:pt x="7773398" y="446488"/>
                </a:lnTo>
                <a:lnTo>
                  <a:pt x="7626296" y="416948"/>
                </a:lnTo>
                <a:cubicBezTo>
                  <a:pt x="7035801" y="302817"/>
                  <a:pt x="6509570" y="245627"/>
                  <a:pt x="6017560" y="242113"/>
                </a:cubicBezTo>
                <a:cubicBezTo>
                  <a:pt x="5580596" y="240336"/>
                  <a:pt x="5166934" y="283892"/>
                  <a:pt x="4753500" y="375557"/>
                </a:cubicBezTo>
                <a:cubicBezTo>
                  <a:pt x="4262636" y="483519"/>
                  <a:pt x="3796727" y="624122"/>
                  <a:pt x="3303478" y="772986"/>
                </a:cubicBezTo>
                <a:lnTo>
                  <a:pt x="3266231" y="784224"/>
                </a:lnTo>
                <a:cubicBezTo>
                  <a:pt x="2789268" y="928898"/>
                  <a:pt x="2248635" y="1092877"/>
                  <a:pt x="1692405" y="1201601"/>
                </a:cubicBezTo>
                <a:cubicBezTo>
                  <a:pt x="1210830" y="1295710"/>
                  <a:pt x="705156" y="1354910"/>
                  <a:pt x="182098" y="1378629"/>
                </a:cubicBezTo>
                <a:close/>
                <a:moveTo>
                  <a:pt x="86768" y="1488103"/>
                </a:moveTo>
                <a:lnTo>
                  <a:pt x="530022" y="1467889"/>
                </a:lnTo>
                <a:cubicBezTo>
                  <a:pt x="907555" y="1440350"/>
                  <a:pt x="1272917" y="1392732"/>
                  <a:pt x="1623461" y="1325229"/>
                </a:cubicBezTo>
                <a:cubicBezTo>
                  <a:pt x="2164828" y="1220972"/>
                  <a:pt x="2673718" y="1065616"/>
                  <a:pt x="3190774" y="902128"/>
                </a:cubicBezTo>
                <a:cubicBezTo>
                  <a:pt x="3242563" y="885759"/>
                  <a:pt x="3294259" y="869424"/>
                  <a:pt x="3345956" y="853054"/>
                </a:cubicBezTo>
                <a:cubicBezTo>
                  <a:pt x="3777048" y="716651"/>
                  <a:pt x="4222821" y="575570"/>
                  <a:pt x="4674281" y="466470"/>
                </a:cubicBezTo>
                <a:cubicBezTo>
                  <a:pt x="5091291" y="365314"/>
                  <a:pt x="5506836" y="313250"/>
                  <a:pt x="5944719" y="307298"/>
                </a:cubicBezTo>
                <a:cubicBezTo>
                  <a:pt x="6448333" y="301193"/>
                  <a:pt x="6975436" y="354346"/>
                  <a:pt x="7556114" y="469800"/>
                </a:cubicBezTo>
                <a:lnTo>
                  <a:pt x="7773398" y="515247"/>
                </a:lnTo>
                <a:lnTo>
                  <a:pt x="7773398" y="518859"/>
                </a:lnTo>
                <a:lnTo>
                  <a:pt x="7554967" y="473175"/>
                </a:lnTo>
                <a:cubicBezTo>
                  <a:pt x="6974654" y="357800"/>
                  <a:pt x="6447966" y="304681"/>
                  <a:pt x="5944810" y="310790"/>
                </a:cubicBezTo>
                <a:cubicBezTo>
                  <a:pt x="5507386" y="316733"/>
                  <a:pt x="5092255" y="368746"/>
                  <a:pt x="4675703" y="469796"/>
                </a:cubicBezTo>
                <a:cubicBezTo>
                  <a:pt x="4224380" y="578852"/>
                  <a:pt x="3778701" y="719897"/>
                  <a:pt x="3347699" y="856266"/>
                </a:cubicBezTo>
                <a:cubicBezTo>
                  <a:pt x="3296046" y="872634"/>
                  <a:pt x="3244306" y="889004"/>
                  <a:pt x="3192517" y="905339"/>
                </a:cubicBezTo>
                <a:cubicBezTo>
                  <a:pt x="2675324" y="1068863"/>
                  <a:pt x="2166250" y="1224323"/>
                  <a:pt x="1624562" y="1328615"/>
                </a:cubicBezTo>
                <a:cubicBezTo>
                  <a:pt x="1262459" y="1398352"/>
                  <a:pt x="882924" y="1447322"/>
                  <a:pt x="496601" y="1474232"/>
                </a:cubicBezTo>
                <a:close/>
                <a:moveTo>
                  <a:pt x="0" y="1492059"/>
                </a:moveTo>
                <a:lnTo>
                  <a:pt x="0" y="1491039"/>
                </a:lnTo>
                <a:lnTo>
                  <a:pt x="86768" y="1488103"/>
                </a:lnTo>
                <a:close/>
                <a:moveTo>
                  <a:pt x="0" y="1607013"/>
                </a:moveTo>
                <a:lnTo>
                  <a:pt x="0" y="1604628"/>
                </a:lnTo>
                <a:lnTo>
                  <a:pt x="351564" y="1594039"/>
                </a:lnTo>
                <a:cubicBezTo>
                  <a:pt x="769863" y="1572638"/>
                  <a:pt x="1170091" y="1525384"/>
                  <a:pt x="1555664" y="1452244"/>
                </a:cubicBezTo>
                <a:cubicBezTo>
                  <a:pt x="2187397" y="1332419"/>
                  <a:pt x="2787938" y="1132842"/>
                  <a:pt x="3368707" y="939858"/>
                </a:cubicBezTo>
                <a:cubicBezTo>
                  <a:pt x="3766498" y="807644"/>
                  <a:pt x="4177868" y="670927"/>
                  <a:pt x="4596392" y="560737"/>
                </a:cubicBezTo>
                <a:cubicBezTo>
                  <a:pt x="5068358" y="436463"/>
                  <a:pt x="5539039" y="375085"/>
                  <a:pt x="6035452" y="373096"/>
                </a:cubicBezTo>
                <a:cubicBezTo>
                  <a:pt x="6043663" y="373064"/>
                  <a:pt x="6052010" y="373047"/>
                  <a:pt x="6060267" y="373047"/>
                </a:cubicBezTo>
                <a:cubicBezTo>
                  <a:pt x="6515120" y="373047"/>
                  <a:pt x="6981397" y="423130"/>
                  <a:pt x="7484785" y="526008"/>
                </a:cubicBezTo>
                <a:lnTo>
                  <a:pt x="7773398" y="590495"/>
                </a:lnTo>
                <a:lnTo>
                  <a:pt x="7773398" y="594147"/>
                </a:lnTo>
                <a:lnTo>
                  <a:pt x="7483638" y="529393"/>
                </a:lnTo>
                <a:cubicBezTo>
                  <a:pt x="6440215" y="316151"/>
                  <a:pt x="5496286" y="327480"/>
                  <a:pt x="4597906" y="564053"/>
                </a:cubicBezTo>
                <a:cubicBezTo>
                  <a:pt x="4179518" y="674209"/>
                  <a:pt x="3768241" y="810891"/>
                  <a:pt x="3370542" y="943070"/>
                </a:cubicBezTo>
                <a:cubicBezTo>
                  <a:pt x="2789589" y="1136122"/>
                  <a:pt x="2188911" y="1335735"/>
                  <a:pt x="1556765" y="1455630"/>
                </a:cubicBezTo>
                <a:cubicBezTo>
                  <a:pt x="1147610" y="1533245"/>
                  <a:pt x="721915" y="1581727"/>
                  <a:pt x="275693" y="160111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984" cap="flat">
            <a:noFill/>
            <a:prstDash val="solid"/>
            <a:miter/>
          </a:ln>
        </p:spPr>
        <p:txBody>
          <a:bodyPr wrap="square" anchor="ctr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80EF64-4FF4-3339-6CE3-BFF31543CAAD}"/>
              </a:ext>
            </a:extLst>
          </p:cNvPr>
          <p:cNvGrpSpPr/>
          <p:nvPr userDrawn="1"/>
        </p:nvGrpSpPr>
        <p:grpSpPr>
          <a:xfrm>
            <a:off x="0" y="0"/>
            <a:ext cx="12267742" cy="6858000"/>
            <a:chOff x="0" y="0"/>
            <a:chExt cx="12267742" cy="6858000"/>
          </a:xfrm>
        </p:grpSpPr>
        <p:sp>
          <p:nvSpPr>
            <p:cNvPr id="6" name="咖色大括号1">
              <a:extLst>
                <a:ext uri="{FF2B5EF4-FFF2-40B4-BE49-F238E27FC236}">
                  <a16:creationId xmlns:a16="http://schemas.microsoft.com/office/drawing/2014/main" id="{E990ED1B-5536-D6DD-B165-4DB3D19026CD}"/>
                </a:ext>
              </a:extLst>
            </p:cNvPr>
            <p:cNvSpPr/>
            <p:nvPr userDrawn="1"/>
          </p:nvSpPr>
          <p:spPr>
            <a:xfrm>
              <a:off x="0" y="0"/>
              <a:ext cx="2783990" cy="6858000"/>
            </a:xfrm>
            <a:custGeom>
              <a:avLst/>
              <a:gdLst>
                <a:gd name="connsiteX0" fmla="*/ 0 w 2783990"/>
                <a:gd name="connsiteY0" fmla="*/ 3429392 h 6858000"/>
                <a:gd name="connsiteX1" fmla="*/ 277269 w 2783990"/>
                <a:gd name="connsiteY1" fmla="*/ 3459263 h 6858000"/>
                <a:gd name="connsiteX2" fmla="*/ 1390179 w 2783990"/>
                <a:gd name="connsiteY2" fmla="*/ 4918594 h 6858000"/>
                <a:gd name="connsiteX3" fmla="*/ 1390178 w 2783990"/>
                <a:gd name="connsiteY3" fmla="*/ 5368406 h 6858000"/>
                <a:gd name="connsiteX4" fmla="*/ 2783990 w 2783990"/>
                <a:gd name="connsiteY4" fmla="*/ 6858000 h 6858000"/>
                <a:gd name="connsiteX5" fmla="*/ 0 w 2783990"/>
                <a:gd name="connsiteY5" fmla="*/ 6858000 h 6858000"/>
                <a:gd name="connsiteX6" fmla="*/ 0 w 2783990"/>
                <a:gd name="connsiteY6" fmla="*/ 0 h 6858000"/>
                <a:gd name="connsiteX7" fmla="*/ 2783990 w 2783990"/>
                <a:gd name="connsiteY7" fmla="*/ 0 h 6858000"/>
                <a:gd name="connsiteX8" fmla="*/ 2783990 w 2783990"/>
                <a:gd name="connsiteY8" fmla="*/ 0 h 6858000"/>
                <a:gd name="connsiteX9" fmla="*/ 2503089 w 2783990"/>
                <a:gd name="connsiteY9" fmla="*/ 30263 h 6858000"/>
                <a:gd name="connsiteX10" fmla="*/ 1390179 w 2783990"/>
                <a:gd name="connsiteY10" fmla="*/ 1489594 h 6858000"/>
                <a:gd name="connsiteX11" fmla="*/ 1390179 w 2783990"/>
                <a:gd name="connsiteY11" fmla="*/ 1939406 h 6858000"/>
                <a:gd name="connsiteX12" fmla="*/ 277269 w 2783990"/>
                <a:gd name="connsiteY12" fmla="*/ 3398737 h 6858000"/>
                <a:gd name="connsiteX13" fmla="*/ 0 w 2783990"/>
                <a:gd name="connsiteY13" fmla="*/ 3428609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83990" h="6858000">
                  <a:moveTo>
                    <a:pt x="0" y="3429392"/>
                  </a:moveTo>
                  <a:lnTo>
                    <a:pt x="277269" y="3459263"/>
                  </a:lnTo>
                  <a:cubicBezTo>
                    <a:pt x="912405" y="3598162"/>
                    <a:pt x="1390179" y="4198749"/>
                    <a:pt x="1390179" y="4918594"/>
                  </a:cubicBezTo>
                  <a:cubicBezTo>
                    <a:pt x="1390179" y="5068531"/>
                    <a:pt x="1390178" y="5218469"/>
                    <a:pt x="1390178" y="5368406"/>
                  </a:cubicBezTo>
                  <a:cubicBezTo>
                    <a:pt x="1390178" y="6191086"/>
                    <a:pt x="2014209" y="6858000"/>
                    <a:pt x="2783990" y="6858000"/>
                  </a:cubicBezTo>
                  <a:lnTo>
                    <a:pt x="0" y="6858000"/>
                  </a:lnTo>
                  <a:close/>
                  <a:moveTo>
                    <a:pt x="0" y="0"/>
                  </a:moveTo>
                  <a:lnTo>
                    <a:pt x="2783990" y="0"/>
                  </a:lnTo>
                  <a:lnTo>
                    <a:pt x="2783990" y="0"/>
                  </a:lnTo>
                  <a:lnTo>
                    <a:pt x="2503089" y="30263"/>
                  </a:lnTo>
                  <a:cubicBezTo>
                    <a:pt x="1867953" y="169163"/>
                    <a:pt x="1390179" y="769749"/>
                    <a:pt x="1390179" y="1489594"/>
                  </a:cubicBezTo>
                  <a:lnTo>
                    <a:pt x="1390179" y="1939406"/>
                  </a:lnTo>
                  <a:cubicBezTo>
                    <a:pt x="1390179" y="2659251"/>
                    <a:pt x="912405" y="3259838"/>
                    <a:pt x="277269" y="3398737"/>
                  </a:cubicBezTo>
                  <a:lnTo>
                    <a:pt x="0" y="342860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38100" dir="2700000" algn="tl" rotWithShape="0">
                <a:schemeClr val="accent1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咖色大括号2">
              <a:extLst>
                <a:ext uri="{FF2B5EF4-FFF2-40B4-BE49-F238E27FC236}">
                  <a16:creationId xmlns:a16="http://schemas.microsoft.com/office/drawing/2014/main" id="{FF5DDB8E-4300-DB04-BE38-9EEB601898B2}"/>
                </a:ext>
              </a:extLst>
            </p:cNvPr>
            <p:cNvSpPr/>
            <p:nvPr userDrawn="1"/>
          </p:nvSpPr>
          <p:spPr>
            <a:xfrm flipH="1">
              <a:off x="9483752" y="0"/>
              <a:ext cx="2783990" cy="6858000"/>
            </a:xfrm>
            <a:custGeom>
              <a:avLst/>
              <a:gdLst>
                <a:gd name="connsiteX0" fmla="*/ 0 w 2783990"/>
                <a:gd name="connsiteY0" fmla="*/ 3429392 h 6858000"/>
                <a:gd name="connsiteX1" fmla="*/ 277269 w 2783990"/>
                <a:gd name="connsiteY1" fmla="*/ 3459263 h 6858000"/>
                <a:gd name="connsiteX2" fmla="*/ 1390179 w 2783990"/>
                <a:gd name="connsiteY2" fmla="*/ 4918594 h 6858000"/>
                <a:gd name="connsiteX3" fmla="*/ 1390178 w 2783990"/>
                <a:gd name="connsiteY3" fmla="*/ 5368406 h 6858000"/>
                <a:gd name="connsiteX4" fmla="*/ 2783990 w 2783990"/>
                <a:gd name="connsiteY4" fmla="*/ 6858000 h 6858000"/>
                <a:gd name="connsiteX5" fmla="*/ 0 w 2783990"/>
                <a:gd name="connsiteY5" fmla="*/ 6858000 h 6858000"/>
                <a:gd name="connsiteX6" fmla="*/ 0 w 2783990"/>
                <a:gd name="connsiteY6" fmla="*/ 0 h 6858000"/>
                <a:gd name="connsiteX7" fmla="*/ 2783990 w 2783990"/>
                <a:gd name="connsiteY7" fmla="*/ 0 h 6858000"/>
                <a:gd name="connsiteX8" fmla="*/ 2783990 w 2783990"/>
                <a:gd name="connsiteY8" fmla="*/ 0 h 6858000"/>
                <a:gd name="connsiteX9" fmla="*/ 2503089 w 2783990"/>
                <a:gd name="connsiteY9" fmla="*/ 30263 h 6858000"/>
                <a:gd name="connsiteX10" fmla="*/ 1390179 w 2783990"/>
                <a:gd name="connsiteY10" fmla="*/ 1489594 h 6858000"/>
                <a:gd name="connsiteX11" fmla="*/ 1390179 w 2783990"/>
                <a:gd name="connsiteY11" fmla="*/ 1939406 h 6858000"/>
                <a:gd name="connsiteX12" fmla="*/ 277269 w 2783990"/>
                <a:gd name="connsiteY12" fmla="*/ 3398737 h 6858000"/>
                <a:gd name="connsiteX13" fmla="*/ 0 w 2783990"/>
                <a:gd name="connsiteY13" fmla="*/ 3428609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83990" h="6858000">
                  <a:moveTo>
                    <a:pt x="0" y="3429392"/>
                  </a:moveTo>
                  <a:lnTo>
                    <a:pt x="277269" y="3459263"/>
                  </a:lnTo>
                  <a:cubicBezTo>
                    <a:pt x="912405" y="3598162"/>
                    <a:pt x="1390179" y="4198749"/>
                    <a:pt x="1390179" y="4918594"/>
                  </a:cubicBezTo>
                  <a:cubicBezTo>
                    <a:pt x="1390179" y="5068531"/>
                    <a:pt x="1390178" y="5218469"/>
                    <a:pt x="1390178" y="5368406"/>
                  </a:cubicBezTo>
                  <a:cubicBezTo>
                    <a:pt x="1390178" y="6191086"/>
                    <a:pt x="2014209" y="6858000"/>
                    <a:pt x="2783990" y="6858000"/>
                  </a:cubicBezTo>
                  <a:lnTo>
                    <a:pt x="0" y="6858000"/>
                  </a:lnTo>
                  <a:close/>
                  <a:moveTo>
                    <a:pt x="0" y="0"/>
                  </a:moveTo>
                  <a:lnTo>
                    <a:pt x="2783990" y="0"/>
                  </a:lnTo>
                  <a:lnTo>
                    <a:pt x="2783990" y="0"/>
                  </a:lnTo>
                  <a:lnTo>
                    <a:pt x="2503089" y="30263"/>
                  </a:lnTo>
                  <a:cubicBezTo>
                    <a:pt x="1867953" y="169163"/>
                    <a:pt x="1390179" y="769749"/>
                    <a:pt x="1390179" y="1489594"/>
                  </a:cubicBezTo>
                  <a:lnTo>
                    <a:pt x="1390179" y="1939406"/>
                  </a:lnTo>
                  <a:cubicBezTo>
                    <a:pt x="1390179" y="2659251"/>
                    <a:pt x="912405" y="3259838"/>
                    <a:pt x="277269" y="3398737"/>
                  </a:cubicBezTo>
                  <a:lnTo>
                    <a:pt x="0" y="342860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38100" dir="10800000" algn="r" rotWithShape="0">
                <a:schemeClr val="accent1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白色任意多边形">
              <a:extLst>
                <a:ext uri="{FF2B5EF4-FFF2-40B4-BE49-F238E27FC236}">
                  <a16:creationId xmlns:a16="http://schemas.microsoft.com/office/drawing/2014/main" id="{F8F796E8-FA9E-CF1F-4A74-6609DE34CBEA}"/>
                </a:ext>
              </a:extLst>
            </p:cNvPr>
            <p:cNvSpPr/>
            <p:nvPr userDrawn="1"/>
          </p:nvSpPr>
          <p:spPr>
            <a:xfrm>
              <a:off x="1333906" y="687798"/>
              <a:ext cx="9524190" cy="5482404"/>
            </a:xfrm>
            <a:custGeom>
              <a:avLst/>
              <a:gdLst>
                <a:gd name="connsiteX0" fmla="*/ 6739501 w 8405123"/>
                <a:gd name="connsiteY0" fmla="*/ 653948 h 5482404"/>
                <a:gd name="connsiteX1" fmla="*/ 6739501 w 8405123"/>
                <a:gd name="connsiteY1" fmla="*/ 653948 h 5482404"/>
                <a:gd name="connsiteX2" fmla="*/ 6739513 w 8405123"/>
                <a:gd name="connsiteY2" fmla="*/ 653948 h 5482404"/>
                <a:gd name="connsiteX3" fmla="*/ 4206954 w 8405123"/>
                <a:gd name="connsiteY3" fmla="*/ 0 h 5482404"/>
                <a:gd name="connsiteX4" fmla="*/ 5252303 w 8405123"/>
                <a:gd name="connsiteY4" fmla="*/ 326974 h 5482404"/>
                <a:gd name="connsiteX5" fmla="*/ 5698272 w 8405123"/>
                <a:gd name="connsiteY5" fmla="*/ 326974 h 5482404"/>
                <a:gd name="connsiteX6" fmla="*/ 6722383 w 8405123"/>
                <a:gd name="connsiteY6" fmla="*/ 588052 h 5482404"/>
                <a:gd name="connsiteX7" fmla="*/ 6743620 w 8405123"/>
                <a:gd name="connsiteY7" fmla="*/ 653948 h 5482404"/>
                <a:gd name="connsiteX8" fmla="*/ 6743620 w 8405123"/>
                <a:gd name="connsiteY8" fmla="*/ 653948 h 5482404"/>
                <a:gd name="connsiteX9" fmla="*/ 6743620 w 8405123"/>
                <a:gd name="connsiteY9" fmla="*/ 653948 h 5482404"/>
                <a:gd name="connsiteX10" fmla="*/ 6743620 w 8405123"/>
                <a:gd name="connsiteY10" fmla="*/ 654207 h 5482404"/>
                <a:gd name="connsiteX11" fmla="*/ 6824651 w 8405123"/>
                <a:gd name="connsiteY11" fmla="*/ 659314 h 5482404"/>
                <a:gd name="connsiteX12" fmla="*/ 7572312 w 8405123"/>
                <a:gd name="connsiteY12" fmla="*/ 1693478 h 5482404"/>
                <a:gd name="connsiteX13" fmla="*/ 7572312 w 8405123"/>
                <a:gd name="connsiteY13" fmla="*/ 1705108 h 5482404"/>
                <a:gd name="connsiteX14" fmla="*/ 8405123 w 8405123"/>
                <a:gd name="connsiteY14" fmla="*/ 2744639 h 5482404"/>
                <a:gd name="connsiteX15" fmla="*/ 7572312 w 8405123"/>
                <a:gd name="connsiteY15" fmla="*/ 3784170 h 5482404"/>
                <a:gd name="connsiteX16" fmla="*/ 7572312 w 8405123"/>
                <a:gd name="connsiteY16" fmla="*/ 3795799 h 5482404"/>
                <a:gd name="connsiteX17" fmla="*/ 6824651 w 8405123"/>
                <a:gd name="connsiteY17" fmla="*/ 4829963 h 5482404"/>
                <a:gd name="connsiteX18" fmla="*/ 6743620 w 8405123"/>
                <a:gd name="connsiteY18" fmla="*/ 4835071 h 5482404"/>
                <a:gd name="connsiteX19" fmla="*/ 6743620 w 8405123"/>
                <a:gd name="connsiteY19" fmla="*/ 4835330 h 5482404"/>
                <a:gd name="connsiteX20" fmla="*/ 6739501 w 8405123"/>
                <a:gd name="connsiteY20" fmla="*/ 4835330 h 5482404"/>
                <a:gd name="connsiteX21" fmla="*/ 6736743 w 8405123"/>
                <a:gd name="connsiteY21" fmla="*/ 4835330 h 5482404"/>
                <a:gd name="connsiteX22" fmla="*/ 6717720 w 8405123"/>
                <a:gd name="connsiteY22" fmla="*/ 4894353 h 5482404"/>
                <a:gd name="connsiteX23" fmla="*/ 5693609 w 8405123"/>
                <a:gd name="connsiteY23" fmla="*/ 5155430 h 5482404"/>
                <a:gd name="connsiteX24" fmla="*/ 5247639 w 8405123"/>
                <a:gd name="connsiteY24" fmla="*/ 5155430 h 5482404"/>
                <a:gd name="connsiteX25" fmla="*/ 4202290 w 8405123"/>
                <a:gd name="connsiteY25" fmla="*/ 5482404 h 5482404"/>
                <a:gd name="connsiteX26" fmla="*/ 3156941 w 8405123"/>
                <a:gd name="connsiteY26" fmla="*/ 5155430 h 5482404"/>
                <a:gd name="connsiteX27" fmla="*/ 2710971 w 8405123"/>
                <a:gd name="connsiteY27" fmla="*/ 5155430 h 5482404"/>
                <a:gd name="connsiteX28" fmla="*/ 1686860 w 8405123"/>
                <a:gd name="connsiteY28" fmla="*/ 4894353 h 5482404"/>
                <a:gd name="connsiteX29" fmla="*/ 1667838 w 8405123"/>
                <a:gd name="connsiteY29" fmla="*/ 4835330 h 5482404"/>
                <a:gd name="connsiteX30" fmla="*/ 1665622 w 8405123"/>
                <a:gd name="connsiteY30" fmla="*/ 4835330 h 5482404"/>
                <a:gd name="connsiteX31" fmla="*/ 1665622 w 8405123"/>
                <a:gd name="connsiteY31" fmla="*/ 4835332 h 5482404"/>
                <a:gd name="connsiteX32" fmla="*/ 832811 w 8405123"/>
                <a:gd name="connsiteY32" fmla="*/ 3795801 h 5482404"/>
                <a:gd name="connsiteX33" fmla="*/ 832811 w 8405123"/>
                <a:gd name="connsiteY33" fmla="*/ 3784171 h 5482404"/>
                <a:gd name="connsiteX34" fmla="*/ 0 w 8405123"/>
                <a:gd name="connsiteY34" fmla="*/ 2744640 h 5482404"/>
                <a:gd name="connsiteX35" fmla="*/ 832811 w 8405123"/>
                <a:gd name="connsiteY35" fmla="*/ 1705109 h 5482404"/>
                <a:gd name="connsiteX36" fmla="*/ 832811 w 8405123"/>
                <a:gd name="connsiteY36" fmla="*/ 1693480 h 5482404"/>
                <a:gd name="connsiteX37" fmla="*/ 1580472 w 8405123"/>
                <a:gd name="connsiteY37" fmla="*/ 659316 h 5482404"/>
                <a:gd name="connsiteX38" fmla="*/ 1665622 w 8405123"/>
                <a:gd name="connsiteY38" fmla="*/ 653949 h 5482404"/>
                <a:gd name="connsiteX39" fmla="*/ 1665622 w 8405123"/>
                <a:gd name="connsiteY39" fmla="*/ 653948 h 5482404"/>
                <a:gd name="connsiteX40" fmla="*/ 1670286 w 8405123"/>
                <a:gd name="connsiteY40" fmla="*/ 653948 h 5482404"/>
                <a:gd name="connsiteX41" fmla="*/ 1691524 w 8405123"/>
                <a:gd name="connsiteY41" fmla="*/ 588052 h 5482404"/>
                <a:gd name="connsiteX42" fmla="*/ 2715635 w 8405123"/>
                <a:gd name="connsiteY42" fmla="*/ 326974 h 5482404"/>
                <a:gd name="connsiteX43" fmla="*/ 3161605 w 8405123"/>
                <a:gd name="connsiteY43" fmla="*/ 326974 h 5482404"/>
                <a:gd name="connsiteX44" fmla="*/ 4206954 w 8405123"/>
                <a:gd name="connsiteY44" fmla="*/ 0 h 548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405123" h="5482404">
                  <a:moveTo>
                    <a:pt x="6739501" y="653948"/>
                  </a:moveTo>
                  <a:lnTo>
                    <a:pt x="6739501" y="653948"/>
                  </a:lnTo>
                  <a:lnTo>
                    <a:pt x="6739513" y="653948"/>
                  </a:lnTo>
                  <a:close/>
                  <a:moveTo>
                    <a:pt x="4206954" y="0"/>
                  </a:moveTo>
                  <a:cubicBezTo>
                    <a:pt x="4206954" y="180583"/>
                    <a:pt x="4674973" y="326974"/>
                    <a:pt x="5252303" y="326974"/>
                  </a:cubicBezTo>
                  <a:lnTo>
                    <a:pt x="5698272" y="326974"/>
                  </a:lnTo>
                  <a:cubicBezTo>
                    <a:pt x="6203436" y="326974"/>
                    <a:pt x="6624908" y="439055"/>
                    <a:pt x="6722383" y="588052"/>
                  </a:cubicBezTo>
                  <a:lnTo>
                    <a:pt x="6743620" y="653948"/>
                  </a:lnTo>
                  <a:lnTo>
                    <a:pt x="6743620" y="653948"/>
                  </a:lnTo>
                  <a:lnTo>
                    <a:pt x="6743620" y="653948"/>
                  </a:lnTo>
                  <a:lnTo>
                    <a:pt x="6743620" y="654207"/>
                  </a:lnTo>
                  <a:lnTo>
                    <a:pt x="6824651" y="659314"/>
                  </a:lnTo>
                  <a:cubicBezTo>
                    <a:pt x="7244601" y="712548"/>
                    <a:pt x="7572312" y="1155243"/>
                    <a:pt x="7572312" y="1693478"/>
                  </a:cubicBezTo>
                  <a:lnTo>
                    <a:pt x="7572312" y="1705108"/>
                  </a:lnTo>
                  <a:cubicBezTo>
                    <a:pt x="7572312" y="2279225"/>
                    <a:pt x="7945174" y="2744639"/>
                    <a:pt x="8405123" y="2744639"/>
                  </a:cubicBezTo>
                  <a:cubicBezTo>
                    <a:pt x="7945174" y="2744639"/>
                    <a:pt x="7572312" y="3210053"/>
                    <a:pt x="7572312" y="3784170"/>
                  </a:cubicBezTo>
                  <a:lnTo>
                    <a:pt x="7572312" y="3795799"/>
                  </a:lnTo>
                  <a:cubicBezTo>
                    <a:pt x="7572312" y="4334034"/>
                    <a:pt x="7244601" y="4776729"/>
                    <a:pt x="6824651" y="4829963"/>
                  </a:cubicBezTo>
                  <a:lnTo>
                    <a:pt x="6743620" y="4835071"/>
                  </a:lnTo>
                  <a:lnTo>
                    <a:pt x="6743620" y="4835330"/>
                  </a:lnTo>
                  <a:lnTo>
                    <a:pt x="6739501" y="4835330"/>
                  </a:lnTo>
                  <a:lnTo>
                    <a:pt x="6736743" y="4835330"/>
                  </a:lnTo>
                  <a:lnTo>
                    <a:pt x="6717720" y="4894353"/>
                  </a:lnTo>
                  <a:cubicBezTo>
                    <a:pt x="6620245" y="5043350"/>
                    <a:pt x="6198773" y="5155430"/>
                    <a:pt x="5693609" y="5155430"/>
                  </a:cubicBezTo>
                  <a:lnTo>
                    <a:pt x="5247639" y="5155430"/>
                  </a:lnTo>
                  <a:cubicBezTo>
                    <a:pt x="4670309" y="5155430"/>
                    <a:pt x="4202290" y="5301821"/>
                    <a:pt x="4202290" y="5482404"/>
                  </a:cubicBezTo>
                  <a:cubicBezTo>
                    <a:pt x="4202290" y="5301821"/>
                    <a:pt x="3734271" y="5155430"/>
                    <a:pt x="3156941" y="5155430"/>
                  </a:cubicBezTo>
                  <a:lnTo>
                    <a:pt x="2710971" y="5155430"/>
                  </a:lnTo>
                  <a:cubicBezTo>
                    <a:pt x="2205808" y="5155430"/>
                    <a:pt x="1784335" y="5043350"/>
                    <a:pt x="1686860" y="4894353"/>
                  </a:cubicBezTo>
                  <a:lnTo>
                    <a:pt x="1667838" y="4835330"/>
                  </a:lnTo>
                  <a:lnTo>
                    <a:pt x="1665622" y="4835330"/>
                  </a:lnTo>
                  <a:lnTo>
                    <a:pt x="1665622" y="4835332"/>
                  </a:lnTo>
                  <a:cubicBezTo>
                    <a:pt x="1205673" y="4835332"/>
                    <a:pt x="832811" y="4369918"/>
                    <a:pt x="832811" y="3795801"/>
                  </a:cubicBezTo>
                  <a:lnTo>
                    <a:pt x="832811" y="3784171"/>
                  </a:lnTo>
                  <a:cubicBezTo>
                    <a:pt x="832811" y="3210054"/>
                    <a:pt x="459949" y="2744640"/>
                    <a:pt x="0" y="2744640"/>
                  </a:cubicBezTo>
                  <a:cubicBezTo>
                    <a:pt x="459949" y="2744640"/>
                    <a:pt x="832811" y="2279226"/>
                    <a:pt x="832811" y="1705109"/>
                  </a:cubicBezTo>
                  <a:lnTo>
                    <a:pt x="832811" y="1693480"/>
                  </a:lnTo>
                  <a:cubicBezTo>
                    <a:pt x="832811" y="1155246"/>
                    <a:pt x="1160522" y="712551"/>
                    <a:pt x="1580472" y="659316"/>
                  </a:cubicBezTo>
                  <a:lnTo>
                    <a:pt x="1665622" y="653949"/>
                  </a:lnTo>
                  <a:lnTo>
                    <a:pt x="1665622" y="653948"/>
                  </a:lnTo>
                  <a:lnTo>
                    <a:pt x="1670286" y="653948"/>
                  </a:lnTo>
                  <a:lnTo>
                    <a:pt x="1691524" y="588052"/>
                  </a:lnTo>
                  <a:cubicBezTo>
                    <a:pt x="1788999" y="439055"/>
                    <a:pt x="2210472" y="326974"/>
                    <a:pt x="2715635" y="326974"/>
                  </a:cubicBezTo>
                  <a:lnTo>
                    <a:pt x="3161605" y="326974"/>
                  </a:lnTo>
                  <a:cubicBezTo>
                    <a:pt x="3738935" y="326974"/>
                    <a:pt x="4206954" y="180583"/>
                    <a:pt x="4206954" y="0"/>
                  </a:cubicBezTo>
                  <a:close/>
                </a:path>
              </a:pathLst>
            </a:custGeom>
            <a:solidFill>
              <a:srgbClr val="FFFFFF"/>
            </a:solidFill>
            <a:ln w="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1270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线条任意多边形1">
              <a:extLst>
                <a:ext uri="{FF2B5EF4-FFF2-40B4-BE49-F238E27FC236}">
                  <a16:creationId xmlns:a16="http://schemas.microsoft.com/office/drawing/2014/main" id="{240CBC83-0743-B78E-5F48-AE4F1BE04667}"/>
                </a:ext>
              </a:extLst>
            </p:cNvPr>
            <p:cNvSpPr/>
            <p:nvPr userDrawn="1"/>
          </p:nvSpPr>
          <p:spPr>
            <a:xfrm>
              <a:off x="1148576" y="547594"/>
              <a:ext cx="9894848" cy="5762812"/>
            </a:xfrm>
            <a:custGeom>
              <a:avLst/>
              <a:gdLst>
                <a:gd name="connsiteX0" fmla="*/ 6739501 w 8405123"/>
                <a:gd name="connsiteY0" fmla="*/ 653948 h 5482404"/>
                <a:gd name="connsiteX1" fmla="*/ 6739501 w 8405123"/>
                <a:gd name="connsiteY1" fmla="*/ 653948 h 5482404"/>
                <a:gd name="connsiteX2" fmla="*/ 6739513 w 8405123"/>
                <a:gd name="connsiteY2" fmla="*/ 653948 h 5482404"/>
                <a:gd name="connsiteX3" fmla="*/ 4206954 w 8405123"/>
                <a:gd name="connsiteY3" fmla="*/ 0 h 5482404"/>
                <a:gd name="connsiteX4" fmla="*/ 5252303 w 8405123"/>
                <a:gd name="connsiteY4" fmla="*/ 326974 h 5482404"/>
                <a:gd name="connsiteX5" fmla="*/ 5698272 w 8405123"/>
                <a:gd name="connsiteY5" fmla="*/ 326974 h 5482404"/>
                <a:gd name="connsiteX6" fmla="*/ 6722383 w 8405123"/>
                <a:gd name="connsiteY6" fmla="*/ 588052 h 5482404"/>
                <a:gd name="connsiteX7" fmla="*/ 6743620 w 8405123"/>
                <a:gd name="connsiteY7" fmla="*/ 653948 h 5482404"/>
                <a:gd name="connsiteX8" fmla="*/ 6743620 w 8405123"/>
                <a:gd name="connsiteY8" fmla="*/ 653948 h 5482404"/>
                <a:gd name="connsiteX9" fmla="*/ 6743620 w 8405123"/>
                <a:gd name="connsiteY9" fmla="*/ 653948 h 5482404"/>
                <a:gd name="connsiteX10" fmla="*/ 6743620 w 8405123"/>
                <a:gd name="connsiteY10" fmla="*/ 654207 h 5482404"/>
                <a:gd name="connsiteX11" fmla="*/ 6824651 w 8405123"/>
                <a:gd name="connsiteY11" fmla="*/ 659314 h 5482404"/>
                <a:gd name="connsiteX12" fmla="*/ 7572312 w 8405123"/>
                <a:gd name="connsiteY12" fmla="*/ 1693478 h 5482404"/>
                <a:gd name="connsiteX13" fmla="*/ 7572312 w 8405123"/>
                <a:gd name="connsiteY13" fmla="*/ 1705108 h 5482404"/>
                <a:gd name="connsiteX14" fmla="*/ 8405123 w 8405123"/>
                <a:gd name="connsiteY14" fmla="*/ 2744639 h 5482404"/>
                <a:gd name="connsiteX15" fmla="*/ 7572312 w 8405123"/>
                <a:gd name="connsiteY15" fmla="*/ 3784170 h 5482404"/>
                <a:gd name="connsiteX16" fmla="*/ 7572312 w 8405123"/>
                <a:gd name="connsiteY16" fmla="*/ 3795799 h 5482404"/>
                <a:gd name="connsiteX17" fmla="*/ 6824651 w 8405123"/>
                <a:gd name="connsiteY17" fmla="*/ 4829963 h 5482404"/>
                <a:gd name="connsiteX18" fmla="*/ 6743620 w 8405123"/>
                <a:gd name="connsiteY18" fmla="*/ 4835071 h 5482404"/>
                <a:gd name="connsiteX19" fmla="*/ 6743620 w 8405123"/>
                <a:gd name="connsiteY19" fmla="*/ 4835330 h 5482404"/>
                <a:gd name="connsiteX20" fmla="*/ 6739501 w 8405123"/>
                <a:gd name="connsiteY20" fmla="*/ 4835330 h 5482404"/>
                <a:gd name="connsiteX21" fmla="*/ 6736743 w 8405123"/>
                <a:gd name="connsiteY21" fmla="*/ 4835330 h 5482404"/>
                <a:gd name="connsiteX22" fmla="*/ 6717720 w 8405123"/>
                <a:gd name="connsiteY22" fmla="*/ 4894353 h 5482404"/>
                <a:gd name="connsiteX23" fmla="*/ 5693609 w 8405123"/>
                <a:gd name="connsiteY23" fmla="*/ 5155430 h 5482404"/>
                <a:gd name="connsiteX24" fmla="*/ 5247639 w 8405123"/>
                <a:gd name="connsiteY24" fmla="*/ 5155430 h 5482404"/>
                <a:gd name="connsiteX25" fmla="*/ 4202290 w 8405123"/>
                <a:gd name="connsiteY25" fmla="*/ 5482404 h 5482404"/>
                <a:gd name="connsiteX26" fmla="*/ 3156941 w 8405123"/>
                <a:gd name="connsiteY26" fmla="*/ 5155430 h 5482404"/>
                <a:gd name="connsiteX27" fmla="*/ 2710971 w 8405123"/>
                <a:gd name="connsiteY27" fmla="*/ 5155430 h 5482404"/>
                <a:gd name="connsiteX28" fmla="*/ 1686860 w 8405123"/>
                <a:gd name="connsiteY28" fmla="*/ 4894353 h 5482404"/>
                <a:gd name="connsiteX29" fmla="*/ 1667838 w 8405123"/>
                <a:gd name="connsiteY29" fmla="*/ 4835330 h 5482404"/>
                <a:gd name="connsiteX30" fmla="*/ 1665622 w 8405123"/>
                <a:gd name="connsiteY30" fmla="*/ 4835330 h 5482404"/>
                <a:gd name="connsiteX31" fmla="*/ 1665622 w 8405123"/>
                <a:gd name="connsiteY31" fmla="*/ 4835332 h 5482404"/>
                <a:gd name="connsiteX32" fmla="*/ 832811 w 8405123"/>
                <a:gd name="connsiteY32" fmla="*/ 3795801 h 5482404"/>
                <a:gd name="connsiteX33" fmla="*/ 832811 w 8405123"/>
                <a:gd name="connsiteY33" fmla="*/ 3784171 h 5482404"/>
                <a:gd name="connsiteX34" fmla="*/ 0 w 8405123"/>
                <a:gd name="connsiteY34" fmla="*/ 2744640 h 5482404"/>
                <a:gd name="connsiteX35" fmla="*/ 832811 w 8405123"/>
                <a:gd name="connsiteY35" fmla="*/ 1705109 h 5482404"/>
                <a:gd name="connsiteX36" fmla="*/ 832811 w 8405123"/>
                <a:gd name="connsiteY36" fmla="*/ 1693480 h 5482404"/>
                <a:gd name="connsiteX37" fmla="*/ 1580472 w 8405123"/>
                <a:gd name="connsiteY37" fmla="*/ 659316 h 5482404"/>
                <a:gd name="connsiteX38" fmla="*/ 1665622 w 8405123"/>
                <a:gd name="connsiteY38" fmla="*/ 653949 h 5482404"/>
                <a:gd name="connsiteX39" fmla="*/ 1665622 w 8405123"/>
                <a:gd name="connsiteY39" fmla="*/ 653948 h 5482404"/>
                <a:gd name="connsiteX40" fmla="*/ 1670286 w 8405123"/>
                <a:gd name="connsiteY40" fmla="*/ 653948 h 5482404"/>
                <a:gd name="connsiteX41" fmla="*/ 1691524 w 8405123"/>
                <a:gd name="connsiteY41" fmla="*/ 588052 h 5482404"/>
                <a:gd name="connsiteX42" fmla="*/ 2715635 w 8405123"/>
                <a:gd name="connsiteY42" fmla="*/ 326974 h 5482404"/>
                <a:gd name="connsiteX43" fmla="*/ 3161605 w 8405123"/>
                <a:gd name="connsiteY43" fmla="*/ 326974 h 5482404"/>
                <a:gd name="connsiteX44" fmla="*/ 4206954 w 8405123"/>
                <a:gd name="connsiteY44" fmla="*/ 0 h 548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405123" h="5482404">
                  <a:moveTo>
                    <a:pt x="6739501" y="653948"/>
                  </a:moveTo>
                  <a:lnTo>
                    <a:pt x="6739501" y="653948"/>
                  </a:lnTo>
                  <a:lnTo>
                    <a:pt x="6739513" y="653948"/>
                  </a:lnTo>
                  <a:close/>
                  <a:moveTo>
                    <a:pt x="4206954" y="0"/>
                  </a:moveTo>
                  <a:cubicBezTo>
                    <a:pt x="4206954" y="180583"/>
                    <a:pt x="4674973" y="326974"/>
                    <a:pt x="5252303" y="326974"/>
                  </a:cubicBezTo>
                  <a:lnTo>
                    <a:pt x="5698272" y="326974"/>
                  </a:lnTo>
                  <a:cubicBezTo>
                    <a:pt x="6203436" y="326974"/>
                    <a:pt x="6624908" y="439055"/>
                    <a:pt x="6722383" y="588052"/>
                  </a:cubicBezTo>
                  <a:lnTo>
                    <a:pt x="6743620" y="653948"/>
                  </a:lnTo>
                  <a:lnTo>
                    <a:pt x="6743620" y="653948"/>
                  </a:lnTo>
                  <a:lnTo>
                    <a:pt x="6743620" y="653948"/>
                  </a:lnTo>
                  <a:lnTo>
                    <a:pt x="6743620" y="654207"/>
                  </a:lnTo>
                  <a:lnTo>
                    <a:pt x="6824651" y="659314"/>
                  </a:lnTo>
                  <a:cubicBezTo>
                    <a:pt x="7244601" y="712548"/>
                    <a:pt x="7572312" y="1155243"/>
                    <a:pt x="7572312" y="1693478"/>
                  </a:cubicBezTo>
                  <a:lnTo>
                    <a:pt x="7572312" y="1705108"/>
                  </a:lnTo>
                  <a:cubicBezTo>
                    <a:pt x="7572312" y="2279225"/>
                    <a:pt x="7945174" y="2744639"/>
                    <a:pt x="8405123" y="2744639"/>
                  </a:cubicBezTo>
                  <a:cubicBezTo>
                    <a:pt x="7945174" y="2744639"/>
                    <a:pt x="7572312" y="3210053"/>
                    <a:pt x="7572312" y="3784170"/>
                  </a:cubicBezTo>
                  <a:lnTo>
                    <a:pt x="7572312" y="3795799"/>
                  </a:lnTo>
                  <a:cubicBezTo>
                    <a:pt x="7572312" y="4334034"/>
                    <a:pt x="7244601" y="4776729"/>
                    <a:pt x="6824651" y="4829963"/>
                  </a:cubicBezTo>
                  <a:lnTo>
                    <a:pt x="6743620" y="4835071"/>
                  </a:lnTo>
                  <a:lnTo>
                    <a:pt x="6743620" y="4835330"/>
                  </a:lnTo>
                  <a:lnTo>
                    <a:pt x="6739501" y="4835330"/>
                  </a:lnTo>
                  <a:lnTo>
                    <a:pt x="6736743" y="4835330"/>
                  </a:lnTo>
                  <a:lnTo>
                    <a:pt x="6717720" y="4894353"/>
                  </a:lnTo>
                  <a:cubicBezTo>
                    <a:pt x="6620245" y="5043350"/>
                    <a:pt x="6198773" y="5155430"/>
                    <a:pt x="5693609" y="5155430"/>
                  </a:cubicBezTo>
                  <a:lnTo>
                    <a:pt x="5247639" y="5155430"/>
                  </a:lnTo>
                  <a:cubicBezTo>
                    <a:pt x="4670309" y="5155430"/>
                    <a:pt x="4202290" y="5301821"/>
                    <a:pt x="4202290" y="5482404"/>
                  </a:cubicBezTo>
                  <a:cubicBezTo>
                    <a:pt x="4202290" y="5301821"/>
                    <a:pt x="3734271" y="5155430"/>
                    <a:pt x="3156941" y="5155430"/>
                  </a:cubicBezTo>
                  <a:lnTo>
                    <a:pt x="2710971" y="5155430"/>
                  </a:lnTo>
                  <a:cubicBezTo>
                    <a:pt x="2205808" y="5155430"/>
                    <a:pt x="1784335" y="5043350"/>
                    <a:pt x="1686860" y="4894353"/>
                  </a:cubicBezTo>
                  <a:lnTo>
                    <a:pt x="1667838" y="4835330"/>
                  </a:lnTo>
                  <a:lnTo>
                    <a:pt x="1665622" y="4835330"/>
                  </a:lnTo>
                  <a:lnTo>
                    <a:pt x="1665622" y="4835332"/>
                  </a:lnTo>
                  <a:cubicBezTo>
                    <a:pt x="1205673" y="4835332"/>
                    <a:pt x="832811" y="4369918"/>
                    <a:pt x="832811" y="3795801"/>
                  </a:cubicBezTo>
                  <a:lnTo>
                    <a:pt x="832811" y="3784171"/>
                  </a:lnTo>
                  <a:cubicBezTo>
                    <a:pt x="832811" y="3210054"/>
                    <a:pt x="459949" y="2744640"/>
                    <a:pt x="0" y="2744640"/>
                  </a:cubicBezTo>
                  <a:cubicBezTo>
                    <a:pt x="459949" y="2744640"/>
                    <a:pt x="832811" y="2279226"/>
                    <a:pt x="832811" y="1705109"/>
                  </a:cubicBezTo>
                  <a:lnTo>
                    <a:pt x="832811" y="1693480"/>
                  </a:lnTo>
                  <a:cubicBezTo>
                    <a:pt x="832811" y="1155246"/>
                    <a:pt x="1160522" y="712551"/>
                    <a:pt x="1580472" y="659316"/>
                  </a:cubicBezTo>
                  <a:lnTo>
                    <a:pt x="1665622" y="653949"/>
                  </a:lnTo>
                  <a:lnTo>
                    <a:pt x="1665622" y="653948"/>
                  </a:lnTo>
                  <a:lnTo>
                    <a:pt x="1670286" y="653948"/>
                  </a:lnTo>
                  <a:lnTo>
                    <a:pt x="1691524" y="588052"/>
                  </a:lnTo>
                  <a:cubicBezTo>
                    <a:pt x="1788999" y="439055"/>
                    <a:pt x="2210472" y="326974"/>
                    <a:pt x="2715635" y="326974"/>
                  </a:cubicBezTo>
                  <a:lnTo>
                    <a:pt x="3161605" y="326974"/>
                  </a:lnTo>
                  <a:cubicBezTo>
                    <a:pt x="3738935" y="326974"/>
                    <a:pt x="4206954" y="180583"/>
                    <a:pt x="4206954" y="0"/>
                  </a:cubicBezTo>
                  <a:close/>
                </a:path>
              </a:pathLst>
            </a:custGeom>
            <a:noFill/>
            <a:ln w="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线条任意多边形2">
              <a:extLst>
                <a:ext uri="{FF2B5EF4-FFF2-40B4-BE49-F238E27FC236}">
                  <a16:creationId xmlns:a16="http://schemas.microsoft.com/office/drawing/2014/main" id="{149CDC2B-0B75-E7E9-95E6-55ECE727DFD0}"/>
                </a:ext>
              </a:extLst>
            </p:cNvPr>
            <p:cNvSpPr/>
            <p:nvPr userDrawn="1"/>
          </p:nvSpPr>
          <p:spPr>
            <a:xfrm>
              <a:off x="1575507" y="848436"/>
              <a:ext cx="9040987" cy="5161128"/>
            </a:xfrm>
            <a:custGeom>
              <a:avLst/>
              <a:gdLst>
                <a:gd name="connsiteX0" fmla="*/ 6739501 w 8405123"/>
                <a:gd name="connsiteY0" fmla="*/ 653948 h 5482404"/>
                <a:gd name="connsiteX1" fmla="*/ 6739501 w 8405123"/>
                <a:gd name="connsiteY1" fmla="*/ 653948 h 5482404"/>
                <a:gd name="connsiteX2" fmla="*/ 6739513 w 8405123"/>
                <a:gd name="connsiteY2" fmla="*/ 653948 h 5482404"/>
                <a:gd name="connsiteX3" fmla="*/ 4206954 w 8405123"/>
                <a:gd name="connsiteY3" fmla="*/ 0 h 5482404"/>
                <a:gd name="connsiteX4" fmla="*/ 5252303 w 8405123"/>
                <a:gd name="connsiteY4" fmla="*/ 326974 h 5482404"/>
                <a:gd name="connsiteX5" fmla="*/ 5698272 w 8405123"/>
                <a:gd name="connsiteY5" fmla="*/ 326974 h 5482404"/>
                <a:gd name="connsiteX6" fmla="*/ 6722383 w 8405123"/>
                <a:gd name="connsiteY6" fmla="*/ 588052 h 5482404"/>
                <a:gd name="connsiteX7" fmla="*/ 6743620 w 8405123"/>
                <a:gd name="connsiteY7" fmla="*/ 653948 h 5482404"/>
                <a:gd name="connsiteX8" fmla="*/ 6743620 w 8405123"/>
                <a:gd name="connsiteY8" fmla="*/ 653948 h 5482404"/>
                <a:gd name="connsiteX9" fmla="*/ 6743620 w 8405123"/>
                <a:gd name="connsiteY9" fmla="*/ 653948 h 5482404"/>
                <a:gd name="connsiteX10" fmla="*/ 6743620 w 8405123"/>
                <a:gd name="connsiteY10" fmla="*/ 654207 h 5482404"/>
                <a:gd name="connsiteX11" fmla="*/ 6824651 w 8405123"/>
                <a:gd name="connsiteY11" fmla="*/ 659314 h 5482404"/>
                <a:gd name="connsiteX12" fmla="*/ 7572312 w 8405123"/>
                <a:gd name="connsiteY12" fmla="*/ 1693478 h 5482404"/>
                <a:gd name="connsiteX13" fmla="*/ 7572312 w 8405123"/>
                <a:gd name="connsiteY13" fmla="*/ 1705108 h 5482404"/>
                <a:gd name="connsiteX14" fmla="*/ 8405123 w 8405123"/>
                <a:gd name="connsiteY14" fmla="*/ 2744639 h 5482404"/>
                <a:gd name="connsiteX15" fmla="*/ 7572312 w 8405123"/>
                <a:gd name="connsiteY15" fmla="*/ 3784170 h 5482404"/>
                <a:gd name="connsiteX16" fmla="*/ 7572312 w 8405123"/>
                <a:gd name="connsiteY16" fmla="*/ 3795799 h 5482404"/>
                <a:gd name="connsiteX17" fmla="*/ 6824651 w 8405123"/>
                <a:gd name="connsiteY17" fmla="*/ 4829963 h 5482404"/>
                <a:gd name="connsiteX18" fmla="*/ 6743620 w 8405123"/>
                <a:gd name="connsiteY18" fmla="*/ 4835071 h 5482404"/>
                <a:gd name="connsiteX19" fmla="*/ 6743620 w 8405123"/>
                <a:gd name="connsiteY19" fmla="*/ 4835330 h 5482404"/>
                <a:gd name="connsiteX20" fmla="*/ 6739501 w 8405123"/>
                <a:gd name="connsiteY20" fmla="*/ 4835330 h 5482404"/>
                <a:gd name="connsiteX21" fmla="*/ 6736743 w 8405123"/>
                <a:gd name="connsiteY21" fmla="*/ 4835330 h 5482404"/>
                <a:gd name="connsiteX22" fmla="*/ 6717720 w 8405123"/>
                <a:gd name="connsiteY22" fmla="*/ 4894353 h 5482404"/>
                <a:gd name="connsiteX23" fmla="*/ 5693609 w 8405123"/>
                <a:gd name="connsiteY23" fmla="*/ 5155430 h 5482404"/>
                <a:gd name="connsiteX24" fmla="*/ 5247639 w 8405123"/>
                <a:gd name="connsiteY24" fmla="*/ 5155430 h 5482404"/>
                <a:gd name="connsiteX25" fmla="*/ 4202290 w 8405123"/>
                <a:gd name="connsiteY25" fmla="*/ 5482404 h 5482404"/>
                <a:gd name="connsiteX26" fmla="*/ 3156941 w 8405123"/>
                <a:gd name="connsiteY26" fmla="*/ 5155430 h 5482404"/>
                <a:gd name="connsiteX27" fmla="*/ 2710971 w 8405123"/>
                <a:gd name="connsiteY27" fmla="*/ 5155430 h 5482404"/>
                <a:gd name="connsiteX28" fmla="*/ 1686860 w 8405123"/>
                <a:gd name="connsiteY28" fmla="*/ 4894353 h 5482404"/>
                <a:gd name="connsiteX29" fmla="*/ 1667838 w 8405123"/>
                <a:gd name="connsiteY29" fmla="*/ 4835330 h 5482404"/>
                <a:gd name="connsiteX30" fmla="*/ 1665622 w 8405123"/>
                <a:gd name="connsiteY30" fmla="*/ 4835330 h 5482404"/>
                <a:gd name="connsiteX31" fmla="*/ 1665622 w 8405123"/>
                <a:gd name="connsiteY31" fmla="*/ 4835332 h 5482404"/>
                <a:gd name="connsiteX32" fmla="*/ 832811 w 8405123"/>
                <a:gd name="connsiteY32" fmla="*/ 3795801 h 5482404"/>
                <a:gd name="connsiteX33" fmla="*/ 832811 w 8405123"/>
                <a:gd name="connsiteY33" fmla="*/ 3784171 h 5482404"/>
                <a:gd name="connsiteX34" fmla="*/ 0 w 8405123"/>
                <a:gd name="connsiteY34" fmla="*/ 2744640 h 5482404"/>
                <a:gd name="connsiteX35" fmla="*/ 832811 w 8405123"/>
                <a:gd name="connsiteY35" fmla="*/ 1705109 h 5482404"/>
                <a:gd name="connsiteX36" fmla="*/ 832811 w 8405123"/>
                <a:gd name="connsiteY36" fmla="*/ 1693480 h 5482404"/>
                <a:gd name="connsiteX37" fmla="*/ 1580472 w 8405123"/>
                <a:gd name="connsiteY37" fmla="*/ 659316 h 5482404"/>
                <a:gd name="connsiteX38" fmla="*/ 1665622 w 8405123"/>
                <a:gd name="connsiteY38" fmla="*/ 653949 h 5482404"/>
                <a:gd name="connsiteX39" fmla="*/ 1665622 w 8405123"/>
                <a:gd name="connsiteY39" fmla="*/ 653948 h 5482404"/>
                <a:gd name="connsiteX40" fmla="*/ 1670286 w 8405123"/>
                <a:gd name="connsiteY40" fmla="*/ 653948 h 5482404"/>
                <a:gd name="connsiteX41" fmla="*/ 1691524 w 8405123"/>
                <a:gd name="connsiteY41" fmla="*/ 588052 h 5482404"/>
                <a:gd name="connsiteX42" fmla="*/ 2715635 w 8405123"/>
                <a:gd name="connsiteY42" fmla="*/ 326974 h 5482404"/>
                <a:gd name="connsiteX43" fmla="*/ 3161605 w 8405123"/>
                <a:gd name="connsiteY43" fmla="*/ 326974 h 5482404"/>
                <a:gd name="connsiteX44" fmla="*/ 4206954 w 8405123"/>
                <a:gd name="connsiteY44" fmla="*/ 0 h 548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405123" h="5482404">
                  <a:moveTo>
                    <a:pt x="6739501" y="653948"/>
                  </a:moveTo>
                  <a:lnTo>
                    <a:pt x="6739501" y="653948"/>
                  </a:lnTo>
                  <a:lnTo>
                    <a:pt x="6739513" y="653948"/>
                  </a:lnTo>
                  <a:close/>
                  <a:moveTo>
                    <a:pt x="4206954" y="0"/>
                  </a:moveTo>
                  <a:cubicBezTo>
                    <a:pt x="4206954" y="180583"/>
                    <a:pt x="4674973" y="326974"/>
                    <a:pt x="5252303" y="326974"/>
                  </a:cubicBezTo>
                  <a:lnTo>
                    <a:pt x="5698272" y="326974"/>
                  </a:lnTo>
                  <a:cubicBezTo>
                    <a:pt x="6203436" y="326974"/>
                    <a:pt x="6624908" y="439055"/>
                    <a:pt x="6722383" y="588052"/>
                  </a:cubicBezTo>
                  <a:lnTo>
                    <a:pt x="6743620" y="653948"/>
                  </a:lnTo>
                  <a:lnTo>
                    <a:pt x="6743620" y="653948"/>
                  </a:lnTo>
                  <a:lnTo>
                    <a:pt x="6743620" y="653948"/>
                  </a:lnTo>
                  <a:lnTo>
                    <a:pt x="6743620" y="654207"/>
                  </a:lnTo>
                  <a:lnTo>
                    <a:pt x="6824651" y="659314"/>
                  </a:lnTo>
                  <a:cubicBezTo>
                    <a:pt x="7244601" y="712548"/>
                    <a:pt x="7572312" y="1155243"/>
                    <a:pt x="7572312" y="1693478"/>
                  </a:cubicBezTo>
                  <a:lnTo>
                    <a:pt x="7572312" y="1705108"/>
                  </a:lnTo>
                  <a:cubicBezTo>
                    <a:pt x="7572312" y="2279225"/>
                    <a:pt x="7945174" y="2744639"/>
                    <a:pt x="8405123" y="2744639"/>
                  </a:cubicBezTo>
                  <a:cubicBezTo>
                    <a:pt x="7945174" y="2744639"/>
                    <a:pt x="7572312" y="3210053"/>
                    <a:pt x="7572312" y="3784170"/>
                  </a:cubicBezTo>
                  <a:lnTo>
                    <a:pt x="7572312" y="3795799"/>
                  </a:lnTo>
                  <a:cubicBezTo>
                    <a:pt x="7572312" y="4334034"/>
                    <a:pt x="7244601" y="4776729"/>
                    <a:pt x="6824651" y="4829963"/>
                  </a:cubicBezTo>
                  <a:lnTo>
                    <a:pt x="6743620" y="4835071"/>
                  </a:lnTo>
                  <a:lnTo>
                    <a:pt x="6743620" y="4835330"/>
                  </a:lnTo>
                  <a:lnTo>
                    <a:pt x="6739501" y="4835330"/>
                  </a:lnTo>
                  <a:lnTo>
                    <a:pt x="6736743" y="4835330"/>
                  </a:lnTo>
                  <a:lnTo>
                    <a:pt x="6717720" y="4894353"/>
                  </a:lnTo>
                  <a:cubicBezTo>
                    <a:pt x="6620245" y="5043350"/>
                    <a:pt x="6198773" y="5155430"/>
                    <a:pt x="5693609" y="5155430"/>
                  </a:cubicBezTo>
                  <a:lnTo>
                    <a:pt x="5247639" y="5155430"/>
                  </a:lnTo>
                  <a:cubicBezTo>
                    <a:pt x="4670309" y="5155430"/>
                    <a:pt x="4202290" y="5301821"/>
                    <a:pt x="4202290" y="5482404"/>
                  </a:cubicBezTo>
                  <a:cubicBezTo>
                    <a:pt x="4202290" y="5301821"/>
                    <a:pt x="3734271" y="5155430"/>
                    <a:pt x="3156941" y="5155430"/>
                  </a:cubicBezTo>
                  <a:lnTo>
                    <a:pt x="2710971" y="5155430"/>
                  </a:lnTo>
                  <a:cubicBezTo>
                    <a:pt x="2205808" y="5155430"/>
                    <a:pt x="1784335" y="5043350"/>
                    <a:pt x="1686860" y="4894353"/>
                  </a:cubicBezTo>
                  <a:lnTo>
                    <a:pt x="1667838" y="4835330"/>
                  </a:lnTo>
                  <a:lnTo>
                    <a:pt x="1665622" y="4835330"/>
                  </a:lnTo>
                  <a:lnTo>
                    <a:pt x="1665622" y="4835332"/>
                  </a:lnTo>
                  <a:cubicBezTo>
                    <a:pt x="1205673" y="4835332"/>
                    <a:pt x="832811" y="4369918"/>
                    <a:pt x="832811" y="3795801"/>
                  </a:cubicBezTo>
                  <a:lnTo>
                    <a:pt x="832811" y="3784171"/>
                  </a:lnTo>
                  <a:cubicBezTo>
                    <a:pt x="832811" y="3210054"/>
                    <a:pt x="459949" y="2744640"/>
                    <a:pt x="0" y="2744640"/>
                  </a:cubicBezTo>
                  <a:cubicBezTo>
                    <a:pt x="459949" y="2744640"/>
                    <a:pt x="832811" y="2279226"/>
                    <a:pt x="832811" y="1705109"/>
                  </a:cubicBezTo>
                  <a:lnTo>
                    <a:pt x="832811" y="1693480"/>
                  </a:lnTo>
                  <a:cubicBezTo>
                    <a:pt x="832811" y="1155246"/>
                    <a:pt x="1160522" y="712551"/>
                    <a:pt x="1580472" y="659316"/>
                  </a:cubicBezTo>
                  <a:lnTo>
                    <a:pt x="1665622" y="653949"/>
                  </a:lnTo>
                  <a:lnTo>
                    <a:pt x="1665622" y="653948"/>
                  </a:lnTo>
                  <a:lnTo>
                    <a:pt x="1670286" y="653948"/>
                  </a:lnTo>
                  <a:lnTo>
                    <a:pt x="1691524" y="588052"/>
                  </a:lnTo>
                  <a:cubicBezTo>
                    <a:pt x="1788999" y="439055"/>
                    <a:pt x="2210472" y="326974"/>
                    <a:pt x="2715635" y="326974"/>
                  </a:cubicBezTo>
                  <a:lnTo>
                    <a:pt x="3161605" y="326974"/>
                  </a:lnTo>
                  <a:cubicBezTo>
                    <a:pt x="3738935" y="326974"/>
                    <a:pt x="4206954" y="180583"/>
                    <a:pt x="4206954" y="0"/>
                  </a:cubicBezTo>
                  <a:close/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73ED1E5-FFE8-16B5-8832-73BC827F24D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592234" y="4936067"/>
              <a:ext cx="1007533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B9138084-F929-FC18-D5CC-25DF458311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09916" y="1971040"/>
            <a:ext cx="1372171" cy="1354217"/>
          </a:xfrm>
          <a:noFill/>
        </p:spPr>
        <p:txBody>
          <a:bodyPr wrap="none" lIns="0" tIns="0" rIns="0" bIns="0">
            <a:sp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zh-CN" altLang="en-US" sz="8800" dirty="0" smtClean="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  <a:alpha val="70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2700000" scaled="1"/>
                  <a:tileRect/>
                </a:gradFill>
                <a:latin typeface="+mj-lt"/>
              </a:defRPr>
            </a:lvl1pPr>
            <a:lvl2pPr marL="228600" indent="0">
              <a:buFontTx/>
              <a:buNone/>
              <a:defRPr lang="zh-CN" altLang="en-US" sz="1800" dirty="0" smtClean="0"/>
            </a:lvl2pPr>
            <a:lvl3pPr marL="685800" indent="0">
              <a:buFontTx/>
              <a:buNone/>
              <a:defRPr lang="zh-CN" altLang="en-US" sz="1800" dirty="0" smtClean="0"/>
            </a:lvl3pPr>
            <a:lvl4pPr marL="1143000" indent="0">
              <a:buFontTx/>
              <a:buNone/>
              <a:defRPr lang="zh-CN" altLang="en-US" dirty="0" smtClean="0"/>
            </a:lvl4pPr>
            <a:lvl5pPr marL="1600200" indent="0">
              <a:buFontTx/>
              <a:buNone/>
              <a:defRPr lang="zh-CN" altLang="en-US" dirty="0"/>
            </a:lvl5pPr>
          </a:lstStyle>
          <a:p>
            <a:pPr marL="0" lvl="0"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6" name="标题 25">
            <a:extLst>
              <a:ext uri="{FF2B5EF4-FFF2-40B4-BE49-F238E27FC236}">
                <a16:creationId xmlns:a16="http://schemas.microsoft.com/office/drawing/2014/main" id="{481BF6D9-693E-861E-E248-C0C54C7C09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75200" y="3336489"/>
            <a:ext cx="7041600" cy="830997"/>
          </a:xfrm>
          <a:noFill/>
        </p:spPr>
        <p:txBody>
          <a:bodyPr vert="horz" wrap="none" lIns="0" tIns="0" rIns="0" bIns="0" rtlCol="0" anchor="ctr">
            <a:noAutofit/>
          </a:bodyPr>
          <a:lstStyle>
            <a:lvl1pPr algn="ctr">
              <a:defRPr lang="zh-CN" altLang="en-US" sz="54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/>
              <a:t>单击此处输入标题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59DA39E9-0C6F-B019-1F2F-9648A21CDA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75561" y="4213484"/>
            <a:ext cx="7040880" cy="440386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9588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E0743356-0528-2303-0FEE-FE0BEF2376DD}"/>
              </a:ext>
            </a:extLst>
          </p:cNvPr>
          <p:cNvGrpSpPr/>
          <p:nvPr userDrawn="1"/>
        </p:nvGrpSpPr>
        <p:grpSpPr>
          <a:xfrm>
            <a:off x="660400" y="398863"/>
            <a:ext cx="2939320" cy="617137"/>
            <a:chOff x="695325" y="549275"/>
            <a:chExt cx="2939320" cy="617137"/>
          </a:xfrm>
          <a:gradFill flip="none" rotWithShape="1">
            <a:gsLst>
              <a:gs pos="0">
                <a:schemeClr val="accent1"/>
              </a:gs>
              <a:gs pos="90000">
                <a:schemeClr val="accent1">
                  <a:lumMod val="75000"/>
                </a:schemeClr>
              </a:gs>
            </a:gsLst>
            <a:lin ang="2700000" scaled="1"/>
            <a:tileRect/>
          </a:gradFill>
        </p:grpSpPr>
        <p:sp>
          <p:nvSpPr>
            <p:cNvPr id="8" name="咖色大括号">
              <a:extLst>
                <a:ext uri="{FF2B5EF4-FFF2-40B4-BE49-F238E27FC236}">
                  <a16:creationId xmlns:a16="http://schemas.microsoft.com/office/drawing/2014/main" id="{ED256E28-EEFC-9129-7891-437DE5987A3F}"/>
                </a:ext>
              </a:extLst>
            </p:cNvPr>
            <p:cNvSpPr/>
            <p:nvPr/>
          </p:nvSpPr>
          <p:spPr>
            <a:xfrm flipH="1">
              <a:off x="3347261" y="549275"/>
              <a:ext cx="287384" cy="617137"/>
            </a:xfrm>
            <a:prstGeom prst="leftBrace">
              <a:avLst>
                <a:gd name="adj1" fmla="val 50880"/>
                <a:gd name="adj2" fmla="val 50000"/>
              </a:avLst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咖色矩形">
              <a:extLst>
                <a:ext uri="{FF2B5EF4-FFF2-40B4-BE49-F238E27FC236}">
                  <a16:creationId xmlns:a16="http://schemas.microsoft.com/office/drawing/2014/main" id="{DB163FED-C20A-E7BB-7642-5DF819E6DC20}"/>
                </a:ext>
              </a:extLst>
            </p:cNvPr>
            <p:cNvSpPr/>
            <p:nvPr/>
          </p:nvSpPr>
          <p:spPr>
            <a:xfrm>
              <a:off x="695325" y="549276"/>
              <a:ext cx="2769947" cy="6171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30DF3BFA-5F95-1462-2FD6-8016BE1D30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3489" y="522765"/>
            <a:ext cx="496898" cy="369332"/>
          </a:xfr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sz="2400">
                <a:solidFill>
                  <a:srgbClr val="FFFFFF"/>
                </a:solidFill>
                <a:latin typeface="+mj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dirty="0"/>
              <a:t>1-1</a:t>
            </a:r>
            <a:endParaRPr lang="zh-CN" altLang="en-US" dirty="0"/>
          </a:p>
        </p:txBody>
      </p:sp>
      <p:sp>
        <p:nvSpPr>
          <p:cNvPr id="18" name="标题 17">
            <a:extLst>
              <a:ext uri="{FF2B5EF4-FFF2-40B4-BE49-F238E27FC236}">
                <a16:creationId xmlns:a16="http://schemas.microsoft.com/office/drawing/2014/main" id="{38124111-4859-ED73-0EFA-8DC2FBA52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9912" y="522765"/>
            <a:ext cx="1846659" cy="369332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24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输入页面标题</a:t>
            </a:r>
          </a:p>
        </p:txBody>
      </p:sp>
      <p:sp>
        <p:nvSpPr>
          <p:cNvPr id="23" name="日期占位符 22">
            <a:extLst>
              <a:ext uri="{FF2B5EF4-FFF2-40B4-BE49-F238E27FC236}">
                <a16:creationId xmlns:a16="http://schemas.microsoft.com/office/drawing/2014/main" id="{EA1A0329-BD2C-A0CA-AE06-4B1E97EA824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  <a:effectLst/>
              </a:defRPr>
            </a:lvl1pPr>
          </a:lstStyle>
          <a:p>
            <a:fld id="{12D01740-2E7E-4AD9-A395-15AB1CC96ED2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24" name="页脚占位符 23">
            <a:extLst>
              <a:ext uri="{FF2B5EF4-FFF2-40B4-BE49-F238E27FC236}">
                <a16:creationId xmlns:a16="http://schemas.microsoft.com/office/drawing/2014/main" id="{A2A19E45-F824-0874-FCFA-4E7365D3482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  <a:effectLst/>
              </a:defRPr>
            </a:lvl1pPr>
          </a:lstStyle>
          <a:p>
            <a:endParaRPr lang="zh-CN" altLang="en-US" dirty="0"/>
          </a:p>
        </p:txBody>
      </p:sp>
      <p:sp>
        <p:nvSpPr>
          <p:cNvPr id="25" name="灯片编号占位符 24">
            <a:extLst>
              <a:ext uri="{FF2B5EF4-FFF2-40B4-BE49-F238E27FC236}">
                <a16:creationId xmlns:a16="http://schemas.microsoft.com/office/drawing/2014/main" id="{9E931389-AF98-EB96-5814-61ABB37AC26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  <a:effectLst/>
              </a:defRPr>
            </a:lvl1pPr>
          </a:lstStyle>
          <a:p>
            <a:fld id="{DEBDD5DE-4ED2-4A76-97B9-D847280C2E2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1CCE3640-2304-8C9C-C909-8B9EC2219AF4}"/>
              </a:ext>
            </a:extLst>
          </p:cNvPr>
          <p:cNvSpPr/>
          <p:nvPr/>
        </p:nvSpPr>
        <p:spPr>
          <a:xfrm flipH="1">
            <a:off x="5205984" y="0"/>
            <a:ext cx="6986016" cy="1008474"/>
          </a:xfrm>
          <a:custGeom>
            <a:avLst/>
            <a:gdLst>
              <a:gd name="connsiteX0" fmla="*/ 1127779 w 6986016"/>
              <a:gd name="connsiteY0" fmla="*/ 938711 h 1008474"/>
              <a:gd name="connsiteX1" fmla="*/ 1054251 w 6986016"/>
              <a:gd name="connsiteY1" fmla="*/ 941981 h 1008474"/>
              <a:gd name="connsiteX2" fmla="*/ 1070742 w 6986016"/>
              <a:gd name="connsiteY2" fmla="*/ 942129 h 1008474"/>
              <a:gd name="connsiteX3" fmla="*/ 0 w 6986016"/>
              <a:gd name="connsiteY3" fmla="*/ 836315 h 1008474"/>
              <a:gd name="connsiteX4" fmla="*/ 0 w 6986016"/>
              <a:gd name="connsiteY4" fmla="*/ 838329 h 1008474"/>
              <a:gd name="connsiteX5" fmla="*/ 97722 w 6986016"/>
              <a:gd name="connsiteY5" fmla="*/ 857031 h 1008474"/>
              <a:gd name="connsiteX6" fmla="*/ 296990 w 6986016"/>
              <a:gd name="connsiteY6" fmla="*/ 890781 h 1008474"/>
              <a:gd name="connsiteX7" fmla="*/ 814833 w 6986016"/>
              <a:gd name="connsiteY7" fmla="*/ 941819 h 1008474"/>
              <a:gd name="connsiteX8" fmla="*/ 979377 w 6986016"/>
              <a:gd name="connsiteY8" fmla="*/ 945311 h 1008474"/>
              <a:gd name="connsiteX9" fmla="*/ 1054251 w 6986016"/>
              <a:gd name="connsiteY9" fmla="*/ 941981 h 1008474"/>
              <a:gd name="connsiteX10" fmla="*/ 814912 w 6986016"/>
              <a:gd name="connsiteY10" fmla="*/ 939834 h 1008474"/>
              <a:gd name="connsiteX11" fmla="*/ 297288 w 6986016"/>
              <a:gd name="connsiteY11" fmla="*/ 888836 h 1008474"/>
              <a:gd name="connsiteX12" fmla="*/ 98066 w 6986016"/>
              <a:gd name="connsiteY12" fmla="*/ 855087 h 1008474"/>
              <a:gd name="connsiteX13" fmla="*/ 6683800 w 6986016"/>
              <a:gd name="connsiteY13" fmla="*/ 186357 h 1008474"/>
              <a:gd name="connsiteX14" fmla="*/ 6666556 w 6986016"/>
              <a:gd name="connsiteY14" fmla="*/ 202403 h 1008474"/>
              <a:gd name="connsiteX15" fmla="*/ 6664393 w 6986016"/>
              <a:gd name="connsiteY15" fmla="*/ 204244 h 1008474"/>
              <a:gd name="connsiteX16" fmla="*/ 6682192 w 6986016"/>
              <a:gd name="connsiteY16" fmla="*/ 187601 h 1008474"/>
              <a:gd name="connsiteX17" fmla="*/ 6683800 w 6986016"/>
              <a:gd name="connsiteY17" fmla="*/ 186357 h 1008474"/>
              <a:gd name="connsiteX18" fmla="*/ 6707315 w 6986016"/>
              <a:gd name="connsiteY18" fmla="*/ 164769 h 1008474"/>
              <a:gd name="connsiteX19" fmla="*/ 6704636 w 6986016"/>
              <a:gd name="connsiteY19" fmla="*/ 167186 h 1008474"/>
              <a:gd name="connsiteX20" fmla="*/ 6704319 w 6986016"/>
              <a:gd name="connsiteY20" fmla="*/ 167448 h 1008474"/>
              <a:gd name="connsiteX21" fmla="*/ 6707315 w 6986016"/>
              <a:gd name="connsiteY21" fmla="*/ 164769 h 1008474"/>
              <a:gd name="connsiteX22" fmla="*/ 6507078 w 6986016"/>
              <a:gd name="connsiteY22" fmla="*/ 119772 h 1008474"/>
              <a:gd name="connsiteX23" fmla="*/ 6488905 w 6986016"/>
              <a:gd name="connsiteY23" fmla="*/ 124422 h 1008474"/>
              <a:gd name="connsiteX24" fmla="*/ 6491005 w 6986016"/>
              <a:gd name="connsiteY24" fmla="*/ 124118 h 1008474"/>
              <a:gd name="connsiteX25" fmla="*/ 230837 w 6986016"/>
              <a:gd name="connsiteY25" fmla="*/ 66300 h 1008474"/>
              <a:gd name="connsiteX26" fmla="*/ 222439 w 6986016"/>
              <a:gd name="connsiteY26" fmla="*/ 66709 h 1008474"/>
              <a:gd name="connsiteX27" fmla="*/ 227161 w 6986016"/>
              <a:gd name="connsiteY27" fmla="*/ 66711 h 1008474"/>
              <a:gd name="connsiteX28" fmla="*/ 0 w 6986016"/>
              <a:gd name="connsiteY28" fmla="*/ 64140 h 1008474"/>
              <a:gd name="connsiteX29" fmla="*/ 0 w 6986016"/>
              <a:gd name="connsiteY29" fmla="*/ 66137 h 1008474"/>
              <a:gd name="connsiteX30" fmla="*/ 23027 w 6986016"/>
              <a:gd name="connsiteY30" fmla="*/ 68620 h 1008474"/>
              <a:gd name="connsiteX31" fmla="*/ 123198 w 6986016"/>
              <a:gd name="connsiteY31" fmla="*/ 71549 h 1008474"/>
              <a:gd name="connsiteX32" fmla="*/ 222439 w 6986016"/>
              <a:gd name="connsiteY32" fmla="*/ 66709 h 1008474"/>
              <a:gd name="connsiteX33" fmla="*/ 23145 w 6986016"/>
              <a:gd name="connsiteY33" fmla="*/ 66636 h 1008474"/>
              <a:gd name="connsiteX34" fmla="*/ 6410311 w 6986016"/>
              <a:gd name="connsiteY34" fmla="*/ 45789 h 1008474"/>
              <a:gd name="connsiteX35" fmla="*/ 6406894 w 6986016"/>
              <a:gd name="connsiteY35" fmla="*/ 46114 h 1008474"/>
              <a:gd name="connsiteX36" fmla="*/ 6408892 w 6986016"/>
              <a:gd name="connsiteY36" fmla="*/ 45968 h 1008474"/>
              <a:gd name="connsiteX37" fmla="*/ 6579934 w 6986016"/>
              <a:gd name="connsiteY37" fmla="*/ 24493 h 1008474"/>
              <a:gd name="connsiteX38" fmla="*/ 6410311 w 6986016"/>
              <a:gd name="connsiteY38" fmla="*/ 45789 h 1008474"/>
              <a:gd name="connsiteX39" fmla="*/ 6527112 w 6986016"/>
              <a:gd name="connsiteY39" fmla="*/ 34707 h 1008474"/>
              <a:gd name="connsiteX40" fmla="*/ 6613896 w 6986016"/>
              <a:gd name="connsiteY40" fmla="*/ 17927 h 1008474"/>
              <a:gd name="connsiteX41" fmla="*/ 6579934 w 6986016"/>
              <a:gd name="connsiteY41" fmla="*/ 24493 h 1008474"/>
              <a:gd name="connsiteX42" fmla="*/ 6585225 w 6986016"/>
              <a:gd name="connsiteY42" fmla="*/ 23829 h 1008474"/>
              <a:gd name="connsiteX43" fmla="*/ 415657 w 6986016"/>
              <a:gd name="connsiteY43" fmla="*/ 14026 h 1008474"/>
              <a:gd name="connsiteX44" fmla="*/ 305625 w 6986016"/>
              <a:gd name="connsiteY44" fmla="*/ 27904 h 1008474"/>
              <a:gd name="connsiteX45" fmla="*/ 54360 w 6986016"/>
              <a:gd name="connsiteY45" fmla="*/ 33417 h 1008474"/>
              <a:gd name="connsiteX46" fmla="*/ 0 w 6986016"/>
              <a:gd name="connsiteY46" fmla="*/ 27557 h 1008474"/>
              <a:gd name="connsiteX47" fmla="*/ 0 w 6986016"/>
              <a:gd name="connsiteY47" fmla="*/ 29550 h 1008474"/>
              <a:gd name="connsiteX48" fmla="*/ 54241 w 6986016"/>
              <a:gd name="connsiteY48" fmla="*/ 35396 h 1008474"/>
              <a:gd name="connsiteX49" fmla="*/ 142684 w 6986016"/>
              <a:gd name="connsiteY49" fmla="*/ 37839 h 1008474"/>
              <a:gd name="connsiteX50" fmla="*/ 324905 w 6986016"/>
              <a:gd name="connsiteY50" fmla="*/ 28015 h 1008474"/>
              <a:gd name="connsiteX51" fmla="*/ 437738 w 6986016"/>
              <a:gd name="connsiteY51" fmla="*/ 10622 h 1008474"/>
              <a:gd name="connsiteX52" fmla="*/ 415657 w 6986016"/>
              <a:gd name="connsiteY52" fmla="*/ 14026 h 1008474"/>
              <a:gd name="connsiteX53" fmla="*/ 427151 w 6986016"/>
              <a:gd name="connsiteY53" fmla="*/ 12576 h 1008474"/>
              <a:gd name="connsiteX54" fmla="*/ 274907 w 6986016"/>
              <a:gd name="connsiteY54" fmla="*/ 0 h 1008474"/>
              <a:gd name="connsiteX55" fmla="*/ 231518 w 6986016"/>
              <a:gd name="connsiteY55" fmla="*/ 0 h 1008474"/>
              <a:gd name="connsiteX56" fmla="*/ 211706 w 6986016"/>
              <a:gd name="connsiteY56" fmla="*/ 1387 h 1008474"/>
              <a:gd name="connsiteX57" fmla="*/ 85554 w 6986016"/>
              <a:gd name="connsiteY57" fmla="*/ 199 h 1008474"/>
              <a:gd name="connsiteX58" fmla="*/ 83708 w 6986016"/>
              <a:gd name="connsiteY58" fmla="*/ 0 h 1008474"/>
              <a:gd name="connsiteX59" fmla="*/ 65221 w 6986016"/>
              <a:gd name="connsiteY59" fmla="*/ 0 h 1008474"/>
              <a:gd name="connsiteX60" fmla="*/ 85455 w 6986016"/>
              <a:gd name="connsiteY60" fmla="*/ 2181 h 1008474"/>
              <a:gd name="connsiteX61" fmla="*/ 162211 w 6986016"/>
              <a:gd name="connsiteY61" fmla="*/ 4167 h 1008474"/>
              <a:gd name="connsiteX62" fmla="*/ 506647 w 6986016"/>
              <a:gd name="connsiteY62" fmla="*/ 0 h 1008474"/>
              <a:gd name="connsiteX63" fmla="*/ 495290 w 6986016"/>
              <a:gd name="connsiteY63" fmla="*/ 0 h 1008474"/>
              <a:gd name="connsiteX64" fmla="*/ 437738 w 6986016"/>
              <a:gd name="connsiteY64" fmla="*/ 10622 h 1008474"/>
              <a:gd name="connsiteX65" fmla="*/ 650930 w 6986016"/>
              <a:gd name="connsiteY65" fmla="*/ 0 h 1008474"/>
              <a:gd name="connsiteX66" fmla="*/ 643802 w 6986016"/>
              <a:gd name="connsiteY66" fmla="*/ 0 h 1008474"/>
              <a:gd name="connsiteX67" fmla="*/ 442394 w 6986016"/>
              <a:gd name="connsiteY67" fmla="*/ 42631 h 1008474"/>
              <a:gd name="connsiteX68" fmla="*/ 230837 w 6986016"/>
              <a:gd name="connsiteY68" fmla="*/ 66300 h 1008474"/>
              <a:gd name="connsiteX69" fmla="*/ 299673 w 6986016"/>
              <a:gd name="connsiteY69" fmla="*/ 62943 h 1008474"/>
              <a:gd name="connsiteX70" fmla="*/ 485406 w 6986016"/>
              <a:gd name="connsiteY70" fmla="*/ 36997 h 1008474"/>
              <a:gd name="connsiteX71" fmla="*/ 784950 w 6986016"/>
              <a:gd name="connsiteY71" fmla="*/ 0 h 1008474"/>
              <a:gd name="connsiteX72" fmla="*/ 775790 w 6986016"/>
              <a:gd name="connsiteY72" fmla="*/ 0 h 1008474"/>
              <a:gd name="connsiteX73" fmla="*/ 646444 w 6986016"/>
              <a:gd name="connsiteY73" fmla="*/ 34941 h 1008474"/>
              <a:gd name="connsiteX74" fmla="*/ 196259 w 6986016"/>
              <a:gd name="connsiteY74" fmla="*/ 101101 h 1008474"/>
              <a:gd name="connsiteX75" fmla="*/ 0 w 6986016"/>
              <a:gd name="connsiteY75" fmla="*/ 99905 h 1008474"/>
              <a:gd name="connsiteX76" fmla="*/ 0 w 6986016"/>
              <a:gd name="connsiteY76" fmla="*/ 102088 h 1008474"/>
              <a:gd name="connsiteX77" fmla="*/ 105537 w 6986016"/>
              <a:gd name="connsiteY77" fmla="*/ 105340 h 1008474"/>
              <a:gd name="connsiteX78" fmla="*/ 453616 w 6986016"/>
              <a:gd name="connsiteY78" fmla="*/ 75612 h 1008474"/>
              <a:gd name="connsiteX79" fmla="*/ 666676 w 6986016"/>
              <a:gd name="connsiteY79" fmla="*/ 32377 h 1008474"/>
              <a:gd name="connsiteX80" fmla="*/ 924762 w 6986016"/>
              <a:gd name="connsiteY80" fmla="*/ 0 h 1008474"/>
              <a:gd name="connsiteX81" fmla="*/ 917894 w 6986016"/>
              <a:gd name="connsiteY81" fmla="*/ 0 h 1008474"/>
              <a:gd name="connsiteX82" fmla="*/ 868529 w 6986016"/>
              <a:gd name="connsiteY82" fmla="*/ 14913 h 1008474"/>
              <a:gd name="connsiteX83" fmla="*/ 166396 w 6986016"/>
              <a:gd name="connsiteY83" fmla="*/ 135813 h 1008474"/>
              <a:gd name="connsiteX84" fmla="*/ 0 w 6986016"/>
              <a:gd name="connsiteY84" fmla="*/ 133594 h 1008474"/>
              <a:gd name="connsiteX85" fmla="*/ 0 w 6986016"/>
              <a:gd name="connsiteY85" fmla="*/ 136328 h 1008474"/>
              <a:gd name="connsiteX86" fmla="*/ 89602 w 6986016"/>
              <a:gd name="connsiteY86" fmla="*/ 139228 h 1008474"/>
              <a:gd name="connsiteX87" fmla="*/ 869065 w 6986016"/>
              <a:gd name="connsiteY87" fmla="*/ 16826 h 1008474"/>
              <a:gd name="connsiteX88" fmla="*/ 1071989 w 6986016"/>
              <a:gd name="connsiteY88" fmla="*/ 0 h 1008474"/>
              <a:gd name="connsiteX89" fmla="*/ 1064593 w 6986016"/>
              <a:gd name="connsiteY89" fmla="*/ 0 h 1008474"/>
              <a:gd name="connsiteX90" fmla="*/ 836799 w 6986016"/>
              <a:gd name="connsiteY90" fmla="*/ 63461 h 1008474"/>
              <a:gd name="connsiteX91" fmla="*/ 136775 w 6986016"/>
              <a:gd name="connsiteY91" fmla="*/ 170568 h 1008474"/>
              <a:gd name="connsiteX92" fmla="*/ 0 w 6986016"/>
              <a:gd name="connsiteY92" fmla="*/ 167745 h 1008474"/>
              <a:gd name="connsiteX93" fmla="*/ 0 w 6986016"/>
              <a:gd name="connsiteY93" fmla="*/ 170673 h 1008474"/>
              <a:gd name="connsiteX94" fmla="*/ 77894 w 6986016"/>
              <a:gd name="connsiteY94" fmla="*/ 173322 h 1008474"/>
              <a:gd name="connsiteX95" fmla="*/ 837295 w 6986016"/>
              <a:gd name="connsiteY95" fmla="*/ 65384 h 1008474"/>
              <a:gd name="connsiteX96" fmla="*/ 1248734 w 6986016"/>
              <a:gd name="connsiteY96" fmla="*/ 0 h 1008474"/>
              <a:gd name="connsiteX97" fmla="*/ 1241013 w 6986016"/>
              <a:gd name="connsiteY97" fmla="*/ 0 h 1008474"/>
              <a:gd name="connsiteX98" fmla="*/ 1176128 w 6986016"/>
              <a:gd name="connsiteY98" fmla="*/ 17255 h 1008474"/>
              <a:gd name="connsiteX99" fmla="*/ 805069 w 6986016"/>
              <a:gd name="connsiteY99" fmla="*/ 112009 h 1008474"/>
              <a:gd name="connsiteX100" fmla="*/ 107449 w 6986016"/>
              <a:gd name="connsiteY100" fmla="*/ 205349 h 1008474"/>
              <a:gd name="connsiteX101" fmla="*/ 0 w 6986016"/>
              <a:gd name="connsiteY101" fmla="*/ 202351 h 1008474"/>
              <a:gd name="connsiteX102" fmla="*/ 0 w 6986016"/>
              <a:gd name="connsiteY102" fmla="*/ 205119 h 1008474"/>
              <a:gd name="connsiteX103" fmla="*/ 68489 w 6986016"/>
              <a:gd name="connsiteY103" fmla="*/ 207560 h 1008474"/>
              <a:gd name="connsiteX104" fmla="*/ 358188 w 6986016"/>
              <a:gd name="connsiteY104" fmla="*/ 191465 h 1008474"/>
              <a:gd name="connsiteX105" fmla="*/ 805506 w 6986016"/>
              <a:gd name="connsiteY105" fmla="*/ 113941 h 1008474"/>
              <a:gd name="connsiteX106" fmla="*/ 1176644 w 6986016"/>
              <a:gd name="connsiteY106" fmla="*/ 19170 h 1008474"/>
              <a:gd name="connsiteX107" fmla="*/ 1439476 w 6986016"/>
              <a:gd name="connsiteY107" fmla="*/ 0 h 1008474"/>
              <a:gd name="connsiteX108" fmla="*/ 1431898 w 6986016"/>
              <a:gd name="connsiteY108" fmla="*/ 0 h 1008474"/>
              <a:gd name="connsiteX109" fmla="*/ 1270842 w 6986016"/>
              <a:gd name="connsiteY109" fmla="*/ 43718 h 1008474"/>
              <a:gd name="connsiteX110" fmla="*/ 1171564 w 6986016"/>
              <a:gd name="connsiteY110" fmla="*/ 67985 h 1008474"/>
              <a:gd name="connsiteX111" fmla="*/ 773319 w 6986016"/>
              <a:gd name="connsiteY111" fmla="*/ 160552 h 1008474"/>
              <a:gd name="connsiteX112" fmla="*/ 77496 w 6986016"/>
              <a:gd name="connsiteY112" fmla="*/ 239918 h 1008474"/>
              <a:gd name="connsiteX113" fmla="*/ 0 w 6986016"/>
              <a:gd name="connsiteY113" fmla="*/ 237270 h 1008474"/>
              <a:gd name="connsiteX114" fmla="*/ 0 w 6986016"/>
              <a:gd name="connsiteY114" fmla="*/ 239624 h 1008474"/>
              <a:gd name="connsiteX115" fmla="*/ 62615 w 6986016"/>
              <a:gd name="connsiteY115" fmla="*/ 241939 h 1008474"/>
              <a:gd name="connsiteX116" fmla="*/ 773736 w 6986016"/>
              <a:gd name="connsiteY116" fmla="*/ 162495 h 1008474"/>
              <a:gd name="connsiteX117" fmla="*/ 1172040 w 6986016"/>
              <a:gd name="connsiteY117" fmla="*/ 69910 h 1008474"/>
              <a:gd name="connsiteX118" fmla="*/ 1271318 w 6986016"/>
              <a:gd name="connsiteY118" fmla="*/ 45647 h 1008474"/>
              <a:gd name="connsiteX119" fmla="*/ 1653591 w 6986016"/>
              <a:gd name="connsiteY119" fmla="*/ 0 h 1008474"/>
              <a:gd name="connsiteX120" fmla="*/ 1646040 w 6986016"/>
              <a:gd name="connsiteY120" fmla="*/ 0 h 1008474"/>
              <a:gd name="connsiteX121" fmla="*/ 1473544 w 6986016"/>
              <a:gd name="connsiteY121" fmla="*/ 47105 h 1008474"/>
              <a:gd name="connsiteX122" fmla="*/ 1240461 w 6986016"/>
              <a:gd name="connsiteY122" fmla="*/ 103462 h 1008474"/>
              <a:gd name="connsiteX123" fmla="*/ 1172933 w 6986016"/>
              <a:gd name="connsiteY123" fmla="*/ 118537 h 1008474"/>
              <a:gd name="connsiteX124" fmla="*/ 741589 w 6986016"/>
              <a:gd name="connsiteY124" fmla="*/ 209108 h 1008474"/>
              <a:gd name="connsiteX125" fmla="*/ 48921 w 6986016"/>
              <a:gd name="connsiteY125" fmla="*/ 274806 h 1008474"/>
              <a:gd name="connsiteX126" fmla="*/ 0 w 6986016"/>
              <a:gd name="connsiteY126" fmla="*/ 272773 h 1008474"/>
              <a:gd name="connsiteX127" fmla="*/ 0 w 6986016"/>
              <a:gd name="connsiteY127" fmla="*/ 274758 h 1008474"/>
              <a:gd name="connsiteX128" fmla="*/ 48905 w 6986016"/>
              <a:gd name="connsiteY128" fmla="*/ 276790 h 1008474"/>
              <a:gd name="connsiteX129" fmla="*/ 741946 w 6986016"/>
              <a:gd name="connsiteY129" fmla="*/ 211061 h 1008474"/>
              <a:gd name="connsiteX130" fmla="*/ 1173389 w 6986016"/>
              <a:gd name="connsiteY130" fmla="*/ 120476 h 1008474"/>
              <a:gd name="connsiteX131" fmla="*/ 1240897 w 6986016"/>
              <a:gd name="connsiteY131" fmla="*/ 105402 h 1008474"/>
              <a:gd name="connsiteX132" fmla="*/ 1474030 w 6986016"/>
              <a:gd name="connsiteY132" fmla="*/ 49034 h 1008474"/>
              <a:gd name="connsiteX133" fmla="*/ 1865720 w 6986016"/>
              <a:gd name="connsiteY133" fmla="*/ 0 h 1008474"/>
              <a:gd name="connsiteX134" fmla="*/ 1858432 w 6986016"/>
              <a:gd name="connsiteY134" fmla="*/ 0 h 1008474"/>
              <a:gd name="connsiteX135" fmla="*/ 1702790 w 6986016"/>
              <a:gd name="connsiteY135" fmla="*/ 44074 h 1008474"/>
              <a:gd name="connsiteX136" fmla="*/ 1210060 w 6986016"/>
              <a:gd name="connsiteY136" fmla="*/ 163199 h 1008474"/>
              <a:gd name="connsiteX137" fmla="*/ 1181723 w 6986016"/>
              <a:gd name="connsiteY137" fmla="*/ 168946 h 1008474"/>
              <a:gd name="connsiteX138" fmla="*/ 709858 w 6986016"/>
              <a:gd name="connsiteY138" fmla="*/ 257653 h 1008474"/>
              <a:gd name="connsiteX139" fmla="*/ 20867 w 6986016"/>
              <a:gd name="connsiteY139" fmla="*/ 309750 h 1008474"/>
              <a:gd name="connsiteX140" fmla="*/ 0 w 6986016"/>
              <a:gd name="connsiteY140" fmla="*/ 308729 h 1008474"/>
              <a:gd name="connsiteX141" fmla="*/ 0 w 6986016"/>
              <a:gd name="connsiteY141" fmla="*/ 310714 h 1008474"/>
              <a:gd name="connsiteX142" fmla="*/ 20827 w 6986016"/>
              <a:gd name="connsiteY142" fmla="*/ 311733 h 1008474"/>
              <a:gd name="connsiteX143" fmla="*/ 710176 w 6986016"/>
              <a:gd name="connsiteY143" fmla="*/ 259610 h 1008474"/>
              <a:gd name="connsiteX144" fmla="*/ 1182120 w 6986016"/>
              <a:gd name="connsiteY144" fmla="*/ 170890 h 1008474"/>
              <a:gd name="connsiteX145" fmla="*/ 1210457 w 6986016"/>
              <a:gd name="connsiteY145" fmla="*/ 165144 h 1008474"/>
              <a:gd name="connsiteX146" fmla="*/ 1703299 w 6986016"/>
              <a:gd name="connsiteY146" fmla="*/ 45994 h 1008474"/>
              <a:gd name="connsiteX147" fmla="*/ 2081600 w 6986016"/>
              <a:gd name="connsiteY147" fmla="*/ 0 h 1008474"/>
              <a:gd name="connsiteX148" fmla="*/ 2074508 w 6986016"/>
              <a:gd name="connsiteY148" fmla="*/ 0 h 1008474"/>
              <a:gd name="connsiteX149" fmla="*/ 1919883 w 6986016"/>
              <a:gd name="connsiteY149" fmla="*/ 45082 h 1008474"/>
              <a:gd name="connsiteX150" fmla="*/ 1179659 w 6986016"/>
              <a:gd name="connsiteY150" fmla="*/ 222939 h 1008474"/>
              <a:gd name="connsiteX151" fmla="*/ 678128 w 6986016"/>
              <a:gd name="connsiteY151" fmla="*/ 306199 h 1008474"/>
              <a:gd name="connsiteX152" fmla="*/ 216672 w 6986016"/>
              <a:gd name="connsiteY152" fmla="*/ 344223 h 1008474"/>
              <a:gd name="connsiteX153" fmla="*/ 0 w 6986016"/>
              <a:gd name="connsiteY153" fmla="*/ 344540 h 1008474"/>
              <a:gd name="connsiteX154" fmla="*/ 0 w 6986016"/>
              <a:gd name="connsiteY154" fmla="*/ 346522 h 1008474"/>
              <a:gd name="connsiteX155" fmla="*/ 216711 w 6986016"/>
              <a:gd name="connsiteY155" fmla="*/ 346206 h 1008474"/>
              <a:gd name="connsiteX156" fmla="*/ 678386 w 6986016"/>
              <a:gd name="connsiteY156" fmla="*/ 308165 h 1008474"/>
              <a:gd name="connsiteX157" fmla="*/ 1180017 w 6986016"/>
              <a:gd name="connsiteY157" fmla="*/ 224889 h 1008474"/>
              <a:gd name="connsiteX158" fmla="*/ 1920413 w 6986016"/>
              <a:gd name="connsiteY158" fmla="*/ 46993 h 1008474"/>
              <a:gd name="connsiteX159" fmla="*/ 2293328 w 6986016"/>
              <a:gd name="connsiteY159" fmla="*/ 0 h 1008474"/>
              <a:gd name="connsiteX160" fmla="*/ 2286483 w 6986016"/>
              <a:gd name="connsiteY160" fmla="*/ 0 h 1008474"/>
              <a:gd name="connsiteX161" fmla="*/ 2115193 w 6986016"/>
              <a:gd name="connsiteY161" fmla="*/ 51799 h 1008474"/>
              <a:gd name="connsiteX162" fmla="*/ 1149259 w 6986016"/>
              <a:gd name="connsiteY162" fmla="*/ 282681 h 1008474"/>
              <a:gd name="connsiteX163" fmla="*/ 646378 w 6986016"/>
              <a:gd name="connsiteY163" fmla="*/ 354749 h 1008474"/>
              <a:gd name="connsiteX164" fmla="*/ 191589 w 6986016"/>
              <a:gd name="connsiteY164" fmla="*/ 382571 h 1008474"/>
              <a:gd name="connsiteX165" fmla="*/ 0 w 6986016"/>
              <a:gd name="connsiteY165" fmla="*/ 380131 h 1008474"/>
              <a:gd name="connsiteX166" fmla="*/ 0 w 6986016"/>
              <a:gd name="connsiteY166" fmla="*/ 382116 h 1008474"/>
              <a:gd name="connsiteX167" fmla="*/ 191616 w 6986016"/>
              <a:gd name="connsiteY167" fmla="*/ 384560 h 1008474"/>
              <a:gd name="connsiteX168" fmla="*/ 646596 w 6986016"/>
              <a:gd name="connsiteY168" fmla="*/ 356722 h 1008474"/>
              <a:gd name="connsiteX169" fmla="*/ 1149576 w 6986016"/>
              <a:gd name="connsiteY169" fmla="*/ 284639 h 1008474"/>
              <a:gd name="connsiteX170" fmla="*/ 2115749 w 6986016"/>
              <a:gd name="connsiteY170" fmla="*/ 53702 h 1008474"/>
              <a:gd name="connsiteX171" fmla="*/ 2501618 w 6986016"/>
              <a:gd name="connsiteY171" fmla="*/ 0 h 1008474"/>
              <a:gd name="connsiteX172" fmla="*/ 2494810 w 6986016"/>
              <a:gd name="connsiteY172" fmla="*/ 0 h 1008474"/>
              <a:gd name="connsiteX173" fmla="*/ 2340955 w 6986016"/>
              <a:gd name="connsiteY173" fmla="*/ 46770 h 1008474"/>
              <a:gd name="connsiteX174" fmla="*/ 2085864 w 6986016"/>
              <a:gd name="connsiteY174" fmla="*/ 124010 h 1008474"/>
              <a:gd name="connsiteX175" fmla="*/ 1118878 w 6986016"/>
              <a:gd name="connsiteY175" fmla="*/ 342421 h 1008474"/>
              <a:gd name="connsiteX176" fmla="*/ 614648 w 6986016"/>
              <a:gd name="connsiteY176" fmla="*/ 403299 h 1008474"/>
              <a:gd name="connsiteX177" fmla="*/ 168104 w 6986016"/>
              <a:gd name="connsiteY177" fmla="*/ 421106 h 1008474"/>
              <a:gd name="connsiteX178" fmla="*/ 0 w 6986016"/>
              <a:gd name="connsiteY178" fmla="*/ 416579 h 1008474"/>
              <a:gd name="connsiteX179" fmla="*/ 0 w 6986016"/>
              <a:gd name="connsiteY179" fmla="*/ 418566 h 1008474"/>
              <a:gd name="connsiteX180" fmla="*/ 168104 w 6986016"/>
              <a:gd name="connsiteY180" fmla="*/ 423091 h 1008474"/>
              <a:gd name="connsiteX181" fmla="*/ 614827 w 6986016"/>
              <a:gd name="connsiteY181" fmla="*/ 405284 h 1008474"/>
              <a:gd name="connsiteX182" fmla="*/ 1119155 w 6986016"/>
              <a:gd name="connsiteY182" fmla="*/ 344381 h 1008474"/>
              <a:gd name="connsiteX183" fmla="*/ 2086420 w 6986016"/>
              <a:gd name="connsiteY183" fmla="*/ 125913 h 1008474"/>
              <a:gd name="connsiteX184" fmla="*/ 2341530 w 6986016"/>
              <a:gd name="connsiteY184" fmla="*/ 48664 h 1008474"/>
              <a:gd name="connsiteX185" fmla="*/ 2715087 w 6986016"/>
              <a:gd name="connsiteY185" fmla="*/ 0 h 1008474"/>
              <a:gd name="connsiteX186" fmla="*/ 2707899 w 6986016"/>
              <a:gd name="connsiteY186" fmla="*/ 0 h 1008474"/>
              <a:gd name="connsiteX187" fmla="*/ 2557745 w 6986016"/>
              <a:gd name="connsiteY187" fmla="*/ 42886 h 1008474"/>
              <a:gd name="connsiteX188" fmla="*/ 2359172 w 6986016"/>
              <a:gd name="connsiteY188" fmla="*/ 104198 h 1008474"/>
              <a:gd name="connsiteX189" fmla="*/ 2056515 w 6986016"/>
              <a:gd name="connsiteY189" fmla="*/ 196222 h 1008474"/>
              <a:gd name="connsiteX190" fmla="*/ 1088477 w 6986016"/>
              <a:gd name="connsiteY190" fmla="*/ 402168 h 1008474"/>
              <a:gd name="connsiteX191" fmla="*/ 582918 w 6986016"/>
              <a:gd name="connsiteY191" fmla="*/ 451857 h 1008474"/>
              <a:gd name="connsiteX192" fmla="*/ 147038 w 6986016"/>
              <a:gd name="connsiteY192" fmla="*/ 460157 h 1008474"/>
              <a:gd name="connsiteX193" fmla="*/ 0 w 6986016"/>
              <a:gd name="connsiteY193" fmla="*/ 454064 h 1008474"/>
              <a:gd name="connsiteX194" fmla="*/ 0 w 6986016"/>
              <a:gd name="connsiteY194" fmla="*/ 456044 h 1008474"/>
              <a:gd name="connsiteX195" fmla="*/ 147005 w 6986016"/>
              <a:gd name="connsiteY195" fmla="*/ 462136 h 1008474"/>
              <a:gd name="connsiteX196" fmla="*/ 583037 w 6986016"/>
              <a:gd name="connsiteY196" fmla="*/ 453821 h 1008474"/>
              <a:gd name="connsiteX197" fmla="*/ 1088715 w 6986016"/>
              <a:gd name="connsiteY197" fmla="*/ 404132 h 1008474"/>
              <a:gd name="connsiteX198" fmla="*/ 2057070 w 6986016"/>
              <a:gd name="connsiteY198" fmla="*/ 198122 h 1008474"/>
              <a:gd name="connsiteX199" fmla="*/ 2359767 w 6986016"/>
              <a:gd name="connsiteY199" fmla="*/ 106085 h 1008474"/>
              <a:gd name="connsiteX200" fmla="*/ 2558299 w 6986016"/>
              <a:gd name="connsiteY200" fmla="*/ 44782 h 1008474"/>
              <a:gd name="connsiteX201" fmla="*/ 2953235 w 6986016"/>
              <a:gd name="connsiteY201" fmla="*/ 0 h 1008474"/>
              <a:gd name="connsiteX202" fmla="*/ 2943808 w 6986016"/>
              <a:gd name="connsiteY202" fmla="*/ 0 h 1008474"/>
              <a:gd name="connsiteX203" fmla="*/ 2897005 w 6986016"/>
              <a:gd name="connsiteY203" fmla="*/ 10063 h 1008474"/>
              <a:gd name="connsiteX204" fmla="*/ 2725925 w 6986016"/>
              <a:gd name="connsiteY204" fmla="*/ 54602 h 1008474"/>
              <a:gd name="connsiteX205" fmla="*/ 2377429 w 6986016"/>
              <a:gd name="connsiteY205" fmla="*/ 161187 h 1008474"/>
              <a:gd name="connsiteX206" fmla="*/ 2027186 w 6986016"/>
              <a:gd name="connsiteY206" fmla="*/ 268430 h 1008474"/>
              <a:gd name="connsiteX207" fmla="*/ 1058077 w 6986016"/>
              <a:gd name="connsiteY207" fmla="*/ 461897 h 1008474"/>
              <a:gd name="connsiteX208" fmla="*/ 551168 w 6986016"/>
              <a:gd name="connsiteY208" fmla="*/ 500394 h 1008474"/>
              <a:gd name="connsiteX209" fmla="*/ 129508 w 6986016"/>
              <a:gd name="connsiteY209" fmla="*/ 499546 h 1008474"/>
              <a:gd name="connsiteX210" fmla="*/ 0 w 6986016"/>
              <a:gd name="connsiteY210" fmla="*/ 492325 h 1008474"/>
              <a:gd name="connsiteX211" fmla="*/ 0 w 6986016"/>
              <a:gd name="connsiteY211" fmla="*/ 494314 h 1008474"/>
              <a:gd name="connsiteX212" fmla="*/ 129442 w 6986016"/>
              <a:gd name="connsiteY212" fmla="*/ 501535 h 1008474"/>
              <a:gd name="connsiteX213" fmla="*/ 551248 w 6986016"/>
              <a:gd name="connsiteY213" fmla="*/ 502378 h 1008474"/>
              <a:gd name="connsiteX214" fmla="*/ 1058296 w 6986016"/>
              <a:gd name="connsiteY214" fmla="*/ 463862 h 1008474"/>
              <a:gd name="connsiteX215" fmla="*/ 2027722 w 6986016"/>
              <a:gd name="connsiteY215" fmla="*/ 270339 h 1008474"/>
              <a:gd name="connsiteX216" fmla="*/ 2378024 w 6986016"/>
              <a:gd name="connsiteY216" fmla="*/ 163076 h 1008474"/>
              <a:gd name="connsiteX217" fmla="*/ 2726460 w 6986016"/>
              <a:gd name="connsiteY217" fmla="*/ 56511 h 1008474"/>
              <a:gd name="connsiteX218" fmla="*/ 2897451 w 6986016"/>
              <a:gd name="connsiteY218" fmla="*/ 11995 h 1008474"/>
              <a:gd name="connsiteX219" fmla="*/ 3242690 w 6986016"/>
              <a:gd name="connsiteY219" fmla="*/ 0 h 1008474"/>
              <a:gd name="connsiteX220" fmla="*/ 3228803 w 6986016"/>
              <a:gd name="connsiteY220" fmla="*/ 0 h 1008474"/>
              <a:gd name="connsiteX221" fmla="*/ 3193141 w 6986016"/>
              <a:gd name="connsiteY221" fmla="*/ 5149 h 1008474"/>
              <a:gd name="connsiteX222" fmla="*/ 2694016 w 6986016"/>
              <a:gd name="connsiteY222" fmla="*/ 123466 h 1008474"/>
              <a:gd name="connsiteX223" fmla="*/ 2395724 w 6986016"/>
              <a:gd name="connsiteY223" fmla="*/ 217591 h 1008474"/>
              <a:gd name="connsiteX224" fmla="*/ 1997857 w 6986016"/>
              <a:gd name="connsiteY224" fmla="*/ 340640 h 1008474"/>
              <a:gd name="connsiteX225" fmla="*/ 1027677 w 6986016"/>
              <a:gd name="connsiteY225" fmla="*/ 521647 h 1008474"/>
              <a:gd name="connsiteX226" fmla="*/ 519438 w 6986016"/>
              <a:gd name="connsiteY226" fmla="*/ 548952 h 1008474"/>
              <a:gd name="connsiteX227" fmla="*/ 51701 w 6986016"/>
              <a:gd name="connsiteY227" fmla="*/ 535754 h 1008474"/>
              <a:gd name="connsiteX228" fmla="*/ 0 w 6986016"/>
              <a:gd name="connsiteY228" fmla="*/ 531796 h 1008474"/>
              <a:gd name="connsiteX229" fmla="*/ 0 w 6986016"/>
              <a:gd name="connsiteY229" fmla="*/ 534098 h 1008474"/>
              <a:gd name="connsiteX230" fmla="*/ 17805 w 6986016"/>
              <a:gd name="connsiteY230" fmla="*/ 535508 h 1008474"/>
              <a:gd name="connsiteX231" fmla="*/ 449588 w 6986016"/>
              <a:gd name="connsiteY231" fmla="*/ 551433 h 1008474"/>
              <a:gd name="connsiteX232" fmla="*/ 519458 w 6986016"/>
              <a:gd name="connsiteY232" fmla="*/ 550937 h 1008474"/>
              <a:gd name="connsiteX233" fmla="*/ 1027855 w 6986016"/>
              <a:gd name="connsiteY233" fmla="*/ 523612 h 1008474"/>
              <a:gd name="connsiteX234" fmla="*/ 1998393 w 6986016"/>
              <a:gd name="connsiteY234" fmla="*/ 342553 h 1008474"/>
              <a:gd name="connsiteX235" fmla="*/ 2396320 w 6986016"/>
              <a:gd name="connsiteY235" fmla="*/ 219480 h 1008474"/>
              <a:gd name="connsiteX236" fmla="*/ 2694571 w 6986016"/>
              <a:gd name="connsiteY236" fmla="*/ 125371 h 1008474"/>
              <a:gd name="connsiteX237" fmla="*/ 3193448 w 6986016"/>
              <a:gd name="connsiteY237" fmla="*/ 7111 h 1008474"/>
              <a:gd name="connsiteX238" fmla="*/ 4314858 w 6986016"/>
              <a:gd name="connsiteY238" fmla="*/ 0 h 1008474"/>
              <a:gd name="connsiteX239" fmla="*/ 4305801 w 6986016"/>
              <a:gd name="connsiteY239" fmla="*/ 0 h 1008474"/>
              <a:gd name="connsiteX240" fmla="*/ 4636282 w 6986016"/>
              <a:gd name="connsiteY240" fmla="*/ 73994 h 1008474"/>
              <a:gd name="connsiteX241" fmla="*/ 4878514 w 6986016"/>
              <a:gd name="connsiteY241" fmla="*/ 114041 h 1008474"/>
              <a:gd name="connsiteX242" fmla="*/ 5952814 w 6986016"/>
              <a:gd name="connsiteY242" fmla="*/ 178505 h 1008474"/>
              <a:gd name="connsiteX243" fmla="*/ 6459604 w 6986016"/>
              <a:gd name="connsiteY243" fmla="*/ 131920 h 1008474"/>
              <a:gd name="connsiteX244" fmla="*/ 6488905 w 6986016"/>
              <a:gd name="connsiteY244" fmla="*/ 124422 h 1008474"/>
              <a:gd name="connsiteX245" fmla="*/ 6245474 w 6986016"/>
              <a:gd name="connsiteY245" fmla="*/ 159720 h 1008474"/>
              <a:gd name="connsiteX246" fmla="*/ 5952755 w 6986016"/>
              <a:gd name="connsiteY246" fmla="*/ 176526 h 1008474"/>
              <a:gd name="connsiteX247" fmla="*/ 4878772 w 6986016"/>
              <a:gd name="connsiteY247" fmla="*/ 112078 h 1008474"/>
              <a:gd name="connsiteX248" fmla="*/ 4636678 w 6986016"/>
              <a:gd name="connsiteY248" fmla="*/ 72051 h 1008474"/>
              <a:gd name="connsiteX249" fmla="*/ 4661218 w 6986016"/>
              <a:gd name="connsiteY249" fmla="*/ 0 h 1008474"/>
              <a:gd name="connsiteX250" fmla="*/ 4651906 w 6986016"/>
              <a:gd name="connsiteY250" fmla="*/ 0 h 1008474"/>
              <a:gd name="connsiteX251" fmla="*/ 4698016 w 6986016"/>
              <a:gd name="connsiteY251" fmla="*/ 10067 h 1008474"/>
              <a:gd name="connsiteX252" fmla="*/ 4941915 w 6986016"/>
              <a:gd name="connsiteY252" fmla="*/ 44218 h 1008474"/>
              <a:gd name="connsiteX253" fmla="*/ 6019808 w 6986016"/>
              <a:gd name="connsiteY253" fmla="*/ 70636 h 1008474"/>
              <a:gd name="connsiteX254" fmla="*/ 6276570 w 6986016"/>
              <a:gd name="connsiteY254" fmla="*/ 58479 h 1008474"/>
              <a:gd name="connsiteX255" fmla="*/ 6406894 w 6986016"/>
              <a:gd name="connsiteY255" fmla="*/ 46114 h 1008474"/>
              <a:gd name="connsiteX256" fmla="*/ 6220746 w 6986016"/>
              <a:gd name="connsiteY256" fmla="*/ 59722 h 1008474"/>
              <a:gd name="connsiteX257" fmla="*/ 6019749 w 6986016"/>
              <a:gd name="connsiteY257" fmla="*/ 68654 h 1008474"/>
              <a:gd name="connsiteX258" fmla="*/ 4942114 w 6986016"/>
              <a:gd name="connsiteY258" fmla="*/ 42242 h 1008474"/>
              <a:gd name="connsiteX259" fmla="*/ 4698373 w 6986016"/>
              <a:gd name="connsiteY259" fmla="*/ 8112 h 1008474"/>
              <a:gd name="connsiteX260" fmla="*/ 6387913 w 6986016"/>
              <a:gd name="connsiteY260" fmla="*/ 0 h 1008474"/>
              <a:gd name="connsiteX261" fmla="*/ 6334399 w 6986016"/>
              <a:gd name="connsiteY261" fmla="*/ 0 h 1008474"/>
              <a:gd name="connsiteX262" fmla="*/ 6114482 w 6986016"/>
              <a:gd name="connsiteY262" fmla="*/ 12132 h 1008474"/>
              <a:gd name="connsiteX263" fmla="*/ 6053244 w 6986016"/>
              <a:gd name="connsiteY263" fmla="*/ 14722 h 1008474"/>
              <a:gd name="connsiteX264" fmla="*/ 4973804 w 6986016"/>
              <a:gd name="connsiteY264" fmla="*/ 7328 h 1008474"/>
              <a:gd name="connsiteX265" fmla="*/ 4916327 w 6986016"/>
              <a:gd name="connsiteY265" fmla="*/ 0 h 1008474"/>
              <a:gd name="connsiteX266" fmla="*/ 4900699 w 6986016"/>
              <a:gd name="connsiteY266" fmla="*/ 0 h 1008474"/>
              <a:gd name="connsiteX267" fmla="*/ 4973645 w 6986016"/>
              <a:gd name="connsiteY267" fmla="*/ 9301 h 1008474"/>
              <a:gd name="connsiteX268" fmla="*/ 6053324 w 6986016"/>
              <a:gd name="connsiteY268" fmla="*/ 16698 h 1008474"/>
              <a:gd name="connsiteX269" fmla="*/ 6114562 w 6986016"/>
              <a:gd name="connsiteY269" fmla="*/ 14111 h 1008474"/>
              <a:gd name="connsiteX270" fmla="*/ 6359240 w 6986016"/>
              <a:gd name="connsiteY270" fmla="*/ 2441 h 1008474"/>
              <a:gd name="connsiteX271" fmla="*/ 6706607 w 6986016"/>
              <a:gd name="connsiteY271" fmla="*/ 0 h 1008474"/>
              <a:gd name="connsiteX272" fmla="*/ 6700970 w 6986016"/>
              <a:gd name="connsiteY272" fmla="*/ 0 h 1008474"/>
              <a:gd name="connsiteX273" fmla="*/ 6613896 w 6986016"/>
              <a:gd name="connsiteY273" fmla="*/ 17927 h 1008474"/>
              <a:gd name="connsiteX274" fmla="*/ 6816856 w 6986016"/>
              <a:gd name="connsiteY274" fmla="*/ 0 h 1008474"/>
              <a:gd name="connsiteX275" fmla="*/ 6810681 w 6986016"/>
              <a:gd name="connsiteY275" fmla="*/ 0 h 1008474"/>
              <a:gd name="connsiteX276" fmla="*/ 6720135 w 6986016"/>
              <a:gd name="connsiteY276" fmla="*/ 30706 h 1008474"/>
              <a:gd name="connsiteX277" fmla="*/ 5986251 w 6986016"/>
              <a:gd name="connsiteY277" fmla="*/ 122591 h 1008474"/>
              <a:gd name="connsiteX278" fmla="*/ 4910443 w 6986016"/>
              <a:gd name="connsiteY278" fmla="*/ 77161 h 1008474"/>
              <a:gd name="connsiteX279" fmla="*/ 4667536 w 6986016"/>
              <a:gd name="connsiteY279" fmla="*/ 40083 h 1008474"/>
              <a:gd name="connsiteX280" fmla="*/ 4481429 w 6986016"/>
              <a:gd name="connsiteY280" fmla="*/ 0 h 1008474"/>
              <a:gd name="connsiteX281" fmla="*/ 4472004 w 6986016"/>
              <a:gd name="connsiteY281" fmla="*/ 0 h 1008474"/>
              <a:gd name="connsiteX282" fmla="*/ 4667158 w 6986016"/>
              <a:gd name="connsiteY282" fmla="*/ 42032 h 1008474"/>
              <a:gd name="connsiteX283" fmla="*/ 4910224 w 6986016"/>
              <a:gd name="connsiteY283" fmla="*/ 79132 h 1008474"/>
              <a:gd name="connsiteX284" fmla="*/ 5986312 w 6986016"/>
              <a:gd name="connsiteY284" fmla="*/ 124572 h 1008474"/>
              <a:gd name="connsiteX285" fmla="*/ 6720783 w 6986016"/>
              <a:gd name="connsiteY285" fmla="*/ 32584 h 1008474"/>
              <a:gd name="connsiteX286" fmla="*/ 6861193 w 6986016"/>
              <a:gd name="connsiteY286" fmla="*/ 0 h 1008474"/>
              <a:gd name="connsiteX287" fmla="*/ 6856764 w 6986016"/>
              <a:gd name="connsiteY287" fmla="*/ 0 h 1008474"/>
              <a:gd name="connsiteX288" fmla="*/ 6700798 w 6986016"/>
              <a:gd name="connsiteY288" fmla="*/ 67397 h 1008474"/>
              <a:gd name="connsiteX289" fmla="*/ 6507078 w 6986016"/>
              <a:gd name="connsiteY289" fmla="*/ 119772 h 1008474"/>
              <a:gd name="connsiteX290" fmla="*/ 6686893 w 6986016"/>
              <a:gd name="connsiteY290" fmla="*/ 73760 h 1008474"/>
              <a:gd name="connsiteX291" fmla="*/ 6887405 w 6986016"/>
              <a:gd name="connsiteY291" fmla="*/ 0 h 1008474"/>
              <a:gd name="connsiteX292" fmla="*/ 6883760 w 6986016"/>
              <a:gd name="connsiteY292" fmla="*/ 0 h 1008474"/>
              <a:gd name="connsiteX293" fmla="*/ 6851182 w 6986016"/>
              <a:gd name="connsiteY293" fmla="*/ 21068 h 1008474"/>
              <a:gd name="connsiteX294" fmla="*/ 5919260 w 6986016"/>
              <a:gd name="connsiteY294" fmla="*/ 230459 h 1008474"/>
              <a:gd name="connsiteX295" fmla="*/ 4847083 w 6986016"/>
              <a:gd name="connsiteY295" fmla="*/ 146997 h 1008474"/>
              <a:gd name="connsiteX296" fmla="*/ 4605822 w 6986016"/>
              <a:gd name="connsiteY296" fmla="*/ 104019 h 1008474"/>
              <a:gd name="connsiteX297" fmla="*/ 4304892 w 6986016"/>
              <a:gd name="connsiteY297" fmla="*/ 38058 h 1008474"/>
              <a:gd name="connsiteX298" fmla="*/ 4134602 w 6986016"/>
              <a:gd name="connsiteY298" fmla="*/ 0 h 1008474"/>
              <a:gd name="connsiteX299" fmla="*/ 4125511 w 6986016"/>
              <a:gd name="connsiteY299" fmla="*/ 0 h 1008474"/>
              <a:gd name="connsiteX300" fmla="*/ 4304455 w 6986016"/>
              <a:gd name="connsiteY300" fmla="*/ 39989 h 1008474"/>
              <a:gd name="connsiteX301" fmla="*/ 4605425 w 6986016"/>
              <a:gd name="connsiteY301" fmla="*/ 105962 h 1008474"/>
              <a:gd name="connsiteX302" fmla="*/ 4846805 w 6986016"/>
              <a:gd name="connsiteY302" fmla="*/ 148955 h 1008474"/>
              <a:gd name="connsiteX303" fmla="*/ 5817819 w 6986016"/>
              <a:gd name="connsiteY303" fmla="*/ 233563 h 1008474"/>
              <a:gd name="connsiteX304" fmla="*/ 5919300 w 6986016"/>
              <a:gd name="connsiteY304" fmla="*/ 232442 h 1008474"/>
              <a:gd name="connsiteX305" fmla="*/ 6852155 w 6986016"/>
              <a:gd name="connsiteY305" fmla="*/ 22797 h 1008474"/>
              <a:gd name="connsiteX306" fmla="*/ 6900052 w 6986016"/>
              <a:gd name="connsiteY306" fmla="*/ 0 h 1008474"/>
              <a:gd name="connsiteX307" fmla="*/ 6896546 w 6986016"/>
              <a:gd name="connsiteY307" fmla="*/ 0 h 1008474"/>
              <a:gd name="connsiteX308" fmla="*/ 6816058 w 6986016"/>
              <a:gd name="connsiteY308" fmla="*/ 54906 h 1008474"/>
              <a:gd name="connsiteX309" fmla="*/ 5885783 w 6986016"/>
              <a:gd name="connsiteY309" fmla="*/ 284393 h 1008474"/>
              <a:gd name="connsiteX310" fmla="*/ 4815412 w 6986016"/>
              <a:gd name="connsiteY310" fmla="*/ 181912 h 1008474"/>
              <a:gd name="connsiteX311" fmla="*/ 4574985 w 6986016"/>
              <a:gd name="connsiteY311" fmla="*/ 135988 h 1008474"/>
              <a:gd name="connsiteX312" fmla="*/ 4371448 w 6986016"/>
              <a:gd name="connsiteY312" fmla="*/ 91734 h 1008474"/>
              <a:gd name="connsiteX313" fmla="*/ 4124572 w 6986016"/>
              <a:gd name="connsiteY313" fmla="*/ 38520 h 1008474"/>
              <a:gd name="connsiteX314" fmla="*/ 3914828 w 6986016"/>
              <a:gd name="connsiteY314" fmla="*/ 0 h 1008474"/>
              <a:gd name="connsiteX315" fmla="*/ 3903841 w 6986016"/>
              <a:gd name="connsiteY315" fmla="*/ 0 h 1008474"/>
              <a:gd name="connsiteX316" fmla="*/ 4124185 w 6986016"/>
              <a:gd name="connsiteY316" fmla="*/ 40469 h 1008474"/>
              <a:gd name="connsiteX317" fmla="*/ 4371031 w 6986016"/>
              <a:gd name="connsiteY317" fmla="*/ 93673 h 1008474"/>
              <a:gd name="connsiteX318" fmla="*/ 4574568 w 6986016"/>
              <a:gd name="connsiteY318" fmla="*/ 137931 h 1008474"/>
              <a:gd name="connsiteX319" fmla="*/ 4815075 w 6986016"/>
              <a:gd name="connsiteY319" fmla="*/ 183869 h 1008474"/>
              <a:gd name="connsiteX320" fmla="*/ 5885804 w 6986016"/>
              <a:gd name="connsiteY320" fmla="*/ 286376 h 1008474"/>
              <a:gd name="connsiteX321" fmla="*/ 6391660 w 6986016"/>
              <a:gd name="connsiteY321" fmla="*/ 229109 h 1008474"/>
              <a:gd name="connsiteX322" fmla="*/ 6817071 w 6986016"/>
              <a:gd name="connsiteY322" fmla="*/ 56601 h 1008474"/>
              <a:gd name="connsiteX323" fmla="*/ 6907987 w 6986016"/>
              <a:gd name="connsiteY323" fmla="*/ 0 h 1008474"/>
              <a:gd name="connsiteX324" fmla="*/ 6904606 w 6986016"/>
              <a:gd name="connsiteY324" fmla="*/ 0 h 1008474"/>
              <a:gd name="connsiteX325" fmla="*/ 6884539 w 6986016"/>
              <a:gd name="connsiteY325" fmla="*/ 14438 h 1008474"/>
              <a:gd name="connsiteX326" fmla="*/ 6780935 w 6986016"/>
              <a:gd name="connsiteY326" fmla="*/ 88745 h 1008474"/>
              <a:gd name="connsiteX327" fmla="*/ 5852287 w 6986016"/>
              <a:gd name="connsiteY327" fmla="*/ 338330 h 1008474"/>
              <a:gd name="connsiteX328" fmla="*/ 4783741 w 6986016"/>
              <a:gd name="connsiteY328" fmla="*/ 216831 h 1008474"/>
              <a:gd name="connsiteX329" fmla="*/ 4544128 w 6986016"/>
              <a:gd name="connsiteY329" fmla="*/ 167957 h 1008474"/>
              <a:gd name="connsiteX330" fmla="*/ 4454136 w 6986016"/>
              <a:gd name="connsiteY330" fmla="*/ 148229 h 1008474"/>
              <a:gd name="connsiteX331" fmla="*/ 3851065 w 6986016"/>
              <a:gd name="connsiteY331" fmla="*/ 33123 h 1008474"/>
              <a:gd name="connsiteX332" fmla="*/ 3314569 w 6986016"/>
              <a:gd name="connsiteY332" fmla="*/ 36338 h 1008474"/>
              <a:gd name="connsiteX333" fmla="*/ 2662087 w 6986016"/>
              <a:gd name="connsiteY333" fmla="*/ 192338 h 1008474"/>
              <a:gd name="connsiteX334" fmla="*/ 2414139 w 6986016"/>
              <a:gd name="connsiteY334" fmla="*/ 273242 h 1008474"/>
              <a:gd name="connsiteX335" fmla="*/ 1968528 w 6986016"/>
              <a:gd name="connsiteY335" fmla="*/ 412843 h 1008474"/>
              <a:gd name="connsiteX336" fmla="*/ 997296 w 6986016"/>
              <a:gd name="connsiteY336" fmla="*/ 581376 h 1008474"/>
              <a:gd name="connsiteX337" fmla="*/ 487708 w 6986016"/>
              <a:gd name="connsiteY337" fmla="*/ 597509 h 1008474"/>
              <a:gd name="connsiteX338" fmla="*/ 27933 w 6986016"/>
              <a:gd name="connsiteY338" fmla="*/ 574625 h 1008474"/>
              <a:gd name="connsiteX339" fmla="*/ 0 w 6986016"/>
              <a:gd name="connsiteY339" fmla="*/ 572075 h 1008474"/>
              <a:gd name="connsiteX340" fmla="*/ 0 w 6986016"/>
              <a:gd name="connsiteY340" fmla="*/ 574072 h 1008474"/>
              <a:gd name="connsiteX341" fmla="*/ 27799 w 6986016"/>
              <a:gd name="connsiteY341" fmla="*/ 576609 h 1008474"/>
              <a:gd name="connsiteX342" fmla="*/ 487688 w 6986016"/>
              <a:gd name="connsiteY342" fmla="*/ 599494 h 1008474"/>
              <a:gd name="connsiteX343" fmla="*/ 997415 w 6986016"/>
              <a:gd name="connsiteY343" fmla="*/ 583361 h 1008474"/>
              <a:gd name="connsiteX344" fmla="*/ 1969064 w 6986016"/>
              <a:gd name="connsiteY344" fmla="*/ 414768 h 1008474"/>
              <a:gd name="connsiteX345" fmla="*/ 2414755 w 6986016"/>
              <a:gd name="connsiteY345" fmla="*/ 275126 h 1008474"/>
              <a:gd name="connsiteX346" fmla="*/ 2662682 w 6986016"/>
              <a:gd name="connsiteY346" fmla="*/ 194231 h 1008474"/>
              <a:gd name="connsiteX347" fmla="*/ 3314867 w 6986016"/>
              <a:gd name="connsiteY347" fmla="*/ 38300 h 1008474"/>
              <a:gd name="connsiteX348" fmla="*/ 3850807 w 6986016"/>
              <a:gd name="connsiteY348" fmla="*/ 35090 h 1008474"/>
              <a:gd name="connsiteX349" fmla="*/ 4453720 w 6986016"/>
              <a:gd name="connsiteY349" fmla="*/ 150166 h 1008474"/>
              <a:gd name="connsiteX350" fmla="*/ 4543711 w 6986016"/>
              <a:gd name="connsiteY350" fmla="*/ 169894 h 1008474"/>
              <a:gd name="connsiteX351" fmla="*/ 4783384 w 6986016"/>
              <a:gd name="connsiteY351" fmla="*/ 218783 h 1008474"/>
              <a:gd name="connsiteX352" fmla="*/ 5818017 w 6986016"/>
              <a:gd name="connsiteY352" fmla="*/ 340489 h 1008474"/>
              <a:gd name="connsiteX353" fmla="*/ 5852307 w 6986016"/>
              <a:gd name="connsiteY353" fmla="*/ 340312 h 1008474"/>
              <a:gd name="connsiteX354" fmla="*/ 6357568 w 6986016"/>
              <a:gd name="connsiteY354" fmla="*/ 277711 h 1008474"/>
              <a:gd name="connsiteX355" fmla="*/ 6782007 w 6986016"/>
              <a:gd name="connsiteY355" fmla="*/ 90404 h 1008474"/>
              <a:gd name="connsiteX356" fmla="*/ 6885730 w 6986016"/>
              <a:gd name="connsiteY356" fmla="*/ 16020 h 1008474"/>
              <a:gd name="connsiteX357" fmla="*/ 6986016 w 6986016"/>
              <a:gd name="connsiteY357" fmla="*/ 0 h 1008474"/>
              <a:gd name="connsiteX358" fmla="*/ 6984542 w 6986016"/>
              <a:gd name="connsiteY358" fmla="*/ 0 h 1008474"/>
              <a:gd name="connsiteX359" fmla="*/ 6915071 w 6986016"/>
              <a:gd name="connsiteY359" fmla="*/ 20845 h 1008474"/>
              <a:gd name="connsiteX360" fmla="*/ 6832747 w 6986016"/>
              <a:gd name="connsiteY360" fmla="*/ 64810 h 1008474"/>
              <a:gd name="connsiteX361" fmla="*/ 6919600 w 6986016"/>
              <a:gd name="connsiteY361" fmla="*/ 13021 h 1008474"/>
              <a:gd name="connsiteX362" fmla="*/ 6956231 w 6986016"/>
              <a:gd name="connsiteY362" fmla="*/ 0 h 1008474"/>
              <a:gd name="connsiteX363" fmla="*/ 6945791 w 6986016"/>
              <a:gd name="connsiteY363" fmla="*/ 0 h 1008474"/>
              <a:gd name="connsiteX364" fmla="*/ 6937527 w 6986016"/>
              <a:gd name="connsiteY364" fmla="*/ 2561 h 1008474"/>
              <a:gd name="connsiteX365" fmla="*/ 6855131 w 6986016"/>
              <a:gd name="connsiteY365" fmla="*/ 47300 h 1008474"/>
              <a:gd name="connsiteX366" fmla="*/ 6908827 w 6986016"/>
              <a:gd name="connsiteY366" fmla="*/ 12724 h 1008474"/>
              <a:gd name="connsiteX367" fmla="*/ 6933908 w 6986016"/>
              <a:gd name="connsiteY367" fmla="*/ 0 h 1008474"/>
              <a:gd name="connsiteX368" fmla="*/ 6928019 w 6986016"/>
              <a:gd name="connsiteY368" fmla="*/ 0 h 1008474"/>
              <a:gd name="connsiteX369" fmla="*/ 6881107 w 6986016"/>
              <a:gd name="connsiteY369" fmla="*/ 27113 h 1008474"/>
              <a:gd name="connsiteX370" fmla="*/ 6926202 w 6986016"/>
              <a:gd name="connsiteY370" fmla="*/ 0 h 1008474"/>
              <a:gd name="connsiteX371" fmla="*/ 6919958 w 6986016"/>
              <a:gd name="connsiteY371" fmla="*/ 0 h 1008474"/>
              <a:gd name="connsiteX372" fmla="*/ 6901982 w 6986016"/>
              <a:gd name="connsiteY372" fmla="*/ 10301 h 1008474"/>
              <a:gd name="connsiteX373" fmla="*/ 6918902 w 6986016"/>
              <a:gd name="connsiteY373" fmla="*/ 0 h 1008474"/>
              <a:gd name="connsiteX374" fmla="*/ 6908977 w 6986016"/>
              <a:gd name="connsiteY374" fmla="*/ 0 h 1008474"/>
              <a:gd name="connsiteX375" fmla="*/ 6845249 w 6986016"/>
              <a:gd name="connsiteY375" fmla="*/ 47794 h 1008474"/>
              <a:gd name="connsiteX376" fmla="*/ 6745811 w 6986016"/>
              <a:gd name="connsiteY376" fmla="*/ 122581 h 1008474"/>
              <a:gd name="connsiteX377" fmla="*/ 5818792 w 6986016"/>
              <a:gd name="connsiteY377" fmla="*/ 392266 h 1008474"/>
              <a:gd name="connsiteX378" fmla="*/ 5806687 w 6986016"/>
              <a:gd name="connsiteY378" fmla="*/ 392286 h 1008474"/>
              <a:gd name="connsiteX379" fmla="*/ 4752071 w 6986016"/>
              <a:gd name="connsiteY379" fmla="*/ 251754 h 1008474"/>
              <a:gd name="connsiteX380" fmla="*/ 4513271 w 6986016"/>
              <a:gd name="connsiteY380" fmla="*/ 199930 h 1008474"/>
              <a:gd name="connsiteX381" fmla="*/ 3819553 w 6986016"/>
              <a:gd name="connsiteY381" fmla="*/ 72168 h 1008474"/>
              <a:gd name="connsiteX382" fmla="*/ 3280875 w 6986016"/>
              <a:gd name="connsiteY382" fmla="*/ 89928 h 1008474"/>
              <a:gd name="connsiteX383" fmla="*/ 2630179 w 6986016"/>
              <a:gd name="connsiteY383" fmla="*/ 261210 h 1008474"/>
              <a:gd name="connsiteX384" fmla="*/ 2432694 w 6986016"/>
              <a:gd name="connsiteY384" fmla="*/ 327988 h 1008474"/>
              <a:gd name="connsiteX385" fmla="*/ 1939199 w 6986016"/>
              <a:gd name="connsiteY385" fmla="*/ 485055 h 1008474"/>
              <a:gd name="connsiteX386" fmla="*/ 966895 w 6986016"/>
              <a:gd name="connsiteY386" fmla="*/ 641126 h 1008474"/>
              <a:gd name="connsiteX387" fmla="*/ 455978 w 6986016"/>
              <a:gd name="connsiteY387" fmla="*/ 646048 h 1008474"/>
              <a:gd name="connsiteX388" fmla="*/ 85153 w 6986016"/>
              <a:gd name="connsiteY388" fmla="*/ 621652 h 1008474"/>
              <a:gd name="connsiteX389" fmla="*/ 0 w 6986016"/>
              <a:gd name="connsiteY389" fmla="*/ 612670 h 1008474"/>
              <a:gd name="connsiteX390" fmla="*/ 0 w 6986016"/>
              <a:gd name="connsiteY390" fmla="*/ 614667 h 1008474"/>
              <a:gd name="connsiteX391" fmla="*/ 84999 w 6986016"/>
              <a:gd name="connsiteY391" fmla="*/ 623629 h 1008474"/>
              <a:gd name="connsiteX392" fmla="*/ 455919 w 6986016"/>
              <a:gd name="connsiteY392" fmla="*/ 648032 h 1008474"/>
              <a:gd name="connsiteX393" fmla="*/ 966994 w 6986016"/>
              <a:gd name="connsiteY393" fmla="*/ 643111 h 1008474"/>
              <a:gd name="connsiteX394" fmla="*/ 1939735 w 6986016"/>
              <a:gd name="connsiteY394" fmla="*/ 486980 h 1008474"/>
              <a:gd name="connsiteX395" fmla="*/ 2433328 w 6986016"/>
              <a:gd name="connsiteY395" fmla="*/ 329863 h 1008474"/>
              <a:gd name="connsiteX396" fmla="*/ 2630794 w 6986016"/>
              <a:gd name="connsiteY396" fmla="*/ 263093 h 1008474"/>
              <a:gd name="connsiteX397" fmla="*/ 3281212 w 6986016"/>
              <a:gd name="connsiteY397" fmla="*/ 91881 h 1008474"/>
              <a:gd name="connsiteX398" fmla="*/ 3819335 w 6986016"/>
              <a:gd name="connsiteY398" fmla="*/ 74141 h 1008474"/>
              <a:gd name="connsiteX399" fmla="*/ 4512835 w 6986016"/>
              <a:gd name="connsiteY399" fmla="*/ 201863 h 1008474"/>
              <a:gd name="connsiteX400" fmla="*/ 4751674 w 6986016"/>
              <a:gd name="connsiteY400" fmla="*/ 253699 h 1008474"/>
              <a:gd name="connsiteX401" fmla="*/ 5806687 w 6986016"/>
              <a:gd name="connsiteY401" fmla="*/ 394270 h 1008474"/>
              <a:gd name="connsiteX402" fmla="*/ 5818792 w 6986016"/>
              <a:gd name="connsiteY402" fmla="*/ 394250 h 1008474"/>
              <a:gd name="connsiteX403" fmla="*/ 6323378 w 6986016"/>
              <a:gd name="connsiteY403" fmla="*/ 326339 h 1008474"/>
              <a:gd name="connsiteX404" fmla="*/ 6746923 w 6986016"/>
              <a:gd name="connsiteY404" fmla="*/ 124216 h 1008474"/>
              <a:gd name="connsiteX405" fmla="*/ 6820008 w 6986016"/>
              <a:gd name="connsiteY405" fmla="*/ 70023 h 1008474"/>
              <a:gd name="connsiteX406" fmla="*/ 6805600 w 6986016"/>
              <a:gd name="connsiteY406" fmla="*/ 81735 h 1008474"/>
              <a:gd name="connsiteX407" fmla="*/ 6798100 w 6986016"/>
              <a:gd name="connsiteY407" fmla="*/ 87839 h 1008474"/>
              <a:gd name="connsiteX408" fmla="*/ 6786730 w 6986016"/>
              <a:gd name="connsiteY408" fmla="*/ 96745 h 1008474"/>
              <a:gd name="connsiteX409" fmla="*/ 6733350 w 6986016"/>
              <a:gd name="connsiteY409" fmla="*/ 139435 h 1008474"/>
              <a:gd name="connsiteX410" fmla="*/ 6710689 w 6986016"/>
              <a:gd name="connsiteY410" fmla="*/ 156417 h 1008474"/>
              <a:gd name="connsiteX411" fmla="*/ 5791883 w 6986016"/>
              <a:gd name="connsiteY411" fmla="*/ 446201 h 1008474"/>
              <a:gd name="connsiteX412" fmla="*/ 5785295 w 6986016"/>
              <a:gd name="connsiteY412" fmla="*/ 446201 h 1008474"/>
              <a:gd name="connsiteX413" fmla="*/ 4760325 w 6986016"/>
              <a:gd name="connsiteY413" fmla="*/ 295587 h 1008474"/>
              <a:gd name="connsiteX414" fmla="*/ 4720400 w 6986016"/>
              <a:gd name="connsiteY414" fmla="*/ 286669 h 1008474"/>
              <a:gd name="connsiteX415" fmla="*/ 4512795 w 6986016"/>
              <a:gd name="connsiteY415" fmla="*/ 238975 h 1008474"/>
              <a:gd name="connsiteX416" fmla="*/ 4482433 w 6986016"/>
              <a:gd name="connsiteY416" fmla="*/ 231895 h 1008474"/>
              <a:gd name="connsiteX417" fmla="*/ 3788022 w 6986016"/>
              <a:gd name="connsiteY417" fmla="*/ 111211 h 1008474"/>
              <a:gd name="connsiteX418" fmla="*/ 3247160 w 6986016"/>
              <a:gd name="connsiteY418" fmla="*/ 143514 h 1008474"/>
              <a:gd name="connsiteX419" fmla="*/ 2598250 w 6986016"/>
              <a:gd name="connsiteY419" fmla="*/ 330077 h 1008474"/>
              <a:gd name="connsiteX420" fmla="*/ 2451327 w 6986016"/>
              <a:gd name="connsiteY420" fmla="*/ 381669 h 1008474"/>
              <a:gd name="connsiteX421" fmla="*/ 1909870 w 6986016"/>
              <a:gd name="connsiteY421" fmla="*/ 557267 h 1008474"/>
              <a:gd name="connsiteX422" fmla="*/ 936495 w 6986016"/>
              <a:gd name="connsiteY422" fmla="*/ 700876 h 1008474"/>
              <a:gd name="connsiteX423" fmla="*/ 424228 w 6986016"/>
              <a:gd name="connsiteY423" fmla="*/ 694605 h 1008474"/>
              <a:gd name="connsiteX424" fmla="*/ 108048 w 6986016"/>
              <a:gd name="connsiteY424" fmla="*/ 667735 h 1008474"/>
              <a:gd name="connsiteX425" fmla="*/ 0 w 6986016"/>
              <a:gd name="connsiteY425" fmla="*/ 654946 h 1008474"/>
              <a:gd name="connsiteX426" fmla="*/ 0 w 6986016"/>
              <a:gd name="connsiteY426" fmla="*/ 656942 h 1008474"/>
              <a:gd name="connsiteX427" fmla="*/ 107854 w 6986016"/>
              <a:gd name="connsiteY427" fmla="*/ 669709 h 1008474"/>
              <a:gd name="connsiteX428" fmla="*/ 424109 w 6986016"/>
              <a:gd name="connsiteY428" fmla="*/ 696590 h 1008474"/>
              <a:gd name="connsiteX429" fmla="*/ 936554 w 6986016"/>
              <a:gd name="connsiteY429" fmla="*/ 702860 h 1008474"/>
              <a:gd name="connsiteX430" fmla="*/ 1910386 w 6986016"/>
              <a:gd name="connsiteY430" fmla="*/ 559192 h 1008474"/>
              <a:gd name="connsiteX431" fmla="*/ 2451982 w 6986016"/>
              <a:gd name="connsiteY431" fmla="*/ 383537 h 1008474"/>
              <a:gd name="connsiteX432" fmla="*/ 2598905 w 6986016"/>
              <a:gd name="connsiteY432" fmla="*/ 331947 h 1008474"/>
              <a:gd name="connsiteX433" fmla="*/ 3247557 w 6986016"/>
              <a:gd name="connsiteY433" fmla="*/ 145455 h 1008474"/>
              <a:gd name="connsiteX434" fmla="*/ 3787863 w 6986016"/>
              <a:gd name="connsiteY434" fmla="*/ 113183 h 1008474"/>
              <a:gd name="connsiteX435" fmla="*/ 4481977 w 6986016"/>
              <a:gd name="connsiteY435" fmla="*/ 233825 h 1008474"/>
              <a:gd name="connsiteX436" fmla="*/ 4512358 w 6986016"/>
              <a:gd name="connsiteY436" fmla="*/ 240904 h 1008474"/>
              <a:gd name="connsiteX437" fmla="*/ 4719963 w 6986016"/>
              <a:gd name="connsiteY437" fmla="*/ 288604 h 1008474"/>
              <a:gd name="connsiteX438" fmla="*/ 4759889 w 6986016"/>
              <a:gd name="connsiteY438" fmla="*/ 297520 h 1008474"/>
              <a:gd name="connsiteX439" fmla="*/ 5785295 w 6986016"/>
              <a:gd name="connsiteY439" fmla="*/ 448186 h 1008474"/>
              <a:gd name="connsiteX440" fmla="*/ 5792160 w 6986016"/>
              <a:gd name="connsiteY440" fmla="*/ 448186 h 1008474"/>
              <a:gd name="connsiteX441" fmla="*/ 6289108 w 6986016"/>
              <a:gd name="connsiteY441" fmla="*/ 374980 h 1008474"/>
              <a:gd name="connsiteX442" fmla="*/ 6711859 w 6986016"/>
              <a:gd name="connsiteY442" fmla="*/ 158014 h 1008474"/>
              <a:gd name="connsiteX443" fmla="*/ 6712217 w 6986016"/>
              <a:gd name="connsiteY443" fmla="*/ 157746 h 1008474"/>
              <a:gd name="connsiteX444" fmla="*/ 6680903 w 6986016"/>
              <a:gd name="connsiteY444" fmla="*/ 186089 h 1008474"/>
              <a:gd name="connsiteX445" fmla="*/ 6675565 w 6986016"/>
              <a:gd name="connsiteY445" fmla="*/ 190251 h 1008474"/>
              <a:gd name="connsiteX446" fmla="*/ 5751799 w 6986016"/>
              <a:gd name="connsiteY446" fmla="*/ 500137 h 1008474"/>
              <a:gd name="connsiteX447" fmla="*/ 4764433 w 6986016"/>
              <a:gd name="connsiteY447" fmla="*/ 339980 h 1008474"/>
              <a:gd name="connsiteX448" fmla="*/ 4688709 w 6986016"/>
              <a:gd name="connsiteY448" fmla="*/ 321584 h 1008474"/>
              <a:gd name="connsiteX449" fmla="*/ 4584947 w 6986016"/>
              <a:gd name="connsiteY449" fmla="*/ 296288 h 1008474"/>
              <a:gd name="connsiteX450" fmla="*/ 4451577 w 6986016"/>
              <a:gd name="connsiteY450" fmla="*/ 263859 h 1008474"/>
              <a:gd name="connsiteX451" fmla="*/ 3756510 w 6986016"/>
              <a:gd name="connsiteY451" fmla="*/ 150247 h 1008474"/>
              <a:gd name="connsiteX452" fmla="*/ 3213466 w 6986016"/>
              <a:gd name="connsiteY452" fmla="*/ 197099 h 1008474"/>
              <a:gd name="connsiteX453" fmla="*/ 2566341 w 6986016"/>
              <a:gd name="connsiteY453" fmla="*/ 398933 h 1008474"/>
              <a:gd name="connsiteX454" fmla="*/ 2484684 w 6986016"/>
              <a:gd name="connsiteY454" fmla="*/ 428878 h 1008474"/>
              <a:gd name="connsiteX455" fmla="*/ 1880541 w 6986016"/>
              <a:gd name="connsiteY455" fmla="*/ 629478 h 1008474"/>
              <a:gd name="connsiteX456" fmla="*/ 906094 w 6986016"/>
              <a:gd name="connsiteY456" fmla="*/ 760606 h 1008474"/>
              <a:gd name="connsiteX457" fmla="*/ 392498 w 6986016"/>
              <a:gd name="connsiteY457" fmla="*/ 743163 h 1008474"/>
              <a:gd name="connsiteX458" fmla="*/ 118324 w 6986016"/>
              <a:gd name="connsiteY458" fmla="*/ 714352 h 1008474"/>
              <a:gd name="connsiteX459" fmla="*/ 0 w 6986016"/>
              <a:gd name="connsiteY459" fmla="*/ 698455 h 1008474"/>
              <a:gd name="connsiteX460" fmla="*/ 0 w 6986016"/>
              <a:gd name="connsiteY460" fmla="*/ 700453 h 1008474"/>
              <a:gd name="connsiteX461" fmla="*/ 118099 w 6986016"/>
              <a:gd name="connsiteY461" fmla="*/ 716317 h 1008474"/>
              <a:gd name="connsiteX462" fmla="*/ 392339 w 6986016"/>
              <a:gd name="connsiteY462" fmla="*/ 745127 h 1008474"/>
              <a:gd name="connsiteX463" fmla="*/ 844380 w 6986016"/>
              <a:gd name="connsiteY463" fmla="*/ 762907 h 1008474"/>
              <a:gd name="connsiteX464" fmla="*/ 906134 w 6986016"/>
              <a:gd name="connsiteY464" fmla="*/ 762590 h 1008474"/>
              <a:gd name="connsiteX465" fmla="*/ 1881037 w 6986016"/>
              <a:gd name="connsiteY465" fmla="*/ 631403 h 1008474"/>
              <a:gd name="connsiteX466" fmla="*/ 2485378 w 6986016"/>
              <a:gd name="connsiteY466" fmla="*/ 430743 h 1008474"/>
              <a:gd name="connsiteX467" fmla="*/ 2567016 w 6986016"/>
              <a:gd name="connsiteY467" fmla="*/ 400799 h 1008474"/>
              <a:gd name="connsiteX468" fmla="*/ 3213902 w 6986016"/>
              <a:gd name="connsiteY468" fmla="*/ 199031 h 1008474"/>
              <a:gd name="connsiteX469" fmla="*/ 3756391 w 6986016"/>
              <a:gd name="connsiteY469" fmla="*/ 152228 h 1008474"/>
              <a:gd name="connsiteX470" fmla="*/ 4451120 w 6986016"/>
              <a:gd name="connsiteY470" fmla="*/ 265790 h 1008474"/>
              <a:gd name="connsiteX471" fmla="*/ 4584471 w 6986016"/>
              <a:gd name="connsiteY471" fmla="*/ 298214 h 1008474"/>
              <a:gd name="connsiteX472" fmla="*/ 4688253 w 6986016"/>
              <a:gd name="connsiteY472" fmla="*/ 323515 h 1008474"/>
              <a:gd name="connsiteX473" fmla="*/ 4763977 w 6986016"/>
              <a:gd name="connsiteY473" fmla="*/ 341908 h 1008474"/>
              <a:gd name="connsiteX474" fmla="*/ 5751799 w 6986016"/>
              <a:gd name="connsiteY474" fmla="*/ 502121 h 1008474"/>
              <a:gd name="connsiteX475" fmla="*/ 5768230 w 6986016"/>
              <a:gd name="connsiteY475" fmla="*/ 502200 h 1008474"/>
              <a:gd name="connsiteX476" fmla="*/ 6254758 w 6986016"/>
              <a:gd name="connsiteY476" fmla="*/ 423659 h 1008474"/>
              <a:gd name="connsiteX477" fmla="*/ 6665624 w 6986016"/>
              <a:gd name="connsiteY477" fmla="*/ 200343 h 1008474"/>
              <a:gd name="connsiteX478" fmla="*/ 6641890 w 6986016"/>
              <a:gd name="connsiteY478" fmla="*/ 222897 h 1008474"/>
              <a:gd name="connsiteX479" fmla="*/ 6640441 w 6986016"/>
              <a:gd name="connsiteY479" fmla="*/ 224086 h 1008474"/>
              <a:gd name="connsiteX480" fmla="*/ 5718322 w 6986016"/>
              <a:gd name="connsiteY480" fmla="*/ 554072 h 1008474"/>
              <a:gd name="connsiteX481" fmla="*/ 4748896 w 6986016"/>
              <a:gd name="connsiteY481" fmla="*/ 380798 h 1008474"/>
              <a:gd name="connsiteX482" fmla="*/ 4657039 w 6986016"/>
              <a:gd name="connsiteY482" fmla="*/ 356507 h 1008474"/>
              <a:gd name="connsiteX483" fmla="*/ 4601219 w 6986016"/>
              <a:gd name="connsiteY483" fmla="*/ 342006 h 1008474"/>
              <a:gd name="connsiteX484" fmla="*/ 4420720 w 6986016"/>
              <a:gd name="connsiteY484" fmla="*/ 295829 h 1008474"/>
              <a:gd name="connsiteX485" fmla="*/ 3724978 w 6986016"/>
              <a:gd name="connsiteY485" fmla="*/ 189292 h 1008474"/>
              <a:gd name="connsiteX486" fmla="*/ 3179751 w 6986016"/>
              <a:gd name="connsiteY486" fmla="*/ 250689 h 1008474"/>
              <a:gd name="connsiteX487" fmla="*/ 2534413 w 6986016"/>
              <a:gd name="connsiteY487" fmla="*/ 467811 h 1008474"/>
              <a:gd name="connsiteX488" fmla="*/ 2502048 w 6986016"/>
              <a:gd name="connsiteY488" fmla="*/ 480174 h 1008474"/>
              <a:gd name="connsiteX489" fmla="*/ 1851212 w 6986016"/>
              <a:gd name="connsiteY489" fmla="*/ 701689 h 1008474"/>
              <a:gd name="connsiteX490" fmla="*/ 875713 w 6986016"/>
              <a:gd name="connsiteY490" fmla="*/ 820355 h 1008474"/>
              <a:gd name="connsiteX491" fmla="*/ 360768 w 6986016"/>
              <a:gd name="connsiteY491" fmla="*/ 791701 h 1008474"/>
              <a:gd name="connsiteX492" fmla="*/ 118012 w 6986016"/>
              <a:gd name="connsiteY492" fmla="*/ 761119 h 1008474"/>
              <a:gd name="connsiteX493" fmla="*/ 0 w 6986016"/>
              <a:gd name="connsiteY493" fmla="*/ 743153 h 1008474"/>
              <a:gd name="connsiteX494" fmla="*/ 0 w 6986016"/>
              <a:gd name="connsiteY494" fmla="*/ 745164 h 1008474"/>
              <a:gd name="connsiteX495" fmla="*/ 117736 w 6986016"/>
              <a:gd name="connsiteY495" fmla="*/ 763086 h 1008474"/>
              <a:gd name="connsiteX496" fmla="*/ 360550 w 6986016"/>
              <a:gd name="connsiteY496" fmla="*/ 793685 h 1008474"/>
              <a:gd name="connsiteX497" fmla="*/ 875693 w 6986016"/>
              <a:gd name="connsiteY497" fmla="*/ 822340 h 1008474"/>
              <a:gd name="connsiteX498" fmla="*/ 897878 w 6986016"/>
              <a:gd name="connsiteY498" fmla="*/ 822399 h 1008474"/>
              <a:gd name="connsiteX499" fmla="*/ 1851708 w 6986016"/>
              <a:gd name="connsiteY499" fmla="*/ 703614 h 1008474"/>
              <a:gd name="connsiteX500" fmla="*/ 2502762 w 6986016"/>
              <a:gd name="connsiteY500" fmla="*/ 482019 h 1008474"/>
              <a:gd name="connsiteX501" fmla="*/ 2535127 w 6986016"/>
              <a:gd name="connsiteY501" fmla="*/ 469657 h 1008474"/>
              <a:gd name="connsiteX502" fmla="*/ 3180267 w 6986016"/>
              <a:gd name="connsiteY502" fmla="*/ 252608 h 1008474"/>
              <a:gd name="connsiteX503" fmla="*/ 3724919 w 6986016"/>
              <a:gd name="connsiteY503" fmla="*/ 191274 h 1008474"/>
              <a:gd name="connsiteX504" fmla="*/ 4420243 w 6986016"/>
              <a:gd name="connsiteY504" fmla="*/ 297752 h 1008474"/>
              <a:gd name="connsiteX505" fmla="*/ 4600723 w 6986016"/>
              <a:gd name="connsiteY505" fmla="*/ 343921 h 1008474"/>
              <a:gd name="connsiteX506" fmla="*/ 4656543 w 6986016"/>
              <a:gd name="connsiteY506" fmla="*/ 358422 h 1008474"/>
              <a:gd name="connsiteX507" fmla="*/ 4748379 w 6986016"/>
              <a:gd name="connsiteY507" fmla="*/ 382713 h 1008474"/>
              <a:gd name="connsiteX508" fmla="*/ 5718302 w 6986016"/>
              <a:gd name="connsiteY508" fmla="*/ 556056 h 1008474"/>
              <a:gd name="connsiteX509" fmla="*/ 6220349 w 6986016"/>
              <a:gd name="connsiteY509" fmla="*/ 472355 h 1008474"/>
              <a:gd name="connsiteX510" fmla="*/ 6625995 w 6986016"/>
              <a:gd name="connsiteY510" fmla="*/ 238221 h 1008474"/>
              <a:gd name="connsiteX511" fmla="*/ 6608314 w 6986016"/>
              <a:gd name="connsiteY511" fmla="*/ 255354 h 1008474"/>
              <a:gd name="connsiteX512" fmla="*/ 6605318 w 6986016"/>
              <a:gd name="connsiteY512" fmla="*/ 257922 h 1008474"/>
              <a:gd name="connsiteX513" fmla="*/ 5684826 w 6986016"/>
              <a:gd name="connsiteY513" fmla="*/ 608007 h 1008474"/>
              <a:gd name="connsiteX514" fmla="*/ 4742744 w 6986016"/>
              <a:gd name="connsiteY514" fmla="*/ 424810 h 1008474"/>
              <a:gd name="connsiteX515" fmla="*/ 4625368 w 6986016"/>
              <a:gd name="connsiteY515" fmla="*/ 391432 h 1008474"/>
              <a:gd name="connsiteX516" fmla="*/ 4389883 w 6986016"/>
              <a:gd name="connsiteY516" fmla="*/ 327797 h 1008474"/>
              <a:gd name="connsiteX517" fmla="*/ 3693466 w 6986016"/>
              <a:gd name="connsiteY517" fmla="*/ 228339 h 1008474"/>
              <a:gd name="connsiteX518" fmla="*/ 3146057 w 6986016"/>
              <a:gd name="connsiteY518" fmla="*/ 304283 h 1008474"/>
              <a:gd name="connsiteX519" fmla="*/ 2518617 w 6986016"/>
              <a:gd name="connsiteY519" fmla="*/ 530299 h 1008474"/>
              <a:gd name="connsiteX520" fmla="*/ 2502484 w 6986016"/>
              <a:gd name="connsiteY520" fmla="*/ 536689 h 1008474"/>
              <a:gd name="connsiteX521" fmla="*/ 1821883 w 6986016"/>
              <a:gd name="connsiteY521" fmla="*/ 773901 h 1008474"/>
              <a:gd name="connsiteX522" fmla="*/ 845312 w 6986016"/>
              <a:gd name="connsiteY522" fmla="*/ 880085 h 1008474"/>
              <a:gd name="connsiteX523" fmla="*/ 329018 w 6986016"/>
              <a:gd name="connsiteY523" fmla="*/ 840278 h 1008474"/>
              <a:gd name="connsiteX524" fmla="*/ 110553 w 6986016"/>
              <a:gd name="connsiteY524" fmla="*/ 808050 h 1008474"/>
              <a:gd name="connsiteX525" fmla="*/ 0 w 6986016"/>
              <a:gd name="connsiteY525" fmla="*/ 789096 h 1008474"/>
              <a:gd name="connsiteX526" fmla="*/ 0 w 6986016"/>
              <a:gd name="connsiteY526" fmla="*/ 791111 h 1008474"/>
              <a:gd name="connsiteX527" fmla="*/ 110250 w 6986016"/>
              <a:gd name="connsiteY527" fmla="*/ 810007 h 1008474"/>
              <a:gd name="connsiteX528" fmla="*/ 328780 w 6986016"/>
              <a:gd name="connsiteY528" fmla="*/ 842243 h 1008474"/>
              <a:gd name="connsiteX529" fmla="*/ 845253 w 6986016"/>
              <a:gd name="connsiteY529" fmla="*/ 882089 h 1008474"/>
              <a:gd name="connsiteX530" fmla="*/ 940344 w 6986016"/>
              <a:gd name="connsiteY530" fmla="*/ 883220 h 1008474"/>
              <a:gd name="connsiteX531" fmla="*/ 1822379 w 6986016"/>
              <a:gd name="connsiteY531" fmla="*/ 775826 h 1008474"/>
              <a:gd name="connsiteX532" fmla="*/ 2503218 w 6986016"/>
              <a:gd name="connsiteY532" fmla="*/ 538534 h 1008474"/>
              <a:gd name="connsiteX533" fmla="*/ 2519331 w 6986016"/>
              <a:gd name="connsiteY533" fmla="*/ 532145 h 1008474"/>
              <a:gd name="connsiteX534" fmla="*/ 3146612 w 6986016"/>
              <a:gd name="connsiteY534" fmla="*/ 306194 h 1008474"/>
              <a:gd name="connsiteX535" fmla="*/ 3693446 w 6986016"/>
              <a:gd name="connsiteY535" fmla="*/ 230327 h 1008474"/>
              <a:gd name="connsiteX536" fmla="*/ 4389387 w 6986016"/>
              <a:gd name="connsiteY536" fmla="*/ 329726 h 1008474"/>
              <a:gd name="connsiteX537" fmla="*/ 4624833 w 6986016"/>
              <a:gd name="connsiteY537" fmla="*/ 393337 h 1008474"/>
              <a:gd name="connsiteX538" fmla="*/ 4742189 w 6986016"/>
              <a:gd name="connsiteY538" fmla="*/ 426715 h 1008474"/>
              <a:gd name="connsiteX539" fmla="*/ 5684786 w 6986016"/>
              <a:gd name="connsiteY539" fmla="*/ 609992 h 1008474"/>
              <a:gd name="connsiteX540" fmla="*/ 6185881 w 6986016"/>
              <a:gd name="connsiteY540" fmla="*/ 521091 h 1008474"/>
              <a:gd name="connsiteX541" fmla="*/ 6588034 w 6986016"/>
              <a:gd name="connsiteY541" fmla="*/ 275047 h 1008474"/>
              <a:gd name="connsiteX542" fmla="*/ 6577933 w 6986016"/>
              <a:gd name="connsiteY542" fmla="*/ 284838 h 1008474"/>
              <a:gd name="connsiteX543" fmla="*/ 6570215 w 6986016"/>
              <a:gd name="connsiteY543" fmla="*/ 291765 h 1008474"/>
              <a:gd name="connsiteX544" fmla="*/ 5686176 w 6986016"/>
              <a:gd name="connsiteY544" fmla="*/ 662399 h 1008474"/>
              <a:gd name="connsiteX545" fmla="*/ 5651330 w 6986016"/>
              <a:gd name="connsiteY545" fmla="*/ 661943 h 1008474"/>
              <a:gd name="connsiteX546" fmla="*/ 4731373 w 6986016"/>
              <a:gd name="connsiteY546" fmla="*/ 468307 h 1008474"/>
              <a:gd name="connsiteX547" fmla="*/ 4593698 w 6986016"/>
              <a:gd name="connsiteY547" fmla="*/ 426357 h 1008474"/>
              <a:gd name="connsiteX548" fmla="*/ 4359026 w 6986016"/>
              <a:gd name="connsiteY548" fmla="*/ 359774 h 1008474"/>
              <a:gd name="connsiteX549" fmla="*/ 3661935 w 6986016"/>
              <a:gd name="connsiteY549" fmla="*/ 267387 h 1008474"/>
              <a:gd name="connsiteX550" fmla="*/ 3112342 w 6986016"/>
              <a:gd name="connsiteY550" fmla="*/ 357881 h 1008474"/>
              <a:gd name="connsiteX551" fmla="*/ 2537707 w 6986016"/>
              <a:gd name="connsiteY551" fmla="*/ 577666 h 1008474"/>
              <a:gd name="connsiteX552" fmla="*/ 2470575 w 6986016"/>
              <a:gd name="connsiteY552" fmla="*/ 605566 h 1008474"/>
              <a:gd name="connsiteX553" fmla="*/ 1792554 w 6986016"/>
              <a:gd name="connsiteY553" fmla="*/ 846112 h 1008474"/>
              <a:gd name="connsiteX554" fmla="*/ 1319531 w 6986016"/>
              <a:gd name="connsiteY554" fmla="*/ 927219 h 1008474"/>
              <a:gd name="connsiteX555" fmla="*/ 1127779 w 6986016"/>
              <a:gd name="connsiteY555" fmla="*/ 938711 h 1008474"/>
              <a:gd name="connsiteX556" fmla="*/ 1305073 w 6986016"/>
              <a:gd name="connsiteY556" fmla="*/ 930825 h 1008474"/>
              <a:gd name="connsiteX557" fmla="*/ 1793030 w 6986016"/>
              <a:gd name="connsiteY557" fmla="*/ 848037 h 1008474"/>
              <a:gd name="connsiteX558" fmla="*/ 2471329 w 6986016"/>
              <a:gd name="connsiteY558" fmla="*/ 607392 h 1008474"/>
              <a:gd name="connsiteX559" fmla="*/ 2538461 w 6986016"/>
              <a:gd name="connsiteY559" fmla="*/ 579492 h 1008474"/>
              <a:gd name="connsiteX560" fmla="*/ 3112957 w 6986016"/>
              <a:gd name="connsiteY560" fmla="*/ 359772 h 1008474"/>
              <a:gd name="connsiteX561" fmla="*/ 3661974 w 6986016"/>
              <a:gd name="connsiteY561" fmla="*/ 269372 h 1008474"/>
              <a:gd name="connsiteX562" fmla="*/ 4358530 w 6986016"/>
              <a:gd name="connsiteY562" fmla="*/ 361693 h 1008474"/>
              <a:gd name="connsiteX563" fmla="*/ 4593122 w 6986016"/>
              <a:gd name="connsiteY563" fmla="*/ 428243 h 1008474"/>
              <a:gd name="connsiteX564" fmla="*/ 4730798 w 6986016"/>
              <a:gd name="connsiteY564" fmla="*/ 470192 h 1008474"/>
              <a:gd name="connsiteX565" fmla="*/ 5651290 w 6986016"/>
              <a:gd name="connsiteY565" fmla="*/ 663927 h 1008474"/>
              <a:gd name="connsiteX566" fmla="*/ 5686195 w 6986016"/>
              <a:gd name="connsiteY566" fmla="*/ 664383 h 1008474"/>
              <a:gd name="connsiteX567" fmla="*/ 6542771 w 6986016"/>
              <a:gd name="connsiteY567" fmla="*/ 318417 h 1008474"/>
              <a:gd name="connsiteX568" fmla="*/ 6535091 w 6986016"/>
              <a:gd name="connsiteY568" fmla="*/ 325599 h 1008474"/>
              <a:gd name="connsiteX569" fmla="*/ 5617853 w 6986016"/>
              <a:gd name="connsiteY569" fmla="*/ 715878 h 1008474"/>
              <a:gd name="connsiteX570" fmla="*/ 4716173 w 6986016"/>
              <a:gd name="connsiteY570" fmla="*/ 511408 h 1008474"/>
              <a:gd name="connsiteX571" fmla="*/ 4328169 w 6986016"/>
              <a:gd name="connsiteY571" fmla="*/ 391730 h 1008474"/>
              <a:gd name="connsiteX572" fmla="*/ 3711921 w 6986016"/>
              <a:gd name="connsiteY572" fmla="*/ 304767 h 1008474"/>
              <a:gd name="connsiteX573" fmla="*/ 3701186 w 6986016"/>
              <a:gd name="connsiteY573" fmla="*/ 304795 h 1008474"/>
              <a:gd name="connsiteX574" fmla="*/ 3078647 w 6986016"/>
              <a:gd name="connsiteY574" fmla="*/ 411475 h 1008474"/>
              <a:gd name="connsiteX575" fmla="*/ 2547549 w 6986016"/>
              <a:gd name="connsiteY575" fmla="*/ 627017 h 1008474"/>
              <a:gd name="connsiteX576" fmla="*/ 1763225 w 6986016"/>
              <a:gd name="connsiteY576" fmla="*/ 918324 h 1008474"/>
              <a:gd name="connsiteX577" fmla="*/ 265557 w 6986016"/>
              <a:gd name="connsiteY577" fmla="*/ 937374 h 1008474"/>
              <a:gd name="connsiteX578" fmla="*/ 81956 w 6986016"/>
              <a:gd name="connsiteY578" fmla="*/ 902213 h 1008474"/>
              <a:gd name="connsiteX579" fmla="*/ 0 w 6986016"/>
              <a:gd name="connsiteY579" fmla="*/ 884830 h 1008474"/>
              <a:gd name="connsiteX580" fmla="*/ 0 w 6986016"/>
              <a:gd name="connsiteY580" fmla="*/ 886862 h 1008474"/>
              <a:gd name="connsiteX581" fmla="*/ 81564 w 6986016"/>
              <a:gd name="connsiteY581" fmla="*/ 904161 h 1008474"/>
              <a:gd name="connsiteX582" fmla="*/ 265220 w 6986016"/>
              <a:gd name="connsiteY582" fmla="*/ 939338 h 1008474"/>
              <a:gd name="connsiteX583" fmla="*/ 1013448 w 6986016"/>
              <a:gd name="connsiteY583" fmla="*/ 1008474 h 1008474"/>
              <a:gd name="connsiteX584" fmla="*/ 1763701 w 6986016"/>
              <a:gd name="connsiteY584" fmla="*/ 920249 h 1008474"/>
              <a:gd name="connsiteX585" fmla="*/ 2548343 w 6986016"/>
              <a:gd name="connsiteY585" fmla="*/ 628843 h 1008474"/>
              <a:gd name="connsiteX586" fmla="*/ 3079302 w 6986016"/>
              <a:gd name="connsiteY586" fmla="*/ 413360 h 1008474"/>
              <a:gd name="connsiteX587" fmla="*/ 4327673 w 6986016"/>
              <a:gd name="connsiteY587" fmla="*/ 393655 h 1008474"/>
              <a:gd name="connsiteX588" fmla="*/ 4715558 w 6986016"/>
              <a:gd name="connsiteY588" fmla="*/ 513293 h 1008474"/>
              <a:gd name="connsiteX589" fmla="*/ 5617794 w 6986016"/>
              <a:gd name="connsiteY589" fmla="*/ 717862 h 1008474"/>
              <a:gd name="connsiteX590" fmla="*/ 6116745 w 6986016"/>
              <a:gd name="connsiteY590" fmla="*/ 618663 h 1008474"/>
              <a:gd name="connsiteX591" fmla="*/ 6536441 w 6986016"/>
              <a:gd name="connsiteY591" fmla="*/ 327057 h 1008474"/>
              <a:gd name="connsiteX592" fmla="*/ 6579303 w 6986016"/>
              <a:gd name="connsiteY592" fmla="*/ 286278 h 1008474"/>
              <a:gd name="connsiteX593" fmla="*/ 6635222 w 6986016"/>
              <a:gd name="connsiteY593" fmla="*/ 234550 h 1008474"/>
              <a:gd name="connsiteX594" fmla="*/ 6686062 w 6986016"/>
              <a:gd name="connsiteY594" fmla="*/ 188740 h 1008474"/>
              <a:gd name="connsiteX595" fmla="*/ 6695210 w 6986016"/>
              <a:gd name="connsiteY595" fmla="*/ 180444 h 1008474"/>
              <a:gd name="connsiteX596" fmla="*/ 6726662 w 6986016"/>
              <a:gd name="connsiteY596" fmla="*/ 152950 h 1008474"/>
              <a:gd name="connsiteX597" fmla="*/ 6768077 w 6986016"/>
              <a:gd name="connsiteY597" fmla="*/ 116819 h 1008474"/>
              <a:gd name="connsiteX598" fmla="*/ 6803498 w 6986016"/>
              <a:gd name="connsiteY598" fmla="*/ 87015 h 1008474"/>
              <a:gd name="connsiteX599" fmla="*/ 6985582 w 6986016"/>
              <a:gd name="connsiteY599" fmla="*/ 66 h 100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6986016" h="1008474">
                <a:moveTo>
                  <a:pt x="1127779" y="938711"/>
                </a:moveTo>
                <a:lnTo>
                  <a:pt x="1054251" y="941981"/>
                </a:lnTo>
                <a:lnTo>
                  <a:pt x="1070742" y="942129"/>
                </a:lnTo>
                <a:close/>
                <a:moveTo>
                  <a:pt x="0" y="836315"/>
                </a:moveTo>
                <a:lnTo>
                  <a:pt x="0" y="838329"/>
                </a:lnTo>
                <a:lnTo>
                  <a:pt x="97722" y="857031"/>
                </a:lnTo>
                <a:cubicBezTo>
                  <a:pt x="164151" y="869260"/>
                  <a:pt x="230851" y="880810"/>
                  <a:pt x="296990" y="890781"/>
                </a:cubicBezTo>
                <a:cubicBezTo>
                  <a:pt x="474572" y="917530"/>
                  <a:pt x="648800" y="934715"/>
                  <a:pt x="814833" y="941819"/>
                </a:cubicBezTo>
                <a:cubicBezTo>
                  <a:pt x="870077" y="944160"/>
                  <a:pt x="924965" y="945311"/>
                  <a:pt x="979377" y="945311"/>
                </a:cubicBezTo>
                <a:lnTo>
                  <a:pt x="1054251" y="941981"/>
                </a:lnTo>
                <a:lnTo>
                  <a:pt x="814912" y="939834"/>
                </a:lnTo>
                <a:cubicBezTo>
                  <a:pt x="648939" y="932730"/>
                  <a:pt x="474790" y="915565"/>
                  <a:pt x="297288" y="888836"/>
                </a:cubicBezTo>
                <a:cubicBezTo>
                  <a:pt x="231168" y="878865"/>
                  <a:pt x="164483" y="867316"/>
                  <a:pt x="98066" y="855087"/>
                </a:cubicBezTo>
                <a:close/>
                <a:moveTo>
                  <a:pt x="6683800" y="186357"/>
                </a:moveTo>
                <a:cubicBezTo>
                  <a:pt x="6678026" y="191707"/>
                  <a:pt x="6672270" y="197059"/>
                  <a:pt x="6666556" y="202403"/>
                </a:cubicBezTo>
                <a:cubicBezTo>
                  <a:pt x="6665842" y="203016"/>
                  <a:pt x="6665107" y="203633"/>
                  <a:pt x="6664393" y="204244"/>
                </a:cubicBezTo>
                <a:cubicBezTo>
                  <a:pt x="6670286" y="198674"/>
                  <a:pt x="6676220" y="193122"/>
                  <a:pt x="6682192" y="187601"/>
                </a:cubicBezTo>
                <a:cubicBezTo>
                  <a:pt x="6682728" y="187187"/>
                  <a:pt x="6683264" y="186772"/>
                  <a:pt x="6683800" y="186357"/>
                </a:cubicBezTo>
                <a:close/>
                <a:moveTo>
                  <a:pt x="6707315" y="164769"/>
                </a:moveTo>
                <a:cubicBezTo>
                  <a:pt x="6706421" y="165575"/>
                  <a:pt x="6705529" y="166379"/>
                  <a:pt x="6704636" y="167186"/>
                </a:cubicBezTo>
                <a:cubicBezTo>
                  <a:pt x="6704537" y="167273"/>
                  <a:pt x="6704418" y="167361"/>
                  <a:pt x="6704319" y="167448"/>
                </a:cubicBezTo>
                <a:cubicBezTo>
                  <a:pt x="6705311" y="166557"/>
                  <a:pt x="6706303" y="165660"/>
                  <a:pt x="6707315" y="164769"/>
                </a:cubicBezTo>
                <a:close/>
                <a:moveTo>
                  <a:pt x="6507078" y="119772"/>
                </a:moveTo>
                <a:lnTo>
                  <a:pt x="6488905" y="124422"/>
                </a:lnTo>
                <a:lnTo>
                  <a:pt x="6491005" y="124118"/>
                </a:lnTo>
                <a:close/>
                <a:moveTo>
                  <a:pt x="230837" y="66300"/>
                </a:moveTo>
                <a:lnTo>
                  <a:pt x="222439" y="66709"/>
                </a:lnTo>
                <a:lnTo>
                  <a:pt x="227161" y="66711"/>
                </a:lnTo>
                <a:close/>
                <a:moveTo>
                  <a:pt x="0" y="64140"/>
                </a:moveTo>
                <a:lnTo>
                  <a:pt x="0" y="66137"/>
                </a:lnTo>
                <a:lnTo>
                  <a:pt x="23027" y="68620"/>
                </a:lnTo>
                <a:cubicBezTo>
                  <a:pt x="56146" y="70569"/>
                  <a:pt x="89483" y="71549"/>
                  <a:pt x="123198" y="71549"/>
                </a:cubicBezTo>
                <a:lnTo>
                  <a:pt x="222439" y="66709"/>
                </a:lnTo>
                <a:lnTo>
                  <a:pt x="23145" y="66636"/>
                </a:lnTo>
                <a:close/>
                <a:moveTo>
                  <a:pt x="6410311" y="45789"/>
                </a:moveTo>
                <a:lnTo>
                  <a:pt x="6406894" y="46114"/>
                </a:lnTo>
                <a:lnTo>
                  <a:pt x="6408892" y="45968"/>
                </a:lnTo>
                <a:close/>
                <a:moveTo>
                  <a:pt x="6579934" y="24493"/>
                </a:moveTo>
                <a:lnTo>
                  <a:pt x="6410311" y="45789"/>
                </a:lnTo>
                <a:lnTo>
                  <a:pt x="6527112" y="34707"/>
                </a:lnTo>
                <a:close/>
                <a:moveTo>
                  <a:pt x="6613896" y="17927"/>
                </a:moveTo>
                <a:lnTo>
                  <a:pt x="6579934" y="24493"/>
                </a:lnTo>
                <a:lnTo>
                  <a:pt x="6585225" y="23829"/>
                </a:lnTo>
                <a:close/>
                <a:moveTo>
                  <a:pt x="415657" y="14026"/>
                </a:moveTo>
                <a:lnTo>
                  <a:pt x="305625" y="27904"/>
                </a:lnTo>
                <a:cubicBezTo>
                  <a:pt x="223528" y="35657"/>
                  <a:pt x="139440" y="38151"/>
                  <a:pt x="54360" y="33417"/>
                </a:cubicBezTo>
                <a:lnTo>
                  <a:pt x="0" y="27557"/>
                </a:lnTo>
                <a:lnTo>
                  <a:pt x="0" y="29550"/>
                </a:lnTo>
                <a:lnTo>
                  <a:pt x="54241" y="35396"/>
                </a:lnTo>
                <a:cubicBezTo>
                  <a:pt x="83491" y="37023"/>
                  <a:pt x="112939" y="37839"/>
                  <a:pt x="142684" y="37839"/>
                </a:cubicBezTo>
                <a:cubicBezTo>
                  <a:pt x="202106" y="37838"/>
                  <a:pt x="262665" y="34578"/>
                  <a:pt x="324905" y="28015"/>
                </a:cubicBezTo>
                <a:close/>
                <a:moveTo>
                  <a:pt x="437738" y="10622"/>
                </a:moveTo>
                <a:lnTo>
                  <a:pt x="415657" y="14026"/>
                </a:lnTo>
                <a:lnTo>
                  <a:pt x="427151" y="12576"/>
                </a:lnTo>
                <a:close/>
                <a:moveTo>
                  <a:pt x="274907" y="0"/>
                </a:moveTo>
                <a:lnTo>
                  <a:pt x="231518" y="0"/>
                </a:lnTo>
                <a:lnTo>
                  <a:pt x="211706" y="1387"/>
                </a:lnTo>
                <a:cubicBezTo>
                  <a:pt x="169940" y="2724"/>
                  <a:pt x="127846" y="2415"/>
                  <a:pt x="85554" y="199"/>
                </a:cubicBezTo>
                <a:lnTo>
                  <a:pt x="83708" y="0"/>
                </a:lnTo>
                <a:lnTo>
                  <a:pt x="65221" y="0"/>
                </a:lnTo>
                <a:lnTo>
                  <a:pt x="85455" y="2181"/>
                </a:lnTo>
                <a:cubicBezTo>
                  <a:pt x="111133" y="3526"/>
                  <a:pt x="136712" y="4169"/>
                  <a:pt x="162211" y="4167"/>
                </a:cubicBezTo>
                <a:close/>
                <a:moveTo>
                  <a:pt x="506647" y="0"/>
                </a:moveTo>
                <a:lnTo>
                  <a:pt x="495290" y="0"/>
                </a:lnTo>
                <a:lnTo>
                  <a:pt x="437738" y="10622"/>
                </a:lnTo>
                <a:close/>
                <a:moveTo>
                  <a:pt x="650930" y="0"/>
                </a:moveTo>
                <a:lnTo>
                  <a:pt x="643802" y="0"/>
                </a:lnTo>
                <a:lnTo>
                  <a:pt x="442394" y="42631"/>
                </a:lnTo>
                <a:lnTo>
                  <a:pt x="230837" y="66300"/>
                </a:lnTo>
                <a:lnTo>
                  <a:pt x="299673" y="62943"/>
                </a:lnTo>
                <a:cubicBezTo>
                  <a:pt x="359879" y="57195"/>
                  <a:pt x="421628" y="48558"/>
                  <a:pt x="485406" y="36997"/>
                </a:cubicBezTo>
                <a:close/>
                <a:moveTo>
                  <a:pt x="784950" y="0"/>
                </a:moveTo>
                <a:lnTo>
                  <a:pt x="775790" y="0"/>
                </a:lnTo>
                <a:lnTo>
                  <a:pt x="646444" y="34941"/>
                </a:lnTo>
                <a:cubicBezTo>
                  <a:pt x="484492" y="72638"/>
                  <a:pt x="336199" y="94432"/>
                  <a:pt x="196259" y="101101"/>
                </a:cubicBezTo>
                <a:lnTo>
                  <a:pt x="0" y="99905"/>
                </a:lnTo>
                <a:lnTo>
                  <a:pt x="0" y="102088"/>
                </a:lnTo>
                <a:lnTo>
                  <a:pt x="105537" y="105340"/>
                </a:lnTo>
                <a:cubicBezTo>
                  <a:pt x="216583" y="105340"/>
                  <a:pt x="331438" y="95498"/>
                  <a:pt x="453616" y="75612"/>
                </a:cubicBezTo>
                <a:cubicBezTo>
                  <a:pt x="521809" y="64512"/>
                  <a:pt x="592483" y="50184"/>
                  <a:pt x="666676" y="32377"/>
                </a:cubicBezTo>
                <a:close/>
                <a:moveTo>
                  <a:pt x="924762" y="0"/>
                </a:moveTo>
                <a:lnTo>
                  <a:pt x="917894" y="0"/>
                </a:lnTo>
                <a:lnTo>
                  <a:pt x="868529" y="14913"/>
                </a:lnTo>
                <a:cubicBezTo>
                  <a:pt x="605237" y="88534"/>
                  <a:pt x="377150" y="128054"/>
                  <a:pt x="166396" y="135813"/>
                </a:cubicBezTo>
                <a:lnTo>
                  <a:pt x="0" y="133594"/>
                </a:lnTo>
                <a:lnTo>
                  <a:pt x="0" y="136328"/>
                </a:lnTo>
                <a:lnTo>
                  <a:pt x="89602" y="139228"/>
                </a:lnTo>
                <a:cubicBezTo>
                  <a:pt x="321913" y="139224"/>
                  <a:pt x="573313" y="99523"/>
                  <a:pt x="869065" y="16826"/>
                </a:cubicBezTo>
                <a:close/>
                <a:moveTo>
                  <a:pt x="1071989" y="0"/>
                </a:moveTo>
                <a:lnTo>
                  <a:pt x="1064593" y="0"/>
                </a:lnTo>
                <a:lnTo>
                  <a:pt x="836799" y="63461"/>
                </a:lnTo>
                <a:cubicBezTo>
                  <a:pt x="575918" y="130047"/>
                  <a:pt x="348546" y="165075"/>
                  <a:pt x="136775" y="170568"/>
                </a:cubicBezTo>
                <a:lnTo>
                  <a:pt x="0" y="167745"/>
                </a:lnTo>
                <a:lnTo>
                  <a:pt x="0" y="170673"/>
                </a:lnTo>
                <a:lnTo>
                  <a:pt x="77894" y="173322"/>
                </a:lnTo>
                <a:cubicBezTo>
                  <a:pt x="306574" y="173322"/>
                  <a:pt x="551922" y="138224"/>
                  <a:pt x="837295" y="65384"/>
                </a:cubicBezTo>
                <a:close/>
                <a:moveTo>
                  <a:pt x="1248734" y="0"/>
                </a:moveTo>
                <a:lnTo>
                  <a:pt x="1241013" y="0"/>
                </a:lnTo>
                <a:lnTo>
                  <a:pt x="1176128" y="17255"/>
                </a:lnTo>
                <a:cubicBezTo>
                  <a:pt x="1055597" y="49489"/>
                  <a:pt x="930958" y="82820"/>
                  <a:pt x="805069" y="112009"/>
                </a:cubicBezTo>
                <a:cubicBezTo>
                  <a:pt x="547001" y="171604"/>
                  <a:pt x="320422" y="202140"/>
                  <a:pt x="107449" y="205349"/>
                </a:cubicBezTo>
                <a:lnTo>
                  <a:pt x="0" y="202351"/>
                </a:lnTo>
                <a:lnTo>
                  <a:pt x="0" y="205119"/>
                </a:lnTo>
                <a:lnTo>
                  <a:pt x="68489" y="207560"/>
                </a:lnTo>
                <a:cubicBezTo>
                  <a:pt x="161953" y="207560"/>
                  <a:pt x="257838" y="202210"/>
                  <a:pt x="358188" y="191465"/>
                </a:cubicBezTo>
                <a:cubicBezTo>
                  <a:pt x="498245" y="176467"/>
                  <a:pt x="644553" y="151109"/>
                  <a:pt x="805506" y="113941"/>
                </a:cubicBezTo>
                <a:cubicBezTo>
                  <a:pt x="931434" y="84745"/>
                  <a:pt x="1056093" y="51410"/>
                  <a:pt x="1176644" y="19170"/>
                </a:cubicBezTo>
                <a:close/>
                <a:moveTo>
                  <a:pt x="1439476" y="0"/>
                </a:moveTo>
                <a:lnTo>
                  <a:pt x="1431898" y="0"/>
                </a:lnTo>
                <a:lnTo>
                  <a:pt x="1270842" y="43718"/>
                </a:lnTo>
                <a:cubicBezTo>
                  <a:pt x="1237961" y="51697"/>
                  <a:pt x="1204861" y="59813"/>
                  <a:pt x="1171564" y="67985"/>
                </a:cubicBezTo>
                <a:cubicBezTo>
                  <a:pt x="1042222" y="99701"/>
                  <a:pt x="908455" y="132503"/>
                  <a:pt x="773319" y="160552"/>
                </a:cubicBezTo>
                <a:cubicBezTo>
                  <a:pt x="522022" y="212490"/>
                  <a:pt x="292459" y="238758"/>
                  <a:pt x="77496" y="239918"/>
                </a:cubicBezTo>
                <a:lnTo>
                  <a:pt x="0" y="237270"/>
                </a:lnTo>
                <a:lnTo>
                  <a:pt x="0" y="239624"/>
                </a:lnTo>
                <a:lnTo>
                  <a:pt x="62615" y="241939"/>
                </a:lnTo>
                <a:cubicBezTo>
                  <a:pt x="281988" y="241937"/>
                  <a:pt x="516501" y="215658"/>
                  <a:pt x="773736" y="162495"/>
                </a:cubicBezTo>
                <a:cubicBezTo>
                  <a:pt x="908911" y="134438"/>
                  <a:pt x="1042679" y="101632"/>
                  <a:pt x="1172040" y="69910"/>
                </a:cubicBezTo>
                <a:cubicBezTo>
                  <a:pt x="1205338" y="61740"/>
                  <a:pt x="1238437" y="53622"/>
                  <a:pt x="1271318" y="45647"/>
                </a:cubicBezTo>
                <a:close/>
                <a:moveTo>
                  <a:pt x="1653591" y="0"/>
                </a:moveTo>
                <a:lnTo>
                  <a:pt x="1646040" y="0"/>
                </a:lnTo>
                <a:lnTo>
                  <a:pt x="1473544" y="47105"/>
                </a:lnTo>
                <a:cubicBezTo>
                  <a:pt x="1395428" y="67352"/>
                  <a:pt x="1317807" y="86249"/>
                  <a:pt x="1240461" y="103462"/>
                </a:cubicBezTo>
                <a:cubicBezTo>
                  <a:pt x="1218057" y="108451"/>
                  <a:pt x="1195534" y="113483"/>
                  <a:pt x="1172933" y="118537"/>
                </a:cubicBezTo>
                <a:cubicBezTo>
                  <a:pt x="1032855" y="149864"/>
                  <a:pt x="888016" y="182259"/>
                  <a:pt x="741589" y="209108"/>
                </a:cubicBezTo>
                <a:cubicBezTo>
                  <a:pt x="494088" y="254270"/>
                  <a:pt x="265584" y="276019"/>
                  <a:pt x="48921" y="274806"/>
                </a:cubicBezTo>
                <a:lnTo>
                  <a:pt x="0" y="272773"/>
                </a:lnTo>
                <a:lnTo>
                  <a:pt x="0" y="274758"/>
                </a:lnTo>
                <a:lnTo>
                  <a:pt x="48905" y="276790"/>
                </a:lnTo>
                <a:cubicBezTo>
                  <a:pt x="265693" y="278004"/>
                  <a:pt x="494326" y="256245"/>
                  <a:pt x="741946" y="211061"/>
                </a:cubicBezTo>
                <a:cubicBezTo>
                  <a:pt x="888413" y="184206"/>
                  <a:pt x="1033292" y="151807"/>
                  <a:pt x="1173389" y="120476"/>
                </a:cubicBezTo>
                <a:cubicBezTo>
                  <a:pt x="1195971" y="115422"/>
                  <a:pt x="1218474" y="110389"/>
                  <a:pt x="1240897" y="105402"/>
                </a:cubicBezTo>
                <a:cubicBezTo>
                  <a:pt x="1318263" y="88185"/>
                  <a:pt x="1395901" y="69285"/>
                  <a:pt x="1474030" y="49034"/>
                </a:cubicBezTo>
                <a:close/>
                <a:moveTo>
                  <a:pt x="1865720" y="0"/>
                </a:moveTo>
                <a:lnTo>
                  <a:pt x="1858432" y="0"/>
                </a:lnTo>
                <a:lnTo>
                  <a:pt x="1702790" y="44074"/>
                </a:lnTo>
                <a:cubicBezTo>
                  <a:pt x="1539447" y="88645"/>
                  <a:pt x="1372491" y="130286"/>
                  <a:pt x="1210060" y="163199"/>
                </a:cubicBezTo>
                <a:lnTo>
                  <a:pt x="1181723" y="168946"/>
                </a:lnTo>
                <a:cubicBezTo>
                  <a:pt x="1028510" y="200015"/>
                  <a:pt x="870097" y="232142"/>
                  <a:pt x="709858" y="257653"/>
                </a:cubicBezTo>
                <a:cubicBezTo>
                  <a:pt x="466867" y="296122"/>
                  <a:pt x="239580" y="313378"/>
                  <a:pt x="20867" y="309750"/>
                </a:cubicBezTo>
                <a:lnTo>
                  <a:pt x="0" y="308729"/>
                </a:lnTo>
                <a:lnTo>
                  <a:pt x="0" y="310714"/>
                </a:lnTo>
                <a:lnTo>
                  <a:pt x="20827" y="311733"/>
                </a:lnTo>
                <a:cubicBezTo>
                  <a:pt x="239660" y="315365"/>
                  <a:pt x="467065" y="298102"/>
                  <a:pt x="710176" y="259610"/>
                </a:cubicBezTo>
                <a:cubicBezTo>
                  <a:pt x="870454" y="234095"/>
                  <a:pt x="1028887" y="201962"/>
                  <a:pt x="1182120" y="170890"/>
                </a:cubicBezTo>
                <a:lnTo>
                  <a:pt x="1210457" y="165144"/>
                </a:lnTo>
                <a:cubicBezTo>
                  <a:pt x="1372938" y="132222"/>
                  <a:pt x="1539928" y="90572"/>
                  <a:pt x="1703299" y="45994"/>
                </a:cubicBezTo>
                <a:close/>
                <a:moveTo>
                  <a:pt x="2081600" y="0"/>
                </a:moveTo>
                <a:lnTo>
                  <a:pt x="2074508" y="0"/>
                </a:lnTo>
                <a:lnTo>
                  <a:pt x="1919883" y="45082"/>
                </a:lnTo>
                <a:cubicBezTo>
                  <a:pt x="1687189" y="111107"/>
                  <a:pt x="1432861" y="176639"/>
                  <a:pt x="1179659" y="222939"/>
                </a:cubicBezTo>
                <a:cubicBezTo>
                  <a:pt x="1035018" y="249390"/>
                  <a:pt x="854996" y="282309"/>
                  <a:pt x="678128" y="306199"/>
                </a:cubicBezTo>
                <a:cubicBezTo>
                  <a:pt x="521958" y="327162"/>
                  <a:pt x="367787" y="339847"/>
                  <a:pt x="216672" y="344223"/>
                </a:cubicBezTo>
                <a:lnTo>
                  <a:pt x="0" y="344540"/>
                </a:lnTo>
                <a:lnTo>
                  <a:pt x="0" y="346522"/>
                </a:lnTo>
                <a:lnTo>
                  <a:pt x="216711" y="346206"/>
                </a:lnTo>
                <a:cubicBezTo>
                  <a:pt x="367901" y="341828"/>
                  <a:pt x="522146" y="329137"/>
                  <a:pt x="678386" y="308165"/>
                </a:cubicBezTo>
                <a:cubicBezTo>
                  <a:pt x="855313" y="284268"/>
                  <a:pt x="1035355" y="251343"/>
                  <a:pt x="1180017" y="224889"/>
                </a:cubicBezTo>
                <a:cubicBezTo>
                  <a:pt x="1433293" y="178575"/>
                  <a:pt x="1687673" y="113029"/>
                  <a:pt x="1920413" y="46993"/>
                </a:cubicBezTo>
                <a:close/>
                <a:moveTo>
                  <a:pt x="2293328" y="0"/>
                </a:moveTo>
                <a:lnTo>
                  <a:pt x="2286483" y="0"/>
                </a:lnTo>
                <a:lnTo>
                  <a:pt x="2115193" y="51799"/>
                </a:lnTo>
                <a:cubicBezTo>
                  <a:pt x="1733875" y="163983"/>
                  <a:pt x="1426932" y="237348"/>
                  <a:pt x="1149259" y="282681"/>
                </a:cubicBezTo>
                <a:cubicBezTo>
                  <a:pt x="998783" y="307245"/>
                  <a:pt x="823424" y="335098"/>
                  <a:pt x="646378" y="354749"/>
                </a:cubicBezTo>
                <a:cubicBezTo>
                  <a:pt x="494564" y="371474"/>
                  <a:pt x="342615" y="380754"/>
                  <a:pt x="191589" y="382571"/>
                </a:cubicBezTo>
                <a:lnTo>
                  <a:pt x="0" y="380131"/>
                </a:lnTo>
                <a:lnTo>
                  <a:pt x="0" y="382116"/>
                </a:lnTo>
                <a:lnTo>
                  <a:pt x="191616" y="384560"/>
                </a:lnTo>
                <a:cubicBezTo>
                  <a:pt x="342709" y="382745"/>
                  <a:pt x="494722" y="373462"/>
                  <a:pt x="646596" y="356722"/>
                </a:cubicBezTo>
                <a:cubicBezTo>
                  <a:pt x="823682" y="337066"/>
                  <a:pt x="999081" y="309208"/>
                  <a:pt x="1149576" y="284639"/>
                </a:cubicBezTo>
                <a:cubicBezTo>
                  <a:pt x="1427349" y="239292"/>
                  <a:pt x="1734351" y="165912"/>
                  <a:pt x="2115749" y="53702"/>
                </a:cubicBezTo>
                <a:close/>
                <a:moveTo>
                  <a:pt x="2501618" y="0"/>
                </a:moveTo>
                <a:lnTo>
                  <a:pt x="2494810" y="0"/>
                </a:lnTo>
                <a:lnTo>
                  <a:pt x="2340955" y="46770"/>
                </a:lnTo>
                <a:cubicBezTo>
                  <a:pt x="2257671" y="72496"/>
                  <a:pt x="2171549" y="99094"/>
                  <a:pt x="2085864" y="124010"/>
                </a:cubicBezTo>
                <a:cubicBezTo>
                  <a:pt x="1721870" y="229750"/>
                  <a:pt x="1405560" y="301193"/>
                  <a:pt x="1118878" y="342421"/>
                </a:cubicBezTo>
                <a:cubicBezTo>
                  <a:pt x="970764" y="363717"/>
                  <a:pt x="795048" y="387603"/>
                  <a:pt x="614648" y="403299"/>
                </a:cubicBezTo>
                <a:cubicBezTo>
                  <a:pt x="468241" y="415920"/>
                  <a:pt x="319041" y="421853"/>
                  <a:pt x="168104" y="421106"/>
                </a:cubicBezTo>
                <a:lnTo>
                  <a:pt x="0" y="416579"/>
                </a:lnTo>
                <a:lnTo>
                  <a:pt x="0" y="418566"/>
                </a:lnTo>
                <a:lnTo>
                  <a:pt x="168104" y="423091"/>
                </a:lnTo>
                <a:cubicBezTo>
                  <a:pt x="319100" y="423838"/>
                  <a:pt x="468360" y="417905"/>
                  <a:pt x="614827" y="405284"/>
                </a:cubicBezTo>
                <a:cubicBezTo>
                  <a:pt x="795266" y="389567"/>
                  <a:pt x="971022" y="365685"/>
                  <a:pt x="1119155" y="344381"/>
                </a:cubicBezTo>
                <a:cubicBezTo>
                  <a:pt x="1405937" y="303142"/>
                  <a:pt x="1722326" y="231679"/>
                  <a:pt x="2086420" y="125913"/>
                </a:cubicBezTo>
                <a:cubicBezTo>
                  <a:pt x="2172105" y="100992"/>
                  <a:pt x="2258246" y="74389"/>
                  <a:pt x="2341530" y="48664"/>
                </a:cubicBezTo>
                <a:close/>
                <a:moveTo>
                  <a:pt x="2715087" y="0"/>
                </a:moveTo>
                <a:lnTo>
                  <a:pt x="2707899" y="0"/>
                </a:lnTo>
                <a:lnTo>
                  <a:pt x="2557745" y="42886"/>
                </a:lnTo>
                <a:cubicBezTo>
                  <a:pt x="2491013" y="62977"/>
                  <a:pt x="2424537" y="83762"/>
                  <a:pt x="2359172" y="104198"/>
                </a:cubicBezTo>
                <a:cubicBezTo>
                  <a:pt x="2260469" y="135059"/>
                  <a:pt x="2158413" y="166972"/>
                  <a:pt x="2056515" y="196222"/>
                </a:cubicBezTo>
                <a:cubicBezTo>
                  <a:pt x="1702383" y="297786"/>
                  <a:pt x="1385736" y="365147"/>
                  <a:pt x="1088477" y="402168"/>
                </a:cubicBezTo>
                <a:cubicBezTo>
                  <a:pt x="890675" y="426794"/>
                  <a:pt x="730020" y="442570"/>
                  <a:pt x="582918" y="451857"/>
                </a:cubicBezTo>
                <a:cubicBezTo>
                  <a:pt x="441422" y="460658"/>
                  <a:pt x="296830" y="463441"/>
                  <a:pt x="147038" y="460157"/>
                </a:cubicBezTo>
                <a:lnTo>
                  <a:pt x="0" y="454064"/>
                </a:lnTo>
                <a:lnTo>
                  <a:pt x="0" y="456044"/>
                </a:lnTo>
                <a:lnTo>
                  <a:pt x="147005" y="462136"/>
                </a:lnTo>
                <a:cubicBezTo>
                  <a:pt x="296850" y="465420"/>
                  <a:pt x="441491" y="462632"/>
                  <a:pt x="583037" y="453821"/>
                </a:cubicBezTo>
                <a:cubicBezTo>
                  <a:pt x="730198" y="444554"/>
                  <a:pt x="890873" y="428758"/>
                  <a:pt x="1088715" y="404132"/>
                </a:cubicBezTo>
                <a:cubicBezTo>
                  <a:pt x="1386074" y="367100"/>
                  <a:pt x="1702820" y="299717"/>
                  <a:pt x="2057070" y="198122"/>
                </a:cubicBezTo>
                <a:cubicBezTo>
                  <a:pt x="2158988" y="168867"/>
                  <a:pt x="2261044" y="136950"/>
                  <a:pt x="2359767" y="106085"/>
                </a:cubicBezTo>
                <a:cubicBezTo>
                  <a:pt x="2425122" y="85651"/>
                  <a:pt x="2491584" y="64869"/>
                  <a:pt x="2558299" y="44782"/>
                </a:cubicBezTo>
                <a:close/>
                <a:moveTo>
                  <a:pt x="2953235" y="0"/>
                </a:moveTo>
                <a:lnTo>
                  <a:pt x="2943808" y="0"/>
                </a:lnTo>
                <a:lnTo>
                  <a:pt x="2897005" y="10063"/>
                </a:lnTo>
                <a:cubicBezTo>
                  <a:pt x="2840955" y="23408"/>
                  <a:pt x="2783993" y="38242"/>
                  <a:pt x="2725925" y="54602"/>
                </a:cubicBezTo>
                <a:cubicBezTo>
                  <a:pt x="2609878" y="87299"/>
                  <a:pt x="2491709" y="124859"/>
                  <a:pt x="2377429" y="161187"/>
                </a:cubicBezTo>
                <a:cubicBezTo>
                  <a:pt x="2263367" y="197445"/>
                  <a:pt x="2145396" y="234938"/>
                  <a:pt x="2027186" y="268430"/>
                </a:cubicBezTo>
                <a:cubicBezTo>
                  <a:pt x="1686092" y="364990"/>
                  <a:pt x="1360020" y="430087"/>
                  <a:pt x="1058077" y="461897"/>
                </a:cubicBezTo>
                <a:cubicBezTo>
                  <a:pt x="865752" y="482157"/>
                  <a:pt x="704680" y="494401"/>
                  <a:pt x="551168" y="500394"/>
                </a:cubicBezTo>
                <a:cubicBezTo>
                  <a:pt x="416955" y="505544"/>
                  <a:pt x="278158" y="505330"/>
                  <a:pt x="129508" y="499546"/>
                </a:cubicBezTo>
                <a:lnTo>
                  <a:pt x="0" y="492325"/>
                </a:lnTo>
                <a:lnTo>
                  <a:pt x="0" y="494314"/>
                </a:lnTo>
                <a:lnTo>
                  <a:pt x="129442" y="501535"/>
                </a:lnTo>
                <a:cubicBezTo>
                  <a:pt x="278138" y="507324"/>
                  <a:pt x="416985" y="507538"/>
                  <a:pt x="551248" y="502378"/>
                </a:cubicBezTo>
                <a:cubicBezTo>
                  <a:pt x="704799" y="496386"/>
                  <a:pt x="865910" y="484142"/>
                  <a:pt x="1058296" y="463862"/>
                </a:cubicBezTo>
                <a:cubicBezTo>
                  <a:pt x="1360337" y="432052"/>
                  <a:pt x="1686509" y="366929"/>
                  <a:pt x="2027722" y="270339"/>
                </a:cubicBezTo>
                <a:cubicBezTo>
                  <a:pt x="2145971" y="236837"/>
                  <a:pt x="2263942" y="199340"/>
                  <a:pt x="2378024" y="163076"/>
                </a:cubicBezTo>
                <a:cubicBezTo>
                  <a:pt x="2492285" y="126754"/>
                  <a:pt x="2610454" y="89198"/>
                  <a:pt x="2726460" y="56511"/>
                </a:cubicBezTo>
                <a:cubicBezTo>
                  <a:pt x="2784498" y="40160"/>
                  <a:pt x="2841431" y="25333"/>
                  <a:pt x="2897451" y="11995"/>
                </a:cubicBezTo>
                <a:close/>
                <a:moveTo>
                  <a:pt x="3242690" y="0"/>
                </a:moveTo>
                <a:lnTo>
                  <a:pt x="3228803" y="0"/>
                </a:lnTo>
                <a:lnTo>
                  <a:pt x="3193141" y="5149"/>
                </a:lnTo>
                <a:cubicBezTo>
                  <a:pt x="3035763" y="31687"/>
                  <a:pt x="2871107" y="70756"/>
                  <a:pt x="2694016" y="123466"/>
                </a:cubicBezTo>
                <a:cubicBezTo>
                  <a:pt x="2594698" y="153028"/>
                  <a:pt x="2493534" y="185851"/>
                  <a:pt x="2395724" y="217591"/>
                </a:cubicBezTo>
                <a:cubicBezTo>
                  <a:pt x="2266323" y="259577"/>
                  <a:pt x="2132517" y="302991"/>
                  <a:pt x="1997857" y="340640"/>
                </a:cubicBezTo>
                <a:cubicBezTo>
                  <a:pt x="1663629" y="433997"/>
                  <a:pt x="1337219" y="494898"/>
                  <a:pt x="1027677" y="521647"/>
                </a:cubicBezTo>
                <a:cubicBezTo>
                  <a:pt x="842554" y="537641"/>
                  <a:pt x="676303" y="546571"/>
                  <a:pt x="519438" y="548952"/>
                </a:cubicBezTo>
                <a:cubicBezTo>
                  <a:pt x="362266" y="551234"/>
                  <a:pt x="204185" y="545499"/>
                  <a:pt x="51701" y="535754"/>
                </a:cubicBezTo>
                <a:lnTo>
                  <a:pt x="0" y="531796"/>
                </a:lnTo>
                <a:lnTo>
                  <a:pt x="0" y="534098"/>
                </a:lnTo>
                <a:lnTo>
                  <a:pt x="17805" y="535508"/>
                </a:lnTo>
                <a:cubicBezTo>
                  <a:pt x="158232" y="545063"/>
                  <a:pt x="303876" y="551433"/>
                  <a:pt x="449588" y="551433"/>
                </a:cubicBezTo>
                <a:cubicBezTo>
                  <a:pt x="472865" y="551433"/>
                  <a:pt x="496201" y="551274"/>
                  <a:pt x="519458" y="550937"/>
                </a:cubicBezTo>
                <a:cubicBezTo>
                  <a:pt x="676382" y="548555"/>
                  <a:pt x="842673" y="539626"/>
                  <a:pt x="1027855" y="523612"/>
                </a:cubicBezTo>
                <a:cubicBezTo>
                  <a:pt x="1337497" y="496862"/>
                  <a:pt x="1664046" y="435962"/>
                  <a:pt x="1998393" y="342553"/>
                </a:cubicBezTo>
                <a:cubicBezTo>
                  <a:pt x="2133093" y="304892"/>
                  <a:pt x="2266899" y="261474"/>
                  <a:pt x="2396320" y="219480"/>
                </a:cubicBezTo>
                <a:cubicBezTo>
                  <a:pt x="2494130" y="187744"/>
                  <a:pt x="2595273" y="154927"/>
                  <a:pt x="2694571" y="125371"/>
                </a:cubicBezTo>
                <a:cubicBezTo>
                  <a:pt x="2871587" y="72687"/>
                  <a:pt x="3036158" y="33635"/>
                  <a:pt x="3193448" y="7111"/>
                </a:cubicBezTo>
                <a:close/>
                <a:moveTo>
                  <a:pt x="4314858" y="0"/>
                </a:moveTo>
                <a:lnTo>
                  <a:pt x="4305801" y="0"/>
                </a:lnTo>
                <a:lnTo>
                  <a:pt x="4636282" y="73994"/>
                </a:lnTo>
                <a:cubicBezTo>
                  <a:pt x="4719644" y="90476"/>
                  <a:pt x="4798881" y="103575"/>
                  <a:pt x="4878514" y="114041"/>
                </a:cubicBezTo>
                <a:cubicBezTo>
                  <a:pt x="5289002" y="167990"/>
                  <a:pt x="5620333" y="187861"/>
                  <a:pt x="5952814" y="178505"/>
                </a:cubicBezTo>
                <a:cubicBezTo>
                  <a:pt x="6156848" y="173290"/>
                  <a:pt x="6317880" y="158487"/>
                  <a:pt x="6459604" y="131920"/>
                </a:cubicBezTo>
                <a:lnTo>
                  <a:pt x="6488905" y="124422"/>
                </a:lnTo>
                <a:lnTo>
                  <a:pt x="6245474" y="159720"/>
                </a:lnTo>
                <a:cubicBezTo>
                  <a:pt x="6156402" y="168326"/>
                  <a:pt x="6059465" y="173799"/>
                  <a:pt x="5952755" y="176526"/>
                </a:cubicBezTo>
                <a:cubicBezTo>
                  <a:pt x="5620393" y="185893"/>
                  <a:pt x="5289159" y="166013"/>
                  <a:pt x="4878772" y="112078"/>
                </a:cubicBezTo>
                <a:cubicBezTo>
                  <a:pt x="4799179" y="101618"/>
                  <a:pt x="4719983" y="88527"/>
                  <a:pt x="4636678" y="72051"/>
                </a:cubicBezTo>
                <a:close/>
                <a:moveTo>
                  <a:pt x="4661218" y="0"/>
                </a:moveTo>
                <a:lnTo>
                  <a:pt x="4651906" y="0"/>
                </a:lnTo>
                <a:lnTo>
                  <a:pt x="4698016" y="10067"/>
                </a:lnTo>
                <a:cubicBezTo>
                  <a:pt x="4779276" y="25005"/>
                  <a:pt x="4861350" y="36497"/>
                  <a:pt x="4941915" y="44218"/>
                </a:cubicBezTo>
                <a:cubicBezTo>
                  <a:pt x="5291026" y="77675"/>
                  <a:pt x="5633529" y="86075"/>
                  <a:pt x="6019808" y="70636"/>
                </a:cubicBezTo>
                <a:cubicBezTo>
                  <a:pt x="6104174" y="67508"/>
                  <a:pt x="6190891" y="63962"/>
                  <a:pt x="6276570" y="58479"/>
                </a:cubicBezTo>
                <a:lnTo>
                  <a:pt x="6406894" y="46114"/>
                </a:lnTo>
                <a:lnTo>
                  <a:pt x="6220746" y="59722"/>
                </a:lnTo>
                <a:cubicBezTo>
                  <a:pt x="6155947" y="63305"/>
                  <a:pt x="6089006" y="66085"/>
                  <a:pt x="6019749" y="68654"/>
                </a:cubicBezTo>
                <a:cubicBezTo>
                  <a:pt x="5633549" y="84086"/>
                  <a:pt x="5291125" y="75690"/>
                  <a:pt x="4942114" y="42242"/>
                </a:cubicBezTo>
                <a:cubicBezTo>
                  <a:pt x="4861588" y="34525"/>
                  <a:pt x="4779574" y="23043"/>
                  <a:pt x="4698373" y="8112"/>
                </a:cubicBezTo>
                <a:close/>
                <a:moveTo>
                  <a:pt x="6387913" y="0"/>
                </a:moveTo>
                <a:lnTo>
                  <a:pt x="6334399" y="0"/>
                </a:lnTo>
                <a:lnTo>
                  <a:pt x="6114482" y="12132"/>
                </a:lnTo>
                <a:cubicBezTo>
                  <a:pt x="6094262" y="12980"/>
                  <a:pt x="6073862" y="13835"/>
                  <a:pt x="6053244" y="14722"/>
                </a:cubicBezTo>
                <a:cubicBezTo>
                  <a:pt x="5617673" y="34671"/>
                  <a:pt x="5294856" y="32458"/>
                  <a:pt x="4973804" y="7328"/>
                </a:cubicBezTo>
                <a:lnTo>
                  <a:pt x="4916327" y="0"/>
                </a:lnTo>
                <a:lnTo>
                  <a:pt x="4900699" y="0"/>
                </a:lnTo>
                <a:lnTo>
                  <a:pt x="4973645" y="9301"/>
                </a:lnTo>
                <a:cubicBezTo>
                  <a:pt x="5294797" y="34439"/>
                  <a:pt x="5617694" y="36651"/>
                  <a:pt x="6053324" y="16698"/>
                </a:cubicBezTo>
                <a:cubicBezTo>
                  <a:pt x="6073941" y="15817"/>
                  <a:pt x="6094359" y="14958"/>
                  <a:pt x="6114562" y="14111"/>
                </a:cubicBezTo>
                <a:cubicBezTo>
                  <a:pt x="6198640" y="10582"/>
                  <a:pt x="6280386" y="7151"/>
                  <a:pt x="6359240" y="2441"/>
                </a:cubicBezTo>
                <a:close/>
                <a:moveTo>
                  <a:pt x="6706607" y="0"/>
                </a:moveTo>
                <a:lnTo>
                  <a:pt x="6700970" y="0"/>
                </a:lnTo>
                <a:lnTo>
                  <a:pt x="6613896" y="17927"/>
                </a:lnTo>
                <a:close/>
                <a:moveTo>
                  <a:pt x="6816856" y="0"/>
                </a:moveTo>
                <a:lnTo>
                  <a:pt x="6810681" y="0"/>
                </a:lnTo>
                <a:lnTo>
                  <a:pt x="6720135" y="30706"/>
                </a:lnTo>
                <a:cubicBezTo>
                  <a:pt x="6510953" y="92989"/>
                  <a:pt x="6275157" y="113541"/>
                  <a:pt x="5986251" y="122591"/>
                </a:cubicBezTo>
                <a:cubicBezTo>
                  <a:pt x="5631624" y="134670"/>
                  <a:pt x="5289776" y="120238"/>
                  <a:pt x="4910443" y="77161"/>
                </a:cubicBezTo>
                <a:cubicBezTo>
                  <a:pt x="4830849" y="68124"/>
                  <a:pt x="4749133" y="55651"/>
                  <a:pt x="4667536" y="40083"/>
                </a:cubicBezTo>
                <a:lnTo>
                  <a:pt x="4481429" y="0"/>
                </a:lnTo>
                <a:lnTo>
                  <a:pt x="4472004" y="0"/>
                </a:lnTo>
                <a:lnTo>
                  <a:pt x="4667158" y="42032"/>
                </a:lnTo>
                <a:cubicBezTo>
                  <a:pt x="4748795" y="57607"/>
                  <a:pt x="4830572" y="70091"/>
                  <a:pt x="4910224" y="79132"/>
                </a:cubicBezTo>
                <a:cubicBezTo>
                  <a:pt x="5289656" y="122218"/>
                  <a:pt x="5631605" y="136657"/>
                  <a:pt x="5986312" y="124572"/>
                </a:cubicBezTo>
                <a:cubicBezTo>
                  <a:pt x="6275410" y="115513"/>
                  <a:pt x="6511388" y="94940"/>
                  <a:pt x="6720783" y="32584"/>
                </a:cubicBezTo>
                <a:close/>
                <a:moveTo>
                  <a:pt x="6861193" y="0"/>
                </a:moveTo>
                <a:lnTo>
                  <a:pt x="6856764" y="0"/>
                </a:lnTo>
                <a:lnTo>
                  <a:pt x="6700798" y="67397"/>
                </a:lnTo>
                <a:lnTo>
                  <a:pt x="6507078" y="119772"/>
                </a:lnTo>
                <a:lnTo>
                  <a:pt x="6686893" y="73760"/>
                </a:lnTo>
                <a:close/>
                <a:moveTo>
                  <a:pt x="6887405" y="0"/>
                </a:moveTo>
                <a:lnTo>
                  <a:pt x="6883760" y="0"/>
                </a:lnTo>
                <a:lnTo>
                  <a:pt x="6851182" y="21068"/>
                </a:lnTo>
                <a:cubicBezTo>
                  <a:pt x="6608910" y="157925"/>
                  <a:pt x="6321492" y="222504"/>
                  <a:pt x="5919260" y="230459"/>
                </a:cubicBezTo>
                <a:cubicBezTo>
                  <a:pt x="5526254" y="239212"/>
                  <a:pt x="5171706" y="195512"/>
                  <a:pt x="4847083" y="146997"/>
                </a:cubicBezTo>
                <a:cubicBezTo>
                  <a:pt x="4768978" y="135322"/>
                  <a:pt x="4690059" y="121263"/>
                  <a:pt x="4605822" y="104019"/>
                </a:cubicBezTo>
                <a:cubicBezTo>
                  <a:pt x="4503171" y="83088"/>
                  <a:pt x="4402384" y="60196"/>
                  <a:pt x="4304892" y="38058"/>
                </a:cubicBezTo>
                <a:lnTo>
                  <a:pt x="4134602" y="0"/>
                </a:lnTo>
                <a:lnTo>
                  <a:pt x="4125511" y="0"/>
                </a:lnTo>
                <a:lnTo>
                  <a:pt x="4304455" y="39989"/>
                </a:lnTo>
                <a:cubicBezTo>
                  <a:pt x="4401948" y="62131"/>
                  <a:pt x="4502754" y="85025"/>
                  <a:pt x="4605425" y="105962"/>
                </a:cubicBezTo>
                <a:cubicBezTo>
                  <a:pt x="4689702" y="123212"/>
                  <a:pt x="4768640" y="137277"/>
                  <a:pt x="4846805" y="148955"/>
                </a:cubicBezTo>
                <a:cubicBezTo>
                  <a:pt x="5143330" y="193274"/>
                  <a:pt x="5464818" y="233567"/>
                  <a:pt x="5817819" y="233563"/>
                </a:cubicBezTo>
                <a:cubicBezTo>
                  <a:pt x="5851354" y="233563"/>
                  <a:pt x="5885208" y="233198"/>
                  <a:pt x="5919300" y="232442"/>
                </a:cubicBezTo>
                <a:cubicBezTo>
                  <a:pt x="6321889" y="224479"/>
                  <a:pt x="6609584" y="159822"/>
                  <a:pt x="6852155" y="22797"/>
                </a:cubicBezTo>
                <a:close/>
                <a:moveTo>
                  <a:pt x="6900052" y="0"/>
                </a:moveTo>
                <a:lnTo>
                  <a:pt x="6896546" y="0"/>
                </a:lnTo>
                <a:lnTo>
                  <a:pt x="6816058" y="54906"/>
                </a:lnTo>
                <a:cubicBezTo>
                  <a:pt x="6566841" y="206078"/>
                  <a:pt x="6271248" y="279000"/>
                  <a:pt x="5885783" y="284393"/>
                </a:cubicBezTo>
                <a:cubicBezTo>
                  <a:pt x="5499763" y="290672"/>
                  <a:pt x="5145354" y="237217"/>
                  <a:pt x="4815412" y="181912"/>
                </a:cubicBezTo>
                <a:cubicBezTo>
                  <a:pt x="4739351" y="169161"/>
                  <a:pt x="4660690" y="154139"/>
                  <a:pt x="4574985" y="135988"/>
                </a:cubicBezTo>
                <a:cubicBezTo>
                  <a:pt x="4506107" y="121458"/>
                  <a:pt x="4437646" y="106347"/>
                  <a:pt x="4371448" y="91734"/>
                </a:cubicBezTo>
                <a:cubicBezTo>
                  <a:pt x="4287330" y="73166"/>
                  <a:pt x="4205544" y="55112"/>
                  <a:pt x="4124572" y="38520"/>
                </a:cubicBezTo>
                <a:lnTo>
                  <a:pt x="3914828" y="0"/>
                </a:lnTo>
                <a:lnTo>
                  <a:pt x="3903841" y="0"/>
                </a:lnTo>
                <a:lnTo>
                  <a:pt x="4124185" y="40469"/>
                </a:lnTo>
                <a:cubicBezTo>
                  <a:pt x="4205138" y="57057"/>
                  <a:pt x="4286914" y="75108"/>
                  <a:pt x="4371031" y="93673"/>
                </a:cubicBezTo>
                <a:cubicBezTo>
                  <a:pt x="4437230" y="108286"/>
                  <a:pt x="4505671" y="123397"/>
                  <a:pt x="4574568" y="137931"/>
                </a:cubicBezTo>
                <a:cubicBezTo>
                  <a:pt x="4660294" y="156086"/>
                  <a:pt x="4738974" y="171113"/>
                  <a:pt x="4815075" y="183869"/>
                </a:cubicBezTo>
                <a:cubicBezTo>
                  <a:pt x="5145096" y="239183"/>
                  <a:pt x="5499624" y="292656"/>
                  <a:pt x="5885804" y="286376"/>
                </a:cubicBezTo>
                <a:cubicBezTo>
                  <a:pt x="6076739" y="283703"/>
                  <a:pt x="6242217" y="264970"/>
                  <a:pt x="6391660" y="229109"/>
                </a:cubicBezTo>
                <a:cubicBezTo>
                  <a:pt x="6548684" y="191427"/>
                  <a:pt x="6687828" y="135000"/>
                  <a:pt x="6817071" y="56601"/>
                </a:cubicBezTo>
                <a:close/>
                <a:moveTo>
                  <a:pt x="6907987" y="0"/>
                </a:moveTo>
                <a:lnTo>
                  <a:pt x="6904606" y="0"/>
                </a:lnTo>
                <a:lnTo>
                  <a:pt x="6884539" y="14438"/>
                </a:lnTo>
                <a:cubicBezTo>
                  <a:pt x="6848900" y="41211"/>
                  <a:pt x="6815245" y="66502"/>
                  <a:pt x="6780935" y="88745"/>
                </a:cubicBezTo>
                <a:cubicBezTo>
                  <a:pt x="6522966" y="255937"/>
                  <a:pt x="6227870" y="335246"/>
                  <a:pt x="5852287" y="338330"/>
                </a:cubicBezTo>
                <a:cubicBezTo>
                  <a:pt x="5488492" y="342055"/>
                  <a:pt x="5153132" y="285524"/>
                  <a:pt x="4783741" y="216831"/>
                </a:cubicBezTo>
                <a:cubicBezTo>
                  <a:pt x="4711034" y="203311"/>
                  <a:pt x="4632651" y="187325"/>
                  <a:pt x="4544128" y="167957"/>
                </a:cubicBezTo>
                <a:cubicBezTo>
                  <a:pt x="4513925" y="161375"/>
                  <a:pt x="4483942" y="154781"/>
                  <a:pt x="4454136" y="148229"/>
                </a:cubicBezTo>
                <a:cubicBezTo>
                  <a:pt x="4246174" y="102513"/>
                  <a:pt x="4049721" y="59333"/>
                  <a:pt x="3851065" y="33123"/>
                </a:cubicBezTo>
                <a:cubicBezTo>
                  <a:pt x="3667729" y="8932"/>
                  <a:pt x="3492231" y="9979"/>
                  <a:pt x="3314569" y="36338"/>
                </a:cubicBezTo>
                <a:cubicBezTo>
                  <a:pt x="3113632" y="66145"/>
                  <a:pt x="2906284" y="115717"/>
                  <a:pt x="2662087" y="192338"/>
                </a:cubicBezTo>
                <a:cubicBezTo>
                  <a:pt x="2579537" y="218240"/>
                  <a:pt x="2495459" y="246201"/>
                  <a:pt x="2414139" y="273242"/>
                </a:cubicBezTo>
                <a:cubicBezTo>
                  <a:pt x="2269439" y="321364"/>
                  <a:pt x="2119817" y="371124"/>
                  <a:pt x="1968528" y="412843"/>
                </a:cubicBezTo>
                <a:cubicBezTo>
                  <a:pt x="1640253" y="503331"/>
                  <a:pt x="1313486" y="560024"/>
                  <a:pt x="997296" y="581376"/>
                </a:cubicBezTo>
                <a:cubicBezTo>
                  <a:pt x="816043" y="593620"/>
                  <a:pt x="649355" y="598898"/>
                  <a:pt x="487708" y="597509"/>
                </a:cubicBezTo>
                <a:cubicBezTo>
                  <a:pt x="335626" y="596101"/>
                  <a:pt x="180264" y="587032"/>
                  <a:pt x="27933" y="574625"/>
                </a:cubicBezTo>
                <a:lnTo>
                  <a:pt x="0" y="572075"/>
                </a:lnTo>
                <a:lnTo>
                  <a:pt x="0" y="574072"/>
                </a:lnTo>
                <a:lnTo>
                  <a:pt x="27799" y="576609"/>
                </a:lnTo>
                <a:cubicBezTo>
                  <a:pt x="180160" y="589016"/>
                  <a:pt x="335556" y="598085"/>
                  <a:pt x="487688" y="599494"/>
                </a:cubicBezTo>
                <a:cubicBezTo>
                  <a:pt x="649375" y="600883"/>
                  <a:pt x="816122" y="595604"/>
                  <a:pt x="997415" y="583361"/>
                </a:cubicBezTo>
                <a:cubicBezTo>
                  <a:pt x="1313744" y="562009"/>
                  <a:pt x="1640650" y="505275"/>
                  <a:pt x="1969064" y="414768"/>
                </a:cubicBezTo>
                <a:cubicBezTo>
                  <a:pt x="2120372" y="373023"/>
                  <a:pt x="2270034" y="323255"/>
                  <a:pt x="2414755" y="275126"/>
                </a:cubicBezTo>
                <a:cubicBezTo>
                  <a:pt x="2496074" y="248087"/>
                  <a:pt x="2580152" y="220129"/>
                  <a:pt x="2662682" y="194231"/>
                </a:cubicBezTo>
                <a:cubicBezTo>
                  <a:pt x="2906780" y="117640"/>
                  <a:pt x="3114028" y="68094"/>
                  <a:pt x="3314867" y="38300"/>
                </a:cubicBezTo>
                <a:cubicBezTo>
                  <a:pt x="3492350" y="11972"/>
                  <a:pt x="3667649" y="10922"/>
                  <a:pt x="3850807" y="35090"/>
                </a:cubicBezTo>
                <a:cubicBezTo>
                  <a:pt x="4049384" y="61289"/>
                  <a:pt x="4245777" y="104460"/>
                  <a:pt x="4453720" y="150166"/>
                </a:cubicBezTo>
                <a:cubicBezTo>
                  <a:pt x="4483525" y="156720"/>
                  <a:pt x="4513509" y="163310"/>
                  <a:pt x="4543711" y="169894"/>
                </a:cubicBezTo>
                <a:cubicBezTo>
                  <a:pt x="4632254" y="189266"/>
                  <a:pt x="4710636" y="205256"/>
                  <a:pt x="4783384" y="218783"/>
                </a:cubicBezTo>
                <a:cubicBezTo>
                  <a:pt x="5141266" y="285331"/>
                  <a:pt x="5467179" y="340493"/>
                  <a:pt x="5818017" y="340489"/>
                </a:cubicBezTo>
                <a:cubicBezTo>
                  <a:pt x="5829407" y="340489"/>
                  <a:pt x="5840857" y="340431"/>
                  <a:pt x="5852307" y="340312"/>
                </a:cubicBezTo>
                <a:cubicBezTo>
                  <a:pt x="6039970" y="338771"/>
                  <a:pt x="6205248" y="318294"/>
                  <a:pt x="6357568" y="277711"/>
                </a:cubicBezTo>
                <a:cubicBezTo>
                  <a:pt x="6512310" y="236486"/>
                  <a:pt x="6651137" y="175218"/>
                  <a:pt x="6782007" y="90404"/>
                </a:cubicBezTo>
                <a:cubicBezTo>
                  <a:pt x="6816376" y="68126"/>
                  <a:pt x="6850070" y="42817"/>
                  <a:pt x="6885730" y="16020"/>
                </a:cubicBezTo>
                <a:close/>
                <a:moveTo>
                  <a:pt x="6986016" y="0"/>
                </a:moveTo>
                <a:lnTo>
                  <a:pt x="6984542" y="0"/>
                </a:lnTo>
                <a:lnTo>
                  <a:pt x="6915071" y="20845"/>
                </a:lnTo>
                <a:cubicBezTo>
                  <a:pt x="6886831" y="32813"/>
                  <a:pt x="6859422" y="47743"/>
                  <a:pt x="6832747" y="64810"/>
                </a:cubicBezTo>
                <a:cubicBezTo>
                  <a:pt x="6860846" y="45115"/>
                  <a:pt x="6889756" y="27491"/>
                  <a:pt x="6919600" y="13021"/>
                </a:cubicBezTo>
                <a:lnTo>
                  <a:pt x="6956231" y="0"/>
                </a:lnTo>
                <a:lnTo>
                  <a:pt x="6945791" y="0"/>
                </a:lnTo>
                <a:lnTo>
                  <a:pt x="6937527" y="2561"/>
                </a:lnTo>
                <a:cubicBezTo>
                  <a:pt x="6909253" y="14826"/>
                  <a:pt x="6881821" y="30032"/>
                  <a:pt x="6855131" y="47300"/>
                </a:cubicBezTo>
                <a:cubicBezTo>
                  <a:pt x="6872699" y="34919"/>
                  <a:pt x="6890587" y="23299"/>
                  <a:pt x="6908827" y="12724"/>
                </a:cubicBezTo>
                <a:lnTo>
                  <a:pt x="6933908" y="0"/>
                </a:lnTo>
                <a:lnTo>
                  <a:pt x="6928019" y="0"/>
                </a:lnTo>
                <a:lnTo>
                  <a:pt x="6881107" y="27113"/>
                </a:lnTo>
                <a:lnTo>
                  <a:pt x="6926202" y="0"/>
                </a:lnTo>
                <a:lnTo>
                  <a:pt x="6919958" y="0"/>
                </a:lnTo>
                <a:lnTo>
                  <a:pt x="6901982" y="10301"/>
                </a:lnTo>
                <a:lnTo>
                  <a:pt x="6918902" y="0"/>
                </a:lnTo>
                <a:lnTo>
                  <a:pt x="6908977" y="0"/>
                </a:lnTo>
                <a:lnTo>
                  <a:pt x="6845249" y="47794"/>
                </a:lnTo>
                <a:cubicBezTo>
                  <a:pt x="6811019" y="74597"/>
                  <a:pt x="6778693" y="99914"/>
                  <a:pt x="6745811" y="122581"/>
                </a:cubicBezTo>
                <a:cubicBezTo>
                  <a:pt x="6483855" y="303171"/>
                  <a:pt x="6180622" y="391393"/>
                  <a:pt x="5818792" y="392266"/>
                </a:cubicBezTo>
                <a:cubicBezTo>
                  <a:pt x="5814743" y="392286"/>
                  <a:pt x="5810735" y="392286"/>
                  <a:pt x="5806687" y="392286"/>
                </a:cubicBezTo>
                <a:cubicBezTo>
                  <a:pt x="5439498" y="392286"/>
                  <a:pt x="5090070" y="320856"/>
                  <a:pt x="4752071" y="251754"/>
                </a:cubicBezTo>
                <a:cubicBezTo>
                  <a:pt x="4664976" y="233950"/>
                  <a:pt x="4578715" y="214706"/>
                  <a:pt x="4513271" y="199930"/>
                </a:cubicBezTo>
                <a:cubicBezTo>
                  <a:pt x="4265185" y="144060"/>
                  <a:pt x="4041764" y="95884"/>
                  <a:pt x="3819553" y="72168"/>
                </a:cubicBezTo>
                <a:cubicBezTo>
                  <a:pt x="3635542" y="52533"/>
                  <a:pt x="3459350" y="58345"/>
                  <a:pt x="3280875" y="89928"/>
                </a:cubicBezTo>
                <a:cubicBezTo>
                  <a:pt x="3087021" y="124234"/>
                  <a:pt x="2880269" y="178662"/>
                  <a:pt x="2630179" y="261210"/>
                </a:cubicBezTo>
                <a:cubicBezTo>
                  <a:pt x="2564416" y="282915"/>
                  <a:pt x="2497444" y="305828"/>
                  <a:pt x="2432694" y="327988"/>
                </a:cubicBezTo>
                <a:cubicBezTo>
                  <a:pt x="2272693" y="382731"/>
                  <a:pt x="2107256" y="439335"/>
                  <a:pt x="1939199" y="485055"/>
                </a:cubicBezTo>
                <a:cubicBezTo>
                  <a:pt x="1618822" y="572169"/>
                  <a:pt x="1291698" y="624676"/>
                  <a:pt x="966895" y="641126"/>
                </a:cubicBezTo>
                <a:cubicBezTo>
                  <a:pt x="784849" y="649679"/>
                  <a:pt x="617725" y="651306"/>
                  <a:pt x="455978" y="646048"/>
                </a:cubicBezTo>
                <a:cubicBezTo>
                  <a:pt x="332253" y="641980"/>
                  <a:pt x="209385" y="633115"/>
                  <a:pt x="85153" y="621652"/>
                </a:cubicBezTo>
                <a:lnTo>
                  <a:pt x="0" y="612670"/>
                </a:lnTo>
                <a:lnTo>
                  <a:pt x="0" y="614667"/>
                </a:lnTo>
                <a:lnTo>
                  <a:pt x="84999" y="623629"/>
                </a:lnTo>
                <a:cubicBezTo>
                  <a:pt x="209256" y="635089"/>
                  <a:pt x="332153" y="643954"/>
                  <a:pt x="455919" y="648032"/>
                </a:cubicBezTo>
                <a:cubicBezTo>
                  <a:pt x="617705" y="653290"/>
                  <a:pt x="784888" y="651683"/>
                  <a:pt x="966994" y="643111"/>
                </a:cubicBezTo>
                <a:cubicBezTo>
                  <a:pt x="1291936" y="626660"/>
                  <a:pt x="1619219" y="574114"/>
                  <a:pt x="1939735" y="486980"/>
                </a:cubicBezTo>
                <a:cubicBezTo>
                  <a:pt x="2107851" y="441240"/>
                  <a:pt x="2273309" y="384626"/>
                  <a:pt x="2433328" y="329863"/>
                </a:cubicBezTo>
                <a:cubicBezTo>
                  <a:pt x="2498079" y="307708"/>
                  <a:pt x="2565051" y="284796"/>
                  <a:pt x="2630794" y="263093"/>
                </a:cubicBezTo>
                <a:cubicBezTo>
                  <a:pt x="2880785" y="180575"/>
                  <a:pt x="3087458" y="126169"/>
                  <a:pt x="3281212" y="91881"/>
                </a:cubicBezTo>
                <a:cubicBezTo>
                  <a:pt x="3459508" y="60331"/>
                  <a:pt x="3635522" y="54527"/>
                  <a:pt x="3819335" y="74141"/>
                </a:cubicBezTo>
                <a:cubicBezTo>
                  <a:pt x="4041446" y="97844"/>
                  <a:pt x="4264828" y="146009"/>
                  <a:pt x="4512835" y="201863"/>
                </a:cubicBezTo>
                <a:cubicBezTo>
                  <a:pt x="4578279" y="216643"/>
                  <a:pt x="4664560" y="235889"/>
                  <a:pt x="4751674" y="253699"/>
                </a:cubicBezTo>
                <a:cubicBezTo>
                  <a:pt x="5089791" y="322825"/>
                  <a:pt x="5439259" y="394270"/>
                  <a:pt x="5806687" y="394270"/>
                </a:cubicBezTo>
                <a:cubicBezTo>
                  <a:pt x="5810714" y="394270"/>
                  <a:pt x="5814763" y="394270"/>
                  <a:pt x="5818792" y="394250"/>
                </a:cubicBezTo>
                <a:cubicBezTo>
                  <a:pt x="6003894" y="393794"/>
                  <a:pt x="6168934" y="371585"/>
                  <a:pt x="6323378" y="326339"/>
                </a:cubicBezTo>
                <a:cubicBezTo>
                  <a:pt x="6475917" y="281645"/>
                  <a:pt x="6614466" y="215529"/>
                  <a:pt x="6746923" y="124216"/>
                </a:cubicBezTo>
                <a:cubicBezTo>
                  <a:pt x="6771271" y="107439"/>
                  <a:pt x="6795302" y="89214"/>
                  <a:pt x="6820008" y="70023"/>
                </a:cubicBezTo>
                <a:cubicBezTo>
                  <a:pt x="6815185" y="73930"/>
                  <a:pt x="6810403" y="77838"/>
                  <a:pt x="6805600" y="81735"/>
                </a:cubicBezTo>
                <a:cubicBezTo>
                  <a:pt x="6803101" y="83785"/>
                  <a:pt x="6800601" y="85807"/>
                  <a:pt x="6798100" y="87839"/>
                </a:cubicBezTo>
                <a:cubicBezTo>
                  <a:pt x="6794309" y="90778"/>
                  <a:pt x="6790500" y="93746"/>
                  <a:pt x="6786730" y="96745"/>
                </a:cubicBezTo>
                <a:cubicBezTo>
                  <a:pt x="6768612" y="110256"/>
                  <a:pt x="6750832" y="124580"/>
                  <a:pt x="6733350" y="139435"/>
                </a:cubicBezTo>
                <a:cubicBezTo>
                  <a:pt x="6725789" y="145217"/>
                  <a:pt x="6718249" y="150886"/>
                  <a:pt x="6710689" y="156417"/>
                </a:cubicBezTo>
                <a:cubicBezTo>
                  <a:pt x="6443750" y="351390"/>
                  <a:pt x="6143157" y="446201"/>
                  <a:pt x="5791883" y="446201"/>
                </a:cubicBezTo>
                <a:cubicBezTo>
                  <a:pt x="5789700" y="446201"/>
                  <a:pt x="5787478" y="446201"/>
                  <a:pt x="5785295" y="446201"/>
                </a:cubicBezTo>
                <a:cubicBezTo>
                  <a:pt x="5431560" y="445586"/>
                  <a:pt x="5105508" y="372724"/>
                  <a:pt x="4760325" y="295587"/>
                </a:cubicBezTo>
                <a:lnTo>
                  <a:pt x="4720400" y="286669"/>
                </a:lnTo>
                <a:cubicBezTo>
                  <a:pt x="4650609" y="271098"/>
                  <a:pt x="4580561" y="254768"/>
                  <a:pt x="4512795" y="238975"/>
                </a:cubicBezTo>
                <a:lnTo>
                  <a:pt x="4482433" y="231895"/>
                </a:lnTo>
                <a:cubicBezTo>
                  <a:pt x="4261930" y="180662"/>
                  <a:pt x="4025194" y="130578"/>
                  <a:pt x="3788022" y="111211"/>
                </a:cubicBezTo>
                <a:cubicBezTo>
                  <a:pt x="3603296" y="96122"/>
                  <a:pt x="3426389" y="106692"/>
                  <a:pt x="3247160" y="143514"/>
                </a:cubicBezTo>
                <a:cubicBezTo>
                  <a:pt x="3059181" y="182144"/>
                  <a:pt x="2859036" y="239683"/>
                  <a:pt x="2598250" y="330077"/>
                </a:cubicBezTo>
                <a:cubicBezTo>
                  <a:pt x="2549315" y="347040"/>
                  <a:pt x="2499507" y="364645"/>
                  <a:pt x="2451327" y="381669"/>
                </a:cubicBezTo>
                <a:cubicBezTo>
                  <a:pt x="2276087" y="443602"/>
                  <a:pt x="2094894" y="507638"/>
                  <a:pt x="1909870" y="557267"/>
                </a:cubicBezTo>
                <a:cubicBezTo>
                  <a:pt x="1593660" y="642059"/>
                  <a:pt x="1266179" y="690379"/>
                  <a:pt x="936495" y="700876"/>
                </a:cubicBezTo>
                <a:cubicBezTo>
                  <a:pt x="760560" y="705916"/>
                  <a:pt x="588197" y="703813"/>
                  <a:pt x="424228" y="694605"/>
                </a:cubicBezTo>
                <a:cubicBezTo>
                  <a:pt x="319731" y="688692"/>
                  <a:pt x="213805" y="679083"/>
                  <a:pt x="108048" y="667735"/>
                </a:cubicBezTo>
                <a:lnTo>
                  <a:pt x="0" y="654946"/>
                </a:lnTo>
                <a:lnTo>
                  <a:pt x="0" y="656942"/>
                </a:lnTo>
                <a:lnTo>
                  <a:pt x="107854" y="669709"/>
                </a:lnTo>
                <a:cubicBezTo>
                  <a:pt x="213631" y="681062"/>
                  <a:pt x="319582" y="690677"/>
                  <a:pt x="424109" y="696590"/>
                </a:cubicBezTo>
                <a:cubicBezTo>
                  <a:pt x="588138" y="705797"/>
                  <a:pt x="760560" y="707901"/>
                  <a:pt x="936554" y="702860"/>
                </a:cubicBezTo>
                <a:cubicBezTo>
                  <a:pt x="1266377" y="692343"/>
                  <a:pt x="1594037" y="644024"/>
                  <a:pt x="1910386" y="559192"/>
                </a:cubicBezTo>
                <a:cubicBezTo>
                  <a:pt x="2095489" y="509523"/>
                  <a:pt x="2276722" y="445467"/>
                  <a:pt x="2451982" y="383537"/>
                </a:cubicBezTo>
                <a:cubicBezTo>
                  <a:pt x="2500162" y="366511"/>
                  <a:pt x="2549970" y="348907"/>
                  <a:pt x="2598905" y="331947"/>
                </a:cubicBezTo>
                <a:cubicBezTo>
                  <a:pt x="2859612" y="241582"/>
                  <a:pt x="3059657" y="184067"/>
                  <a:pt x="3247557" y="145455"/>
                </a:cubicBezTo>
                <a:cubicBezTo>
                  <a:pt x="3426587" y="108671"/>
                  <a:pt x="3603336" y="98118"/>
                  <a:pt x="3787863" y="113183"/>
                </a:cubicBezTo>
                <a:cubicBezTo>
                  <a:pt x="4024916" y="132545"/>
                  <a:pt x="4261553" y="182607"/>
                  <a:pt x="4481977" y="233825"/>
                </a:cubicBezTo>
                <a:lnTo>
                  <a:pt x="4512358" y="240904"/>
                </a:lnTo>
                <a:cubicBezTo>
                  <a:pt x="4580105" y="256699"/>
                  <a:pt x="4650173" y="273031"/>
                  <a:pt x="4719963" y="288604"/>
                </a:cubicBezTo>
                <a:lnTo>
                  <a:pt x="4759889" y="297520"/>
                </a:lnTo>
                <a:cubicBezTo>
                  <a:pt x="5105190" y="374682"/>
                  <a:pt x="5431322" y="447570"/>
                  <a:pt x="5785295" y="448186"/>
                </a:cubicBezTo>
                <a:cubicBezTo>
                  <a:pt x="5787597" y="448186"/>
                  <a:pt x="5789859" y="448186"/>
                  <a:pt x="5792160" y="448186"/>
                </a:cubicBezTo>
                <a:cubicBezTo>
                  <a:pt x="5972401" y="448186"/>
                  <a:pt x="6135061" y="424234"/>
                  <a:pt x="6289108" y="374980"/>
                </a:cubicBezTo>
                <a:cubicBezTo>
                  <a:pt x="6439504" y="326900"/>
                  <a:pt x="6577795" y="255931"/>
                  <a:pt x="6711859" y="158014"/>
                </a:cubicBezTo>
                <a:cubicBezTo>
                  <a:pt x="6711978" y="157927"/>
                  <a:pt x="6712097" y="157834"/>
                  <a:pt x="6712217" y="157746"/>
                </a:cubicBezTo>
                <a:cubicBezTo>
                  <a:pt x="6701679" y="167061"/>
                  <a:pt x="6691241" y="176529"/>
                  <a:pt x="6680903" y="186089"/>
                </a:cubicBezTo>
                <a:cubicBezTo>
                  <a:pt x="6679117" y="187476"/>
                  <a:pt x="6677331" y="188877"/>
                  <a:pt x="6675565" y="190251"/>
                </a:cubicBezTo>
                <a:cubicBezTo>
                  <a:pt x="6401047" y="401950"/>
                  <a:pt x="6098985" y="503351"/>
                  <a:pt x="5751799" y="500137"/>
                </a:cubicBezTo>
                <a:cubicBezTo>
                  <a:pt x="5411438" y="497478"/>
                  <a:pt x="5082528" y="417408"/>
                  <a:pt x="4764433" y="339980"/>
                </a:cubicBezTo>
                <a:cubicBezTo>
                  <a:pt x="4739212" y="333840"/>
                  <a:pt x="4713970" y="327698"/>
                  <a:pt x="4688709" y="321584"/>
                </a:cubicBezTo>
                <a:cubicBezTo>
                  <a:pt x="4654003" y="313187"/>
                  <a:pt x="4618899" y="304594"/>
                  <a:pt x="4584947" y="296288"/>
                </a:cubicBezTo>
                <a:cubicBezTo>
                  <a:pt x="4541152" y="285572"/>
                  <a:pt x="4495868" y="274491"/>
                  <a:pt x="4451577" y="263859"/>
                </a:cubicBezTo>
                <a:cubicBezTo>
                  <a:pt x="4171006" y="196652"/>
                  <a:pt x="3956654" y="161614"/>
                  <a:pt x="3756510" y="150247"/>
                </a:cubicBezTo>
                <a:cubicBezTo>
                  <a:pt x="3570951" y="139712"/>
                  <a:pt x="3393329" y="155036"/>
                  <a:pt x="3213466" y="197099"/>
                </a:cubicBezTo>
                <a:cubicBezTo>
                  <a:pt x="3004808" y="245890"/>
                  <a:pt x="2803871" y="313073"/>
                  <a:pt x="2566341" y="398933"/>
                </a:cubicBezTo>
                <a:cubicBezTo>
                  <a:pt x="2539135" y="408875"/>
                  <a:pt x="2511930" y="418876"/>
                  <a:pt x="2484684" y="428878"/>
                </a:cubicBezTo>
                <a:cubicBezTo>
                  <a:pt x="2289560" y="500533"/>
                  <a:pt x="2087809" y="574650"/>
                  <a:pt x="1880541" y="629478"/>
                </a:cubicBezTo>
                <a:cubicBezTo>
                  <a:pt x="1568062" y="712088"/>
                  <a:pt x="1240223" y="756200"/>
                  <a:pt x="906094" y="760606"/>
                </a:cubicBezTo>
                <a:cubicBezTo>
                  <a:pt x="733275" y="762431"/>
                  <a:pt x="560476" y="756557"/>
                  <a:pt x="392498" y="743163"/>
                </a:cubicBezTo>
                <a:cubicBezTo>
                  <a:pt x="301753" y="735881"/>
                  <a:pt x="209925" y="725770"/>
                  <a:pt x="118324" y="714352"/>
                </a:cubicBezTo>
                <a:lnTo>
                  <a:pt x="0" y="698455"/>
                </a:lnTo>
                <a:lnTo>
                  <a:pt x="0" y="700453"/>
                </a:lnTo>
                <a:lnTo>
                  <a:pt x="118099" y="716317"/>
                </a:lnTo>
                <a:cubicBezTo>
                  <a:pt x="209717" y="727734"/>
                  <a:pt x="301564" y="737845"/>
                  <a:pt x="392339" y="745127"/>
                </a:cubicBezTo>
                <a:cubicBezTo>
                  <a:pt x="540374" y="756954"/>
                  <a:pt x="692139" y="762927"/>
                  <a:pt x="844380" y="762907"/>
                </a:cubicBezTo>
                <a:cubicBezTo>
                  <a:pt x="864938" y="762907"/>
                  <a:pt x="885556" y="762808"/>
                  <a:pt x="906134" y="762590"/>
                </a:cubicBezTo>
                <a:cubicBezTo>
                  <a:pt x="1240402" y="758185"/>
                  <a:pt x="1568419" y="714052"/>
                  <a:pt x="1881037" y="631403"/>
                </a:cubicBezTo>
                <a:cubicBezTo>
                  <a:pt x="2088405" y="576555"/>
                  <a:pt x="2290215" y="502419"/>
                  <a:pt x="2485378" y="430743"/>
                </a:cubicBezTo>
                <a:cubicBezTo>
                  <a:pt x="2512605" y="420742"/>
                  <a:pt x="2539810" y="410740"/>
                  <a:pt x="2567016" y="400799"/>
                </a:cubicBezTo>
                <a:cubicBezTo>
                  <a:pt x="2804466" y="314965"/>
                  <a:pt x="3005364" y="247803"/>
                  <a:pt x="3213902" y="199031"/>
                </a:cubicBezTo>
                <a:cubicBezTo>
                  <a:pt x="3393607" y="157010"/>
                  <a:pt x="3571050" y="141697"/>
                  <a:pt x="3756391" y="152228"/>
                </a:cubicBezTo>
                <a:cubicBezTo>
                  <a:pt x="3956416" y="163588"/>
                  <a:pt x="4170669" y="198609"/>
                  <a:pt x="4451120" y="265790"/>
                </a:cubicBezTo>
                <a:cubicBezTo>
                  <a:pt x="4495411" y="276418"/>
                  <a:pt x="4540695" y="287499"/>
                  <a:pt x="4584471" y="298214"/>
                </a:cubicBezTo>
                <a:cubicBezTo>
                  <a:pt x="4618423" y="306525"/>
                  <a:pt x="4653526" y="315115"/>
                  <a:pt x="4688253" y="323515"/>
                </a:cubicBezTo>
                <a:cubicBezTo>
                  <a:pt x="4713514" y="329625"/>
                  <a:pt x="4738756" y="335769"/>
                  <a:pt x="4763977" y="341908"/>
                </a:cubicBezTo>
                <a:cubicBezTo>
                  <a:pt x="5082171" y="419372"/>
                  <a:pt x="5411181" y="499462"/>
                  <a:pt x="5751799" y="502121"/>
                </a:cubicBezTo>
                <a:cubicBezTo>
                  <a:pt x="5757295" y="502161"/>
                  <a:pt x="5762773" y="502200"/>
                  <a:pt x="5768230" y="502200"/>
                </a:cubicBezTo>
                <a:cubicBezTo>
                  <a:pt x="5943033" y="502200"/>
                  <a:pt x="6102359" y="476463"/>
                  <a:pt x="6254758" y="423659"/>
                </a:cubicBezTo>
                <a:cubicBezTo>
                  <a:pt x="6399023" y="373672"/>
                  <a:pt x="6533543" y="300558"/>
                  <a:pt x="6665624" y="200343"/>
                </a:cubicBezTo>
                <a:cubicBezTo>
                  <a:pt x="6657666" y="207836"/>
                  <a:pt x="6649749" y="215365"/>
                  <a:pt x="6641890" y="222897"/>
                </a:cubicBezTo>
                <a:cubicBezTo>
                  <a:pt x="6641414" y="223290"/>
                  <a:pt x="6640937" y="223693"/>
                  <a:pt x="6640441" y="224086"/>
                </a:cubicBezTo>
                <a:cubicBezTo>
                  <a:pt x="6356696" y="454377"/>
                  <a:pt x="6063703" y="559192"/>
                  <a:pt x="5718322" y="554072"/>
                </a:cubicBezTo>
                <a:cubicBezTo>
                  <a:pt x="5384471" y="549428"/>
                  <a:pt x="5061355" y="463703"/>
                  <a:pt x="4748896" y="380798"/>
                </a:cubicBezTo>
                <a:cubicBezTo>
                  <a:pt x="4718297" y="372680"/>
                  <a:pt x="4687677" y="364558"/>
                  <a:pt x="4657039" y="356507"/>
                </a:cubicBezTo>
                <a:cubicBezTo>
                  <a:pt x="4638405" y="351679"/>
                  <a:pt x="4619792" y="346840"/>
                  <a:pt x="4601219" y="342006"/>
                </a:cubicBezTo>
                <a:cubicBezTo>
                  <a:pt x="4541965" y="326587"/>
                  <a:pt x="4480687" y="310649"/>
                  <a:pt x="4420720" y="295829"/>
                </a:cubicBezTo>
                <a:cubicBezTo>
                  <a:pt x="4153087" y="229783"/>
                  <a:pt x="3932008" y="195930"/>
                  <a:pt x="3724978" y="189292"/>
                </a:cubicBezTo>
                <a:cubicBezTo>
                  <a:pt x="3537514" y="183287"/>
                  <a:pt x="3359178" y="203365"/>
                  <a:pt x="3179751" y="250689"/>
                </a:cubicBezTo>
                <a:cubicBezTo>
                  <a:pt x="2965935" y="306374"/>
                  <a:pt x="2760989" y="381963"/>
                  <a:pt x="2534413" y="467811"/>
                </a:cubicBezTo>
                <a:lnTo>
                  <a:pt x="2502048" y="480174"/>
                </a:lnTo>
                <a:cubicBezTo>
                  <a:pt x="2292259" y="560342"/>
                  <a:pt x="2075347" y="643250"/>
                  <a:pt x="1851212" y="701689"/>
                </a:cubicBezTo>
                <a:cubicBezTo>
                  <a:pt x="1542086" y="782255"/>
                  <a:pt x="1213890" y="822220"/>
                  <a:pt x="875713" y="820355"/>
                </a:cubicBezTo>
                <a:cubicBezTo>
                  <a:pt x="705533" y="819105"/>
                  <a:pt x="532277" y="809461"/>
                  <a:pt x="360768" y="791701"/>
                </a:cubicBezTo>
                <a:cubicBezTo>
                  <a:pt x="280332" y="783357"/>
                  <a:pt x="199046" y="772750"/>
                  <a:pt x="118012" y="761119"/>
                </a:cubicBezTo>
                <a:lnTo>
                  <a:pt x="0" y="743153"/>
                </a:lnTo>
                <a:lnTo>
                  <a:pt x="0" y="745164"/>
                </a:lnTo>
                <a:lnTo>
                  <a:pt x="117736" y="763086"/>
                </a:lnTo>
                <a:cubicBezTo>
                  <a:pt x="198789" y="774720"/>
                  <a:pt x="280094" y="785331"/>
                  <a:pt x="360550" y="793685"/>
                </a:cubicBezTo>
                <a:cubicBezTo>
                  <a:pt x="532139" y="811445"/>
                  <a:pt x="705454" y="821070"/>
                  <a:pt x="875693" y="822340"/>
                </a:cubicBezTo>
                <a:cubicBezTo>
                  <a:pt x="883115" y="822379"/>
                  <a:pt x="890477" y="822399"/>
                  <a:pt x="897878" y="822399"/>
                </a:cubicBezTo>
                <a:cubicBezTo>
                  <a:pt x="1228376" y="822379"/>
                  <a:pt x="1549190" y="782454"/>
                  <a:pt x="1851708" y="703614"/>
                </a:cubicBezTo>
                <a:cubicBezTo>
                  <a:pt x="2075943" y="645135"/>
                  <a:pt x="2292934" y="562228"/>
                  <a:pt x="2502762" y="482019"/>
                </a:cubicBezTo>
                <a:lnTo>
                  <a:pt x="2535127" y="469657"/>
                </a:lnTo>
                <a:cubicBezTo>
                  <a:pt x="2761644" y="383840"/>
                  <a:pt x="2966530" y="308267"/>
                  <a:pt x="3180267" y="252608"/>
                </a:cubicBezTo>
                <a:cubicBezTo>
                  <a:pt x="3359496" y="205334"/>
                  <a:pt x="3537673" y="185274"/>
                  <a:pt x="3724919" y="191274"/>
                </a:cubicBezTo>
                <a:cubicBezTo>
                  <a:pt x="3931790" y="197906"/>
                  <a:pt x="4152750" y="231742"/>
                  <a:pt x="4420243" y="297752"/>
                </a:cubicBezTo>
                <a:cubicBezTo>
                  <a:pt x="4480212" y="312567"/>
                  <a:pt x="4541469" y="328506"/>
                  <a:pt x="4600723" y="343921"/>
                </a:cubicBezTo>
                <a:cubicBezTo>
                  <a:pt x="4619296" y="348756"/>
                  <a:pt x="4637909" y="353596"/>
                  <a:pt x="4656543" y="358422"/>
                </a:cubicBezTo>
                <a:cubicBezTo>
                  <a:pt x="4687181" y="366475"/>
                  <a:pt x="4717780" y="374595"/>
                  <a:pt x="4748379" y="382713"/>
                </a:cubicBezTo>
                <a:cubicBezTo>
                  <a:pt x="5060958" y="465648"/>
                  <a:pt x="5384193" y="551393"/>
                  <a:pt x="5718302" y="556056"/>
                </a:cubicBezTo>
                <a:cubicBezTo>
                  <a:pt x="5898067" y="558755"/>
                  <a:pt x="6062334" y="531371"/>
                  <a:pt x="6220349" y="472355"/>
                </a:cubicBezTo>
                <a:cubicBezTo>
                  <a:pt x="6361022" y="419829"/>
                  <a:pt x="6493896" y="343137"/>
                  <a:pt x="6625995" y="238221"/>
                </a:cubicBezTo>
                <a:cubicBezTo>
                  <a:pt x="6620061" y="243946"/>
                  <a:pt x="6614168" y="249659"/>
                  <a:pt x="6608314" y="255354"/>
                </a:cubicBezTo>
                <a:cubicBezTo>
                  <a:pt x="6607322" y="256207"/>
                  <a:pt x="6606330" y="257070"/>
                  <a:pt x="6605318" y="257922"/>
                </a:cubicBezTo>
                <a:cubicBezTo>
                  <a:pt x="6316671" y="503808"/>
                  <a:pt x="6024174" y="615052"/>
                  <a:pt x="5684826" y="608007"/>
                </a:cubicBezTo>
                <a:cubicBezTo>
                  <a:pt x="5360778" y="601498"/>
                  <a:pt x="5046592" y="511686"/>
                  <a:pt x="4742744" y="424810"/>
                </a:cubicBezTo>
                <a:cubicBezTo>
                  <a:pt x="4704267" y="413816"/>
                  <a:pt x="4664500" y="402446"/>
                  <a:pt x="4625368" y="391432"/>
                </a:cubicBezTo>
                <a:cubicBezTo>
                  <a:pt x="4541429" y="368029"/>
                  <a:pt x="4465765" y="347092"/>
                  <a:pt x="4389883" y="327797"/>
                </a:cubicBezTo>
                <a:cubicBezTo>
                  <a:pt x="4134275" y="262871"/>
                  <a:pt x="3906469" y="230339"/>
                  <a:pt x="3693466" y="228339"/>
                </a:cubicBezTo>
                <a:cubicBezTo>
                  <a:pt x="3504236" y="227342"/>
                  <a:pt x="3325107" y="252117"/>
                  <a:pt x="3146057" y="304283"/>
                </a:cubicBezTo>
                <a:cubicBezTo>
                  <a:pt x="2933629" y="365689"/>
                  <a:pt x="2732036" y="445646"/>
                  <a:pt x="2518617" y="530299"/>
                </a:cubicBezTo>
                <a:lnTo>
                  <a:pt x="2502484" y="536689"/>
                </a:lnTo>
                <a:cubicBezTo>
                  <a:pt x="2296208" y="618901"/>
                  <a:pt x="2062389" y="712107"/>
                  <a:pt x="1821883" y="773901"/>
                </a:cubicBezTo>
                <a:cubicBezTo>
                  <a:pt x="1515793" y="852522"/>
                  <a:pt x="1187220" y="888241"/>
                  <a:pt x="845312" y="880085"/>
                </a:cubicBezTo>
                <a:cubicBezTo>
                  <a:pt x="677395" y="875858"/>
                  <a:pt x="503702" y="862464"/>
                  <a:pt x="329018" y="840278"/>
                </a:cubicBezTo>
                <a:cubicBezTo>
                  <a:pt x="256568" y="831051"/>
                  <a:pt x="183429" y="819963"/>
                  <a:pt x="110553" y="808050"/>
                </a:cubicBezTo>
                <a:lnTo>
                  <a:pt x="0" y="789096"/>
                </a:lnTo>
                <a:lnTo>
                  <a:pt x="0" y="791111"/>
                </a:lnTo>
                <a:lnTo>
                  <a:pt x="110250" y="810007"/>
                </a:lnTo>
                <a:cubicBezTo>
                  <a:pt x="183141" y="821923"/>
                  <a:pt x="256300" y="833016"/>
                  <a:pt x="328780" y="842243"/>
                </a:cubicBezTo>
                <a:cubicBezTo>
                  <a:pt x="503504" y="864448"/>
                  <a:pt x="677276" y="877842"/>
                  <a:pt x="845253" y="882089"/>
                </a:cubicBezTo>
                <a:cubicBezTo>
                  <a:pt x="877082" y="882843"/>
                  <a:pt x="908753" y="883220"/>
                  <a:pt x="940344" y="883220"/>
                </a:cubicBezTo>
                <a:cubicBezTo>
                  <a:pt x="1248299" y="883220"/>
                  <a:pt x="1544606" y="847164"/>
                  <a:pt x="1822379" y="775826"/>
                </a:cubicBezTo>
                <a:cubicBezTo>
                  <a:pt x="2063005" y="714013"/>
                  <a:pt x="2296883" y="620786"/>
                  <a:pt x="2503218" y="538534"/>
                </a:cubicBezTo>
                <a:lnTo>
                  <a:pt x="2519331" y="532145"/>
                </a:lnTo>
                <a:cubicBezTo>
                  <a:pt x="2732711" y="447511"/>
                  <a:pt x="2934264" y="367574"/>
                  <a:pt x="3146612" y="306194"/>
                </a:cubicBezTo>
                <a:cubicBezTo>
                  <a:pt x="3325464" y="254080"/>
                  <a:pt x="3504415" y="229317"/>
                  <a:pt x="3693446" y="230327"/>
                </a:cubicBezTo>
                <a:cubicBezTo>
                  <a:pt x="3906290" y="232325"/>
                  <a:pt x="4133938" y="264839"/>
                  <a:pt x="4389387" y="329726"/>
                </a:cubicBezTo>
                <a:cubicBezTo>
                  <a:pt x="4465249" y="349016"/>
                  <a:pt x="4540894" y="369950"/>
                  <a:pt x="4624833" y="393337"/>
                </a:cubicBezTo>
                <a:cubicBezTo>
                  <a:pt x="4663964" y="404351"/>
                  <a:pt x="4703731" y="415721"/>
                  <a:pt x="4742189" y="426715"/>
                </a:cubicBezTo>
                <a:cubicBezTo>
                  <a:pt x="5046155" y="513630"/>
                  <a:pt x="5360479" y="603483"/>
                  <a:pt x="5684786" y="609992"/>
                </a:cubicBezTo>
                <a:cubicBezTo>
                  <a:pt x="5863361" y="613702"/>
                  <a:pt x="6027250" y="584611"/>
                  <a:pt x="6185881" y="521091"/>
                </a:cubicBezTo>
                <a:cubicBezTo>
                  <a:pt x="6323656" y="465906"/>
                  <a:pt x="6455438" y="385301"/>
                  <a:pt x="6588034" y="275047"/>
                </a:cubicBezTo>
                <a:cubicBezTo>
                  <a:pt x="6584660" y="278333"/>
                  <a:pt x="6581288" y="281599"/>
                  <a:pt x="6577933" y="284838"/>
                </a:cubicBezTo>
                <a:cubicBezTo>
                  <a:pt x="6575354" y="287158"/>
                  <a:pt x="6572794" y="289469"/>
                  <a:pt x="6570215" y="291765"/>
                </a:cubicBezTo>
                <a:cubicBezTo>
                  <a:pt x="6287262" y="544051"/>
                  <a:pt x="6005481" y="662399"/>
                  <a:pt x="5686176" y="662399"/>
                </a:cubicBezTo>
                <a:cubicBezTo>
                  <a:pt x="5674626" y="662399"/>
                  <a:pt x="5662978" y="662260"/>
                  <a:pt x="5651330" y="661943"/>
                </a:cubicBezTo>
                <a:cubicBezTo>
                  <a:pt x="5335278" y="653668"/>
                  <a:pt x="5028276" y="559430"/>
                  <a:pt x="4731373" y="468307"/>
                </a:cubicBezTo>
                <a:cubicBezTo>
                  <a:pt x="4686249" y="454456"/>
                  <a:pt x="4639577" y="440129"/>
                  <a:pt x="4593698" y="426357"/>
                </a:cubicBezTo>
                <a:cubicBezTo>
                  <a:pt x="4524264" y="405621"/>
                  <a:pt x="4442092" y="381489"/>
                  <a:pt x="4359026" y="359774"/>
                </a:cubicBezTo>
                <a:cubicBezTo>
                  <a:pt x="4107824" y="294135"/>
                  <a:pt x="3879799" y="263916"/>
                  <a:pt x="3661935" y="267387"/>
                </a:cubicBezTo>
                <a:cubicBezTo>
                  <a:pt x="3472506" y="270771"/>
                  <a:pt x="3292741" y="300371"/>
                  <a:pt x="3112342" y="357881"/>
                </a:cubicBezTo>
                <a:cubicBezTo>
                  <a:pt x="2917040" y="419908"/>
                  <a:pt x="2724198" y="500117"/>
                  <a:pt x="2537707" y="577666"/>
                </a:cubicBezTo>
                <a:cubicBezTo>
                  <a:pt x="2515343" y="586973"/>
                  <a:pt x="2492979" y="596260"/>
                  <a:pt x="2470575" y="605566"/>
                </a:cubicBezTo>
                <a:cubicBezTo>
                  <a:pt x="2246896" y="698514"/>
                  <a:pt x="2026750" y="786839"/>
                  <a:pt x="1792554" y="846112"/>
                </a:cubicBezTo>
                <a:cubicBezTo>
                  <a:pt x="1640908" y="884490"/>
                  <a:pt x="1482852" y="911562"/>
                  <a:pt x="1319531" y="927219"/>
                </a:cubicBezTo>
                <a:lnTo>
                  <a:pt x="1127779" y="938711"/>
                </a:lnTo>
                <a:lnTo>
                  <a:pt x="1305073" y="930825"/>
                </a:lnTo>
                <a:cubicBezTo>
                  <a:pt x="1472197" y="915526"/>
                  <a:pt x="1636384" y="887685"/>
                  <a:pt x="1793030" y="848037"/>
                </a:cubicBezTo>
                <a:cubicBezTo>
                  <a:pt x="2027365" y="788744"/>
                  <a:pt x="2247591" y="700360"/>
                  <a:pt x="2471329" y="607392"/>
                </a:cubicBezTo>
                <a:cubicBezTo>
                  <a:pt x="2493733" y="598105"/>
                  <a:pt x="2516116" y="588798"/>
                  <a:pt x="2538461" y="579492"/>
                </a:cubicBezTo>
                <a:cubicBezTo>
                  <a:pt x="2724913" y="501962"/>
                  <a:pt x="2917714" y="421774"/>
                  <a:pt x="3112957" y="359772"/>
                </a:cubicBezTo>
                <a:cubicBezTo>
                  <a:pt x="3293158" y="302322"/>
                  <a:pt x="3472744" y="272751"/>
                  <a:pt x="3661974" y="269372"/>
                </a:cubicBezTo>
                <a:cubicBezTo>
                  <a:pt x="3879640" y="265899"/>
                  <a:pt x="4107486" y="296099"/>
                  <a:pt x="4358530" y="361693"/>
                </a:cubicBezTo>
                <a:cubicBezTo>
                  <a:pt x="4441575" y="383398"/>
                  <a:pt x="4523709" y="407526"/>
                  <a:pt x="4593122" y="428243"/>
                </a:cubicBezTo>
                <a:cubicBezTo>
                  <a:pt x="4639001" y="442014"/>
                  <a:pt x="4685674" y="456341"/>
                  <a:pt x="4730798" y="470192"/>
                </a:cubicBezTo>
                <a:cubicBezTo>
                  <a:pt x="5027819" y="561354"/>
                  <a:pt x="5334941" y="655632"/>
                  <a:pt x="5651290" y="663927"/>
                </a:cubicBezTo>
                <a:cubicBezTo>
                  <a:pt x="5662978" y="664224"/>
                  <a:pt x="5674586" y="664383"/>
                  <a:pt x="5686195" y="664383"/>
                </a:cubicBezTo>
                <a:cubicBezTo>
                  <a:pt x="5995142" y="664383"/>
                  <a:pt x="6269065" y="553735"/>
                  <a:pt x="6542771" y="318417"/>
                </a:cubicBezTo>
                <a:cubicBezTo>
                  <a:pt x="6540211" y="320820"/>
                  <a:pt x="6537651" y="323216"/>
                  <a:pt x="6535091" y="325599"/>
                </a:cubicBezTo>
                <a:cubicBezTo>
                  <a:pt x="6237732" y="602491"/>
                  <a:pt x="5946307" y="726514"/>
                  <a:pt x="5617853" y="715878"/>
                </a:cubicBezTo>
                <a:cubicBezTo>
                  <a:pt x="5308410" y="705857"/>
                  <a:pt x="5007340" y="606995"/>
                  <a:pt x="4716173" y="511408"/>
                </a:cubicBezTo>
                <a:cubicBezTo>
                  <a:pt x="4589094" y="469676"/>
                  <a:pt x="4457668" y="426516"/>
                  <a:pt x="4328169" y="391730"/>
                </a:cubicBezTo>
                <a:cubicBezTo>
                  <a:pt x="4110403" y="333241"/>
                  <a:pt x="3908691" y="304767"/>
                  <a:pt x="3711921" y="304767"/>
                </a:cubicBezTo>
                <a:cubicBezTo>
                  <a:pt x="3708349" y="304767"/>
                  <a:pt x="3704738" y="304777"/>
                  <a:pt x="3701186" y="304795"/>
                </a:cubicBezTo>
                <a:cubicBezTo>
                  <a:pt x="3486437" y="305926"/>
                  <a:pt x="3282820" y="340821"/>
                  <a:pt x="3078647" y="411475"/>
                </a:cubicBezTo>
                <a:cubicBezTo>
                  <a:pt x="2897593" y="474121"/>
                  <a:pt x="2719634" y="551849"/>
                  <a:pt x="2547549" y="627017"/>
                </a:cubicBezTo>
                <a:cubicBezTo>
                  <a:pt x="2296308" y="736734"/>
                  <a:pt x="2036513" y="850200"/>
                  <a:pt x="1763225" y="918324"/>
                </a:cubicBezTo>
                <a:cubicBezTo>
                  <a:pt x="1318427" y="1029211"/>
                  <a:pt x="828545" y="1035442"/>
                  <a:pt x="265557" y="937374"/>
                </a:cubicBezTo>
                <a:cubicBezTo>
                  <a:pt x="204588" y="926758"/>
                  <a:pt x="143136" y="914772"/>
                  <a:pt x="81956" y="902213"/>
                </a:cubicBezTo>
                <a:lnTo>
                  <a:pt x="0" y="884830"/>
                </a:lnTo>
                <a:lnTo>
                  <a:pt x="0" y="886862"/>
                </a:lnTo>
                <a:lnTo>
                  <a:pt x="81564" y="904161"/>
                </a:lnTo>
                <a:cubicBezTo>
                  <a:pt x="142755" y="916722"/>
                  <a:pt x="204221" y="928712"/>
                  <a:pt x="265220" y="939338"/>
                </a:cubicBezTo>
                <a:cubicBezTo>
                  <a:pt x="529797" y="985415"/>
                  <a:pt x="778221" y="1008474"/>
                  <a:pt x="1013448" y="1008474"/>
                </a:cubicBezTo>
                <a:cubicBezTo>
                  <a:pt x="1278978" y="1008474"/>
                  <a:pt x="1527700" y="979085"/>
                  <a:pt x="1763701" y="920249"/>
                </a:cubicBezTo>
                <a:cubicBezTo>
                  <a:pt x="2037168" y="852085"/>
                  <a:pt x="2297022" y="738599"/>
                  <a:pt x="2548343" y="628843"/>
                </a:cubicBezTo>
                <a:cubicBezTo>
                  <a:pt x="2720388" y="553695"/>
                  <a:pt x="2898307" y="475987"/>
                  <a:pt x="3079302" y="413360"/>
                </a:cubicBezTo>
                <a:cubicBezTo>
                  <a:pt x="3467942" y="278861"/>
                  <a:pt x="3876287" y="272420"/>
                  <a:pt x="4327673" y="393655"/>
                </a:cubicBezTo>
                <a:cubicBezTo>
                  <a:pt x="4457113" y="428441"/>
                  <a:pt x="4588499" y="471581"/>
                  <a:pt x="4715558" y="513293"/>
                </a:cubicBezTo>
                <a:cubicBezTo>
                  <a:pt x="5006864" y="608940"/>
                  <a:pt x="5308073" y="707841"/>
                  <a:pt x="5617794" y="717862"/>
                </a:cubicBezTo>
                <a:cubicBezTo>
                  <a:pt x="5794284" y="723577"/>
                  <a:pt x="5957519" y="691133"/>
                  <a:pt x="6116745" y="618663"/>
                </a:cubicBezTo>
                <a:cubicBezTo>
                  <a:pt x="6256961" y="554866"/>
                  <a:pt x="6394240" y="459477"/>
                  <a:pt x="6536441" y="327057"/>
                </a:cubicBezTo>
                <a:cubicBezTo>
                  <a:pt x="6550668" y="313824"/>
                  <a:pt x="6564817" y="300270"/>
                  <a:pt x="6579303" y="286278"/>
                </a:cubicBezTo>
                <a:cubicBezTo>
                  <a:pt x="6597718" y="269685"/>
                  <a:pt x="6616113" y="252492"/>
                  <a:pt x="6635222" y="234550"/>
                </a:cubicBezTo>
                <a:cubicBezTo>
                  <a:pt x="6651851" y="219818"/>
                  <a:pt x="6668659" y="204560"/>
                  <a:pt x="6686062" y="188740"/>
                </a:cubicBezTo>
                <a:cubicBezTo>
                  <a:pt x="6689098" y="185982"/>
                  <a:pt x="6692154" y="183214"/>
                  <a:pt x="6695210" y="180444"/>
                </a:cubicBezTo>
                <a:cubicBezTo>
                  <a:pt x="6705529" y="171470"/>
                  <a:pt x="6715987" y="162309"/>
                  <a:pt x="6726662" y="152950"/>
                </a:cubicBezTo>
                <a:cubicBezTo>
                  <a:pt x="6740295" y="140988"/>
                  <a:pt x="6754086" y="128882"/>
                  <a:pt x="6768077" y="116819"/>
                </a:cubicBezTo>
                <a:cubicBezTo>
                  <a:pt x="6779765" y="106944"/>
                  <a:pt x="6791552" y="96969"/>
                  <a:pt x="6803498" y="87015"/>
                </a:cubicBezTo>
                <a:cubicBezTo>
                  <a:pt x="6860549" y="46440"/>
                  <a:pt x="6920908" y="14581"/>
                  <a:pt x="6985582" y="66"/>
                </a:cubicBezTo>
                <a:close/>
              </a:path>
            </a:pathLst>
          </a:custGeom>
          <a:solidFill>
            <a:schemeClr val="accent1"/>
          </a:solidFill>
          <a:ln w="1984" cap="flat">
            <a:noFill/>
            <a:prstDash val="solid"/>
            <a:miter/>
          </a:ln>
        </p:spPr>
        <p:txBody>
          <a:bodyPr wrap="square" anchor="ctr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794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535621-E55B-38D5-B54F-A0DC6638A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B3496-2253-4E4A-9768-AEE1BF70E1D4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6F471DE-9495-0D0C-32BF-8E3A279A4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446C59-A41B-CEB8-A199-C2038CBD0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B05C321-9886-B6E3-C54E-8CD070A87F7E}"/>
              </a:ext>
            </a:extLst>
          </p:cNvPr>
          <p:cNvSpPr/>
          <p:nvPr userDrawn="1"/>
        </p:nvSpPr>
        <p:spPr>
          <a:xfrm flipH="1">
            <a:off x="5205984" y="0"/>
            <a:ext cx="6986016" cy="1008474"/>
          </a:xfrm>
          <a:custGeom>
            <a:avLst/>
            <a:gdLst>
              <a:gd name="connsiteX0" fmla="*/ 1127779 w 6986016"/>
              <a:gd name="connsiteY0" fmla="*/ 938711 h 1008474"/>
              <a:gd name="connsiteX1" fmla="*/ 1054251 w 6986016"/>
              <a:gd name="connsiteY1" fmla="*/ 941981 h 1008474"/>
              <a:gd name="connsiteX2" fmla="*/ 1070742 w 6986016"/>
              <a:gd name="connsiteY2" fmla="*/ 942129 h 1008474"/>
              <a:gd name="connsiteX3" fmla="*/ 0 w 6986016"/>
              <a:gd name="connsiteY3" fmla="*/ 836315 h 1008474"/>
              <a:gd name="connsiteX4" fmla="*/ 0 w 6986016"/>
              <a:gd name="connsiteY4" fmla="*/ 838329 h 1008474"/>
              <a:gd name="connsiteX5" fmla="*/ 97722 w 6986016"/>
              <a:gd name="connsiteY5" fmla="*/ 857031 h 1008474"/>
              <a:gd name="connsiteX6" fmla="*/ 296990 w 6986016"/>
              <a:gd name="connsiteY6" fmla="*/ 890781 h 1008474"/>
              <a:gd name="connsiteX7" fmla="*/ 814833 w 6986016"/>
              <a:gd name="connsiteY7" fmla="*/ 941819 h 1008474"/>
              <a:gd name="connsiteX8" fmla="*/ 979377 w 6986016"/>
              <a:gd name="connsiteY8" fmla="*/ 945311 h 1008474"/>
              <a:gd name="connsiteX9" fmla="*/ 1054251 w 6986016"/>
              <a:gd name="connsiteY9" fmla="*/ 941981 h 1008474"/>
              <a:gd name="connsiteX10" fmla="*/ 814912 w 6986016"/>
              <a:gd name="connsiteY10" fmla="*/ 939834 h 1008474"/>
              <a:gd name="connsiteX11" fmla="*/ 297288 w 6986016"/>
              <a:gd name="connsiteY11" fmla="*/ 888836 h 1008474"/>
              <a:gd name="connsiteX12" fmla="*/ 98066 w 6986016"/>
              <a:gd name="connsiteY12" fmla="*/ 855087 h 1008474"/>
              <a:gd name="connsiteX13" fmla="*/ 6683800 w 6986016"/>
              <a:gd name="connsiteY13" fmla="*/ 186357 h 1008474"/>
              <a:gd name="connsiteX14" fmla="*/ 6666556 w 6986016"/>
              <a:gd name="connsiteY14" fmla="*/ 202403 h 1008474"/>
              <a:gd name="connsiteX15" fmla="*/ 6664393 w 6986016"/>
              <a:gd name="connsiteY15" fmla="*/ 204244 h 1008474"/>
              <a:gd name="connsiteX16" fmla="*/ 6682192 w 6986016"/>
              <a:gd name="connsiteY16" fmla="*/ 187601 h 1008474"/>
              <a:gd name="connsiteX17" fmla="*/ 6683800 w 6986016"/>
              <a:gd name="connsiteY17" fmla="*/ 186357 h 1008474"/>
              <a:gd name="connsiteX18" fmla="*/ 6707315 w 6986016"/>
              <a:gd name="connsiteY18" fmla="*/ 164769 h 1008474"/>
              <a:gd name="connsiteX19" fmla="*/ 6704636 w 6986016"/>
              <a:gd name="connsiteY19" fmla="*/ 167186 h 1008474"/>
              <a:gd name="connsiteX20" fmla="*/ 6704319 w 6986016"/>
              <a:gd name="connsiteY20" fmla="*/ 167448 h 1008474"/>
              <a:gd name="connsiteX21" fmla="*/ 6707315 w 6986016"/>
              <a:gd name="connsiteY21" fmla="*/ 164769 h 1008474"/>
              <a:gd name="connsiteX22" fmla="*/ 6507078 w 6986016"/>
              <a:gd name="connsiteY22" fmla="*/ 119772 h 1008474"/>
              <a:gd name="connsiteX23" fmla="*/ 6488905 w 6986016"/>
              <a:gd name="connsiteY23" fmla="*/ 124422 h 1008474"/>
              <a:gd name="connsiteX24" fmla="*/ 6491005 w 6986016"/>
              <a:gd name="connsiteY24" fmla="*/ 124118 h 1008474"/>
              <a:gd name="connsiteX25" fmla="*/ 230837 w 6986016"/>
              <a:gd name="connsiteY25" fmla="*/ 66300 h 1008474"/>
              <a:gd name="connsiteX26" fmla="*/ 222439 w 6986016"/>
              <a:gd name="connsiteY26" fmla="*/ 66709 h 1008474"/>
              <a:gd name="connsiteX27" fmla="*/ 227161 w 6986016"/>
              <a:gd name="connsiteY27" fmla="*/ 66711 h 1008474"/>
              <a:gd name="connsiteX28" fmla="*/ 0 w 6986016"/>
              <a:gd name="connsiteY28" fmla="*/ 64140 h 1008474"/>
              <a:gd name="connsiteX29" fmla="*/ 0 w 6986016"/>
              <a:gd name="connsiteY29" fmla="*/ 66137 h 1008474"/>
              <a:gd name="connsiteX30" fmla="*/ 23027 w 6986016"/>
              <a:gd name="connsiteY30" fmla="*/ 68620 h 1008474"/>
              <a:gd name="connsiteX31" fmla="*/ 123198 w 6986016"/>
              <a:gd name="connsiteY31" fmla="*/ 71549 h 1008474"/>
              <a:gd name="connsiteX32" fmla="*/ 222439 w 6986016"/>
              <a:gd name="connsiteY32" fmla="*/ 66709 h 1008474"/>
              <a:gd name="connsiteX33" fmla="*/ 23145 w 6986016"/>
              <a:gd name="connsiteY33" fmla="*/ 66636 h 1008474"/>
              <a:gd name="connsiteX34" fmla="*/ 6410311 w 6986016"/>
              <a:gd name="connsiteY34" fmla="*/ 45789 h 1008474"/>
              <a:gd name="connsiteX35" fmla="*/ 6406894 w 6986016"/>
              <a:gd name="connsiteY35" fmla="*/ 46114 h 1008474"/>
              <a:gd name="connsiteX36" fmla="*/ 6408892 w 6986016"/>
              <a:gd name="connsiteY36" fmla="*/ 45968 h 1008474"/>
              <a:gd name="connsiteX37" fmla="*/ 6579934 w 6986016"/>
              <a:gd name="connsiteY37" fmla="*/ 24493 h 1008474"/>
              <a:gd name="connsiteX38" fmla="*/ 6410311 w 6986016"/>
              <a:gd name="connsiteY38" fmla="*/ 45789 h 1008474"/>
              <a:gd name="connsiteX39" fmla="*/ 6527112 w 6986016"/>
              <a:gd name="connsiteY39" fmla="*/ 34707 h 1008474"/>
              <a:gd name="connsiteX40" fmla="*/ 6613896 w 6986016"/>
              <a:gd name="connsiteY40" fmla="*/ 17927 h 1008474"/>
              <a:gd name="connsiteX41" fmla="*/ 6579934 w 6986016"/>
              <a:gd name="connsiteY41" fmla="*/ 24493 h 1008474"/>
              <a:gd name="connsiteX42" fmla="*/ 6585225 w 6986016"/>
              <a:gd name="connsiteY42" fmla="*/ 23829 h 1008474"/>
              <a:gd name="connsiteX43" fmla="*/ 415657 w 6986016"/>
              <a:gd name="connsiteY43" fmla="*/ 14026 h 1008474"/>
              <a:gd name="connsiteX44" fmla="*/ 305625 w 6986016"/>
              <a:gd name="connsiteY44" fmla="*/ 27904 h 1008474"/>
              <a:gd name="connsiteX45" fmla="*/ 54360 w 6986016"/>
              <a:gd name="connsiteY45" fmla="*/ 33417 h 1008474"/>
              <a:gd name="connsiteX46" fmla="*/ 0 w 6986016"/>
              <a:gd name="connsiteY46" fmla="*/ 27557 h 1008474"/>
              <a:gd name="connsiteX47" fmla="*/ 0 w 6986016"/>
              <a:gd name="connsiteY47" fmla="*/ 29550 h 1008474"/>
              <a:gd name="connsiteX48" fmla="*/ 54241 w 6986016"/>
              <a:gd name="connsiteY48" fmla="*/ 35396 h 1008474"/>
              <a:gd name="connsiteX49" fmla="*/ 142684 w 6986016"/>
              <a:gd name="connsiteY49" fmla="*/ 37839 h 1008474"/>
              <a:gd name="connsiteX50" fmla="*/ 324905 w 6986016"/>
              <a:gd name="connsiteY50" fmla="*/ 28015 h 1008474"/>
              <a:gd name="connsiteX51" fmla="*/ 437738 w 6986016"/>
              <a:gd name="connsiteY51" fmla="*/ 10622 h 1008474"/>
              <a:gd name="connsiteX52" fmla="*/ 415657 w 6986016"/>
              <a:gd name="connsiteY52" fmla="*/ 14026 h 1008474"/>
              <a:gd name="connsiteX53" fmla="*/ 427151 w 6986016"/>
              <a:gd name="connsiteY53" fmla="*/ 12576 h 1008474"/>
              <a:gd name="connsiteX54" fmla="*/ 274907 w 6986016"/>
              <a:gd name="connsiteY54" fmla="*/ 0 h 1008474"/>
              <a:gd name="connsiteX55" fmla="*/ 231518 w 6986016"/>
              <a:gd name="connsiteY55" fmla="*/ 0 h 1008474"/>
              <a:gd name="connsiteX56" fmla="*/ 211706 w 6986016"/>
              <a:gd name="connsiteY56" fmla="*/ 1387 h 1008474"/>
              <a:gd name="connsiteX57" fmla="*/ 85554 w 6986016"/>
              <a:gd name="connsiteY57" fmla="*/ 199 h 1008474"/>
              <a:gd name="connsiteX58" fmla="*/ 83708 w 6986016"/>
              <a:gd name="connsiteY58" fmla="*/ 0 h 1008474"/>
              <a:gd name="connsiteX59" fmla="*/ 65221 w 6986016"/>
              <a:gd name="connsiteY59" fmla="*/ 0 h 1008474"/>
              <a:gd name="connsiteX60" fmla="*/ 85455 w 6986016"/>
              <a:gd name="connsiteY60" fmla="*/ 2181 h 1008474"/>
              <a:gd name="connsiteX61" fmla="*/ 162211 w 6986016"/>
              <a:gd name="connsiteY61" fmla="*/ 4167 h 1008474"/>
              <a:gd name="connsiteX62" fmla="*/ 506647 w 6986016"/>
              <a:gd name="connsiteY62" fmla="*/ 0 h 1008474"/>
              <a:gd name="connsiteX63" fmla="*/ 495290 w 6986016"/>
              <a:gd name="connsiteY63" fmla="*/ 0 h 1008474"/>
              <a:gd name="connsiteX64" fmla="*/ 437738 w 6986016"/>
              <a:gd name="connsiteY64" fmla="*/ 10622 h 1008474"/>
              <a:gd name="connsiteX65" fmla="*/ 650930 w 6986016"/>
              <a:gd name="connsiteY65" fmla="*/ 0 h 1008474"/>
              <a:gd name="connsiteX66" fmla="*/ 643802 w 6986016"/>
              <a:gd name="connsiteY66" fmla="*/ 0 h 1008474"/>
              <a:gd name="connsiteX67" fmla="*/ 442394 w 6986016"/>
              <a:gd name="connsiteY67" fmla="*/ 42631 h 1008474"/>
              <a:gd name="connsiteX68" fmla="*/ 230837 w 6986016"/>
              <a:gd name="connsiteY68" fmla="*/ 66300 h 1008474"/>
              <a:gd name="connsiteX69" fmla="*/ 299673 w 6986016"/>
              <a:gd name="connsiteY69" fmla="*/ 62943 h 1008474"/>
              <a:gd name="connsiteX70" fmla="*/ 485406 w 6986016"/>
              <a:gd name="connsiteY70" fmla="*/ 36997 h 1008474"/>
              <a:gd name="connsiteX71" fmla="*/ 784950 w 6986016"/>
              <a:gd name="connsiteY71" fmla="*/ 0 h 1008474"/>
              <a:gd name="connsiteX72" fmla="*/ 775790 w 6986016"/>
              <a:gd name="connsiteY72" fmla="*/ 0 h 1008474"/>
              <a:gd name="connsiteX73" fmla="*/ 646444 w 6986016"/>
              <a:gd name="connsiteY73" fmla="*/ 34941 h 1008474"/>
              <a:gd name="connsiteX74" fmla="*/ 196259 w 6986016"/>
              <a:gd name="connsiteY74" fmla="*/ 101101 h 1008474"/>
              <a:gd name="connsiteX75" fmla="*/ 0 w 6986016"/>
              <a:gd name="connsiteY75" fmla="*/ 99905 h 1008474"/>
              <a:gd name="connsiteX76" fmla="*/ 0 w 6986016"/>
              <a:gd name="connsiteY76" fmla="*/ 102088 h 1008474"/>
              <a:gd name="connsiteX77" fmla="*/ 105537 w 6986016"/>
              <a:gd name="connsiteY77" fmla="*/ 105340 h 1008474"/>
              <a:gd name="connsiteX78" fmla="*/ 453616 w 6986016"/>
              <a:gd name="connsiteY78" fmla="*/ 75612 h 1008474"/>
              <a:gd name="connsiteX79" fmla="*/ 666676 w 6986016"/>
              <a:gd name="connsiteY79" fmla="*/ 32377 h 1008474"/>
              <a:gd name="connsiteX80" fmla="*/ 924762 w 6986016"/>
              <a:gd name="connsiteY80" fmla="*/ 0 h 1008474"/>
              <a:gd name="connsiteX81" fmla="*/ 917894 w 6986016"/>
              <a:gd name="connsiteY81" fmla="*/ 0 h 1008474"/>
              <a:gd name="connsiteX82" fmla="*/ 868529 w 6986016"/>
              <a:gd name="connsiteY82" fmla="*/ 14913 h 1008474"/>
              <a:gd name="connsiteX83" fmla="*/ 166396 w 6986016"/>
              <a:gd name="connsiteY83" fmla="*/ 135813 h 1008474"/>
              <a:gd name="connsiteX84" fmla="*/ 0 w 6986016"/>
              <a:gd name="connsiteY84" fmla="*/ 133594 h 1008474"/>
              <a:gd name="connsiteX85" fmla="*/ 0 w 6986016"/>
              <a:gd name="connsiteY85" fmla="*/ 136328 h 1008474"/>
              <a:gd name="connsiteX86" fmla="*/ 89602 w 6986016"/>
              <a:gd name="connsiteY86" fmla="*/ 139228 h 1008474"/>
              <a:gd name="connsiteX87" fmla="*/ 869065 w 6986016"/>
              <a:gd name="connsiteY87" fmla="*/ 16826 h 1008474"/>
              <a:gd name="connsiteX88" fmla="*/ 1071989 w 6986016"/>
              <a:gd name="connsiteY88" fmla="*/ 0 h 1008474"/>
              <a:gd name="connsiteX89" fmla="*/ 1064593 w 6986016"/>
              <a:gd name="connsiteY89" fmla="*/ 0 h 1008474"/>
              <a:gd name="connsiteX90" fmla="*/ 836799 w 6986016"/>
              <a:gd name="connsiteY90" fmla="*/ 63461 h 1008474"/>
              <a:gd name="connsiteX91" fmla="*/ 136775 w 6986016"/>
              <a:gd name="connsiteY91" fmla="*/ 170568 h 1008474"/>
              <a:gd name="connsiteX92" fmla="*/ 0 w 6986016"/>
              <a:gd name="connsiteY92" fmla="*/ 167745 h 1008474"/>
              <a:gd name="connsiteX93" fmla="*/ 0 w 6986016"/>
              <a:gd name="connsiteY93" fmla="*/ 170673 h 1008474"/>
              <a:gd name="connsiteX94" fmla="*/ 77894 w 6986016"/>
              <a:gd name="connsiteY94" fmla="*/ 173322 h 1008474"/>
              <a:gd name="connsiteX95" fmla="*/ 837295 w 6986016"/>
              <a:gd name="connsiteY95" fmla="*/ 65384 h 1008474"/>
              <a:gd name="connsiteX96" fmla="*/ 1248734 w 6986016"/>
              <a:gd name="connsiteY96" fmla="*/ 0 h 1008474"/>
              <a:gd name="connsiteX97" fmla="*/ 1241013 w 6986016"/>
              <a:gd name="connsiteY97" fmla="*/ 0 h 1008474"/>
              <a:gd name="connsiteX98" fmla="*/ 1176128 w 6986016"/>
              <a:gd name="connsiteY98" fmla="*/ 17255 h 1008474"/>
              <a:gd name="connsiteX99" fmla="*/ 805069 w 6986016"/>
              <a:gd name="connsiteY99" fmla="*/ 112009 h 1008474"/>
              <a:gd name="connsiteX100" fmla="*/ 107449 w 6986016"/>
              <a:gd name="connsiteY100" fmla="*/ 205349 h 1008474"/>
              <a:gd name="connsiteX101" fmla="*/ 0 w 6986016"/>
              <a:gd name="connsiteY101" fmla="*/ 202351 h 1008474"/>
              <a:gd name="connsiteX102" fmla="*/ 0 w 6986016"/>
              <a:gd name="connsiteY102" fmla="*/ 205119 h 1008474"/>
              <a:gd name="connsiteX103" fmla="*/ 68489 w 6986016"/>
              <a:gd name="connsiteY103" fmla="*/ 207560 h 1008474"/>
              <a:gd name="connsiteX104" fmla="*/ 358188 w 6986016"/>
              <a:gd name="connsiteY104" fmla="*/ 191465 h 1008474"/>
              <a:gd name="connsiteX105" fmla="*/ 805506 w 6986016"/>
              <a:gd name="connsiteY105" fmla="*/ 113941 h 1008474"/>
              <a:gd name="connsiteX106" fmla="*/ 1176644 w 6986016"/>
              <a:gd name="connsiteY106" fmla="*/ 19170 h 1008474"/>
              <a:gd name="connsiteX107" fmla="*/ 1439476 w 6986016"/>
              <a:gd name="connsiteY107" fmla="*/ 0 h 1008474"/>
              <a:gd name="connsiteX108" fmla="*/ 1431898 w 6986016"/>
              <a:gd name="connsiteY108" fmla="*/ 0 h 1008474"/>
              <a:gd name="connsiteX109" fmla="*/ 1270842 w 6986016"/>
              <a:gd name="connsiteY109" fmla="*/ 43718 h 1008474"/>
              <a:gd name="connsiteX110" fmla="*/ 1171564 w 6986016"/>
              <a:gd name="connsiteY110" fmla="*/ 67985 h 1008474"/>
              <a:gd name="connsiteX111" fmla="*/ 773319 w 6986016"/>
              <a:gd name="connsiteY111" fmla="*/ 160552 h 1008474"/>
              <a:gd name="connsiteX112" fmla="*/ 77496 w 6986016"/>
              <a:gd name="connsiteY112" fmla="*/ 239918 h 1008474"/>
              <a:gd name="connsiteX113" fmla="*/ 0 w 6986016"/>
              <a:gd name="connsiteY113" fmla="*/ 237270 h 1008474"/>
              <a:gd name="connsiteX114" fmla="*/ 0 w 6986016"/>
              <a:gd name="connsiteY114" fmla="*/ 239624 h 1008474"/>
              <a:gd name="connsiteX115" fmla="*/ 62615 w 6986016"/>
              <a:gd name="connsiteY115" fmla="*/ 241939 h 1008474"/>
              <a:gd name="connsiteX116" fmla="*/ 773736 w 6986016"/>
              <a:gd name="connsiteY116" fmla="*/ 162495 h 1008474"/>
              <a:gd name="connsiteX117" fmla="*/ 1172040 w 6986016"/>
              <a:gd name="connsiteY117" fmla="*/ 69910 h 1008474"/>
              <a:gd name="connsiteX118" fmla="*/ 1271318 w 6986016"/>
              <a:gd name="connsiteY118" fmla="*/ 45647 h 1008474"/>
              <a:gd name="connsiteX119" fmla="*/ 1653591 w 6986016"/>
              <a:gd name="connsiteY119" fmla="*/ 0 h 1008474"/>
              <a:gd name="connsiteX120" fmla="*/ 1646040 w 6986016"/>
              <a:gd name="connsiteY120" fmla="*/ 0 h 1008474"/>
              <a:gd name="connsiteX121" fmla="*/ 1473544 w 6986016"/>
              <a:gd name="connsiteY121" fmla="*/ 47105 h 1008474"/>
              <a:gd name="connsiteX122" fmla="*/ 1240461 w 6986016"/>
              <a:gd name="connsiteY122" fmla="*/ 103462 h 1008474"/>
              <a:gd name="connsiteX123" fmla="*/ 1172933 w 6986016"/>
              <a:gd name="connsiteY123" fmla="*/ 118537 h 1008474"/>
              <a:gd name="connsiteX124" fmla="*/ 741589 w 6986016"/>
              <a:gd name="connsiteY124" fmla="*/ 209108 h 1008474"/>
              <a:gd name="connsiteX125" fmla="*/ 48921 w 6986016"/>
              <a:gd name="connsiteY125" fmla="*/ 274806 h 1008474"/>
              <a:gd name="connsiteX126" fmla="*/ 0 w 6986016"/>
              <a:gd name="connsiteY126" fmla="*/ 272773 h 1008474"/>
              <a:gd name="connsiteX127" fmla="*/ 0 w 6986016"/>
              <a:gd name="connsiteY127" fmla="*/ 274758 h 1008474"/>
              <a:gd name="connsiteX128" fmla="*/ 48905 w 6986016"/>
              <a:gd name="connsiteY128" fmla="*/ 276790 h 1008474"/>
              <a:gd name="connsiteX129" fmla="*/ 741946 w 6986016"/>
              <a:gd name="connsiteY129" fmla="*/ 211061 h 1008474"/>
              <a:gd name="connsiteX130" fmla="*/ 1173389 w 6986016"/>
              <a:gd name="connsiteY130" fmla="*/ 120476 h 1008474"/>
              <a:gd name="connsiteX131" fmla="*/ 1240897 w 6986016"/>
              <a:gd name="connsiteY131" fmla="*/ 105402 h 1008474"/>
              <a:gd name="connsiteX132" fmla="*/ 1474030 w 6986016"/>
              <a:gd name="connsiteY132" fmla="*/ 49034 h 1008474"/>
              <a:gd name="connsiteX133" fmla="*/ 1865720 w 6986016"/>
              <a:gd name="connsiteY133" fmla="*/ 0 h 1008474"/>
              <a:gd name="connsiteX134" fmla="*/ 1858432 w 6986016"/>
              <a:gd name="connsiteY134" fmla="*/ 0 h 1008474"/>
              <a:gd name="connsiteX135" fmla="*/ 1702790 w 6986016"/>
              <a:gd name="connsiteY135" fmla="*/ 44074 h 1008474"/>
              <a:gd name="connsiteX136" fmla="*/ 1210060 w 6986016"/>
              <a:gd name="connsiteY136" fmla="*/ 163199 h 1008474"/>
              <a:gd name="connsiteX137" fmla="*/ 1181723 w 6986016"/>
              <a:gd name="connsiteY137" fmla="*/ 168946 h 1008474"/>
              <a:gd name="connsiteX138" fmla="*/ 709858 w 6986016"/>
              <a:gd name="connsiteY138" fmla="*/ 257653 h 1008474"/>
              <a:gd name="connsiteX139" fmla="*/ 20867 w 6986016"/>
              <a:gd name="connsiteY139" fmla="*/ 309750 h 1008474"/>
              <a:gd name="connsiteX140" fmla="*/ 0 w 6986016"/>
              <a:gd name="connsiteY140" fmla="*/ 308729 h 1008474"/>
              <a:gd name="connsiteX141" fmla="*/ 0 w 6986016"/>
              <a:gd name="connsiteY141" fmla="*/ 310714 h 1008474"/>
              <a:gd name="connsiteX142" fmla="*/ 20827 w 6986016"/>
              <a:gd name="connsiteY142" fmla="*/ 311733 h 1008474"/>
              <a:gd name="connsiteX143" fmla="*/ 710176 w 6986016"/>
              <a:gd name="connsiteY143" fmla="*/ 259610 h 1008474"/>
              <a:gd name="connsiteX144" fmla="*/ 1182120 w 6986016"/>
              <a:gd name="connsiteY144" fmla="*/ 170890 h 1008474"/>
              <a:gd name="connsiteX145" fmla="*/ 1210457 w 6986016"/>
              <a:gd name="connsiteY145" fmla="*/ 165144 h 1008474"/>
              <a:gd name="connsiteX146" fmla="*/ 1703299 w 6986016"/>
              <a:gd name="connsiteY146" fmla="*/ 45994 h 1008474"/>
              <a:gd name="connsiteX147" fmla="*/ 2081600 w 6986016"/>
              <a:gd name="connsiteY147" fmla="*/ 0 h 1008474"/>
              <a:gd name="connsiteX148" fmla="*/ 2074508 w 6986016"/>
              <a:gd name="connsiteY148" fmla="*/ 0 h 1008474"/>
              <a:gd name="connsiteX149" fmla="*/ 1919883 w 6986016"/>
              <a:gd name="connsiteY149" fmla="*/ 45082 h 1008474"/>
              <a:gd name="connsiteX150" fmla="*/ 1179659 w 6986016"/>
              <a:gd name="connsiteY150" fmla="*/ 222939 h 1008474"/>
              <a:gd name="connsiteX151" fmla="*/ 678128 w 6986016"/>
              <a:gd name="connsiteY151" fmla="*/ 306199 h 1008474"/>
              <a:gd name="connsiteX152" fmla="*/ 216672 w 6986016"/>
              <a:gd name="connsiteY152" fmla="*/ 344223 h 1008474"/>
              <a:gd name="connsiteX153" fmla="*/ 0 w 6986016"/>
              <a:gd name="connsiteY153" fmla="*/ 344540 h 1008474"/>
              <a:gd name="connsiteX154" fmla="*/ 0 w 6986016"/>
              <a:gd name="connsiteY154" fmla="*/ 346522 h 1008474"/>
              <a:gd name="connsiteX155" fmla="*/ 216711 w 6986016"/>
              <a:gd name="connsiteY155" fmla="*/ 346206 h 1008474"/>
              <a:gd name="connsiteX156" fmla="*/ 678386 w 6986016"/>
              <a:gd name="connsiteY156" fmla="*/ 308165 h 1008474"/>
              <a:gd name="connsiteX157" fmla="*/ 1180017 w 6986016"/>
              <a:gd name="connsiteY157" fmla="*/ 224889 h 1008474"/>
              <a:gd name="connsiteX158" fmla="*/ 1920413 w 6986016"/>
              <a:gd name="connsiteY158" fmla="*/ 46993 h 1008474"/>
              <a:gd name="connsiteX159" fmla="*/ 2293328 w 6986016"/>
              <a:gd name="connsiteY159" fmla="*/ 0 h 1008474"/>
              <a:gd name="connsiteX160" fmla="*/ 2286483 w 6986016"/>
              <a:gd name="connsiteY160" fmla="*/ 0 h 1008474"/>
              <a:gd name="connsiteX161" fmla="*/ 2115193 w 6986016"/>
              <a:gd name="connsiteY161" fmla="*/ 51799 h 1008474"/>
              <a:gd name="connsiteX162" fmla="*/ 1149259 w 6986016"/>
              <a:gd name="connsiteY162" fmla="*/ 282681 h 1008474"/>
              <a:gd name="connsiteX163" fmla="*/ 646378 w 6986016"/>
              <a:gd name="connsiteY163" fmla="*/ 354749 h 1008474"/>
              <a:gd name="connsiteX164" fmla="*/ 191589 w 6986016"/>
              <a:gd name="connsiteY164" fmla="*/ 382571 h 1008474"/>
              <a:gd name="connsiteX165" fmla="*/ 0 w 6986016"/>
              <a:gd name="connsiteY165" fmla="*/ 380131 h 1008474"/>
              <a:gd name="connsiteX166" fmla="*/ 0 w 6986016"/>
              <a:gd name="connsiteY166" fmla="*/ 382116 h 1008474"/>
              <a:gd name="connsiteX167" fmla="*/ 191616 w 6986016"/>
              <a:gd name="connsiteY167" fmla="*/ 384560 h 1008474"/>
              <a:gd name="connsiteX168" fmla="*/ 646596 w 6986016"/>
              <a:gd name="connsiteY168" fmla="*/ 356722 h 1008474"/>
              <a:gd name="connsiteX169" fmla="*/ 1149576 w 6986016"/>
              <a:gd name="connsiteY169" fmla="*/ 284639 h 1008474"/>
              <a:gd name="connsiteX170" fmla="*/ 2115749 w 6986016"/>
              <a:gd name="connsiteY170" fmla="*/ 53702 h 1008474"/>
              <a:gd name="connsiteX171" fmla="*/ 2501618 w 6986016"/>
              <a:gd name="connsiteY171" fmla="*/ 0 h 1008474"/>
              <a:gd name="connsiteX172" fmla="*/ 2494810 w 6986016"/>
              <a:gd name="connsiteY172" fmla="*/ 0 h 1008474"/>
              <a:gd name="connsiteX173" fmla="*/ 2340955 w 6986016"/>
              <a:gd name="connsiteY173" fmla="*/ 46770 h 1008474"/>
              <a:gd name="connsiteX174" fmla="*/ 2085864 w 6986016"/>
              <a:gd name="connsiteY174" fmla="*/ 124010 h 1008474"/>
              <a:gd name="connsiteX175" fmla="*/ 1118878 w 6986016"/>
              <a:gd name="connsiteY175" fmla="*/ 342421 h 1008474"/>
              <a:gd name="connsiteX176" fmla="*/ 614648 w 6986016"/>
              <a:gd name="connsiteY176" fmla="*/ 403299 h 1008474"/>
              <a:gd name="connsiteX177" fmla="*/ 168104 w 6986016"/>
              <a:gd name="connsiteY177" fmla="*/ 421106 h 1008474"/>
              <a:gd name="connsiteX178" fmla="*/ 0 w 6986016"/>
              <a:gd name="connsiteY178" fmla="*/ 416579 h 1008474"/>
              <a:gd name="connsiteX179" fmla="*/ 0 w 6986016"/>
              <a:gd name="connsiteY179" fmla="*/ 418566 h 1008474"/>
              <a:gd name="connsiteX180" fmla="*/ 168104 w 6986016"/>
              <a:gd name="connsiteY180" fmla="*/ 423091 h 1008474"/>
              <a:gd name="connsiteX181" fmla="*/ 614827 w 6986016"/>
              <a:gd name="connsiteY181" fmla="*/ 405284 h 1008474"/>
              <a:gd name="connsiteX182" fmla="*/ 1119155 w 6986016"/>
              <a:gd name="connsiteY182" fmla="*/ 344381 h 1008474"/>
              <a:gd name="connsiteX183" fmla="*/ 2086420 w 6986016"/>
              <a:gd name="connsiteY183" fmla="*/ 125913 h 1008474"/>
              <a:gd name="connsiteX184" fmla="*/ 2341530 w 6986016"/>
              <a:gd name="connsiteY184" fmla="*/ 48664 h 1008474"/>
              <a:gd name="connsiteX185" fmla="*/ 2715087 w 6986016"/>
              <a:gd name="connsiteY185" fmla="*/ 0 h 1008474"/>
              <a:gd name="connsiteX186" fmla="*/ 2707899 w 6986016"/>
              <a:gd name="connsiteY186" fmla="*/ 0 h 1008474"/>
              <a:gd name="connsiteX187" fmla="*/ 2557745 w 6986016"/>
              <a:gd name="connsiteY187" fmla="*/ 42886 h 1008474"/>
              <a:gd name="connsiteX188" fmla="*/ 2359172 w 6986016"/>
              <a:gd name="connsiteY188" fmla="*/ 104198 h 1008474"/>
              <a:gd name="connsiteX189" fmla="*/ 2056515 w 6986016"/>
              <a:gd name="connsiteY189" fmla="*/ 196222 h 1008474"/>
              <a:gd name="connsiteX190" fmla="*/ 1088477 w 6986016"/>
              <a:gd name="connsiteY190" fmla="*/ 402168 h 1008474"/>
              <a:gd name="connsiteX191" fmla="*/ 582918 w 6986016"/>
              <a:gd name="connsiteY191" fmla="*/ 451857 h 1008474"/>
              <a:gd name="connsiteX192" fmla="*/ 147038 w 6986016"/>
              <a:gd name="connsiteY192" fmla="*/ 460157 h 1008474"/>
              <a:gd name="connsiteX193" fmla="*/ 0 w 6986016"/>
              <a:gd name="connsiteY193" fmla="*/ 454064 h 1008474"/>
              <a:gd name="connsiteX194" fmla="*/ 0 w 6986016"/>
              <a:gd name="connsiteY194" fmla="*/ 456044 h 1008474"/>
              <a:gd name="connsiteX195" fmla="*/ 147005 w 6986016"/>
              <a:gd name="connsiteY195" fmla="*/ 462136 h 1008474"/>
              <a:gd name="connsiteX196" fmla="*/ 583037 w 6986016"/>
              <a:gd name="connsiteY196" fmla="*/ 453821 h 1008474"/>
              <a:gd name="connsiteX197" fmla="*/ 1088715 w 6986016"/>
              <a:gd name="connsiteY197" fmla="*/ 404132 h 1008474"/>
              <a:gd name="connsiteX198" fmla="*/ 2057070 w 6986016"/>
              <a:gd name="connsiteY198" fmla="*/ 198122 h 1008474"/>
              <a:gd name="connsiteX199" fmla="*/ 2359767 w 6986016"/>
              <a:gd name="connsiteY199" fmla="*/ 106085 h 1008474"/>
              <a:gd name="connsiteX200" fmla="*/ 2558299 w 6986016"/>
              <a:gd name="connsiteY200" fmla="*/ 44782 h 1008474"/>
              <a:gd name="connsiteX201" fmla="*/ 2953235 w 6986016"/>
              <a:gd name="connsiteY201" fmla="*/ 0 h 1008474"/>
              <a:gd name="connsiteX202" fmla="*/ 2943808 w 6986016"/>
              <a:gd name="connsiteY202" fmla="*/ 0 h 1008474"/>
              <a:gd name="connsiteX203" fmla="*/ 2897005 w 6986016"/>
              <a:gd name="connsiteY203" fmla="*/ 10063 h 1008474"/>
              <a:gd name="connsiteX204" fmla="*/ 2725925 w 6986016"/>
              <a:gd name="connsiteY204" fmla="*/ 54602 h 1008474"/>
              <a:gd name="connsiteX205" fmla="*/ 2377429 w 6986016"/>
              <a:gd name="connsiteY205" fmla="*/ 161187 h 1008474"/>
              <a:gd name="connsiteX206" fmla="*/ 2027186 w 6986016"/>
              <a:gd name="connsiteY206" fmla="*/ 268430 h 1008474"/>
              <a:gd name="connsiteX207" fmla="*/ 1058077 w 6986016"/>
              <a:gd name="connsiteY207" fmla="*/ 461897 h 1008474"/>
              <a:gd name="connsiteX208" fmla="*/ 551168 w 6986016"/>
              <a:gd name="connsiteY208" fmla="*/ 500394 h 1008474"/>
              <a:gd name="connsiteX209" fmla="*/ 129508 w 6986016"/>
              <a:gd name="connsiteY209" fmla="*/ 499546 h 1008474"/>
              <a:gd name="connsiteX210" fmla="*/ 0 w 6986016"/>
              <a:gd name="connsiteY210" fmla="*/ 492325 h 1008474"/>
              <a:gd name="connsiteX211" fmla="*/ 0 w 6986016"/>
              <a:gd name="connsiteY211" fmla="*/ 494314 h 1008474"/>
              <a:gd name="connsiteX212" fmla="*/ 129442 w 6986016"/>
              <a:gd name="connsiteY212" fmla="*/ 501535 h 1008474"/>
              <a:gd name="connsiteX213" fmla="*/ 551248 w 6986016"/>
              <a:gd name="connsiteY213" fmla="*/ 502378 h 1008474"/>
              <a:gd name="connsiteX214" fmla="*/ 1058296 w 6986016"/>
              <a:gd name="connsiteY214" fmla="*/ 463862 h 1008474"/>
              <a:gd name="connsiteX215" fmla="*/ 2027722 w 6986016"/>
              <a:gd name="connsiteY215" fmla="*/ 270339 h 1008474"/>
              <a:gd name="connsiteX216" fmla="*/ 2378024 w 6986016"/>
              <a:gd name="connsiteY216" fmla="*/ 163076 h 1008474"/>
              <a:gd name="connsiteX217" fmla="*/ 2726460 w 6986016"/>
              <a:gd name="connsiteY217" fmla="*/ 56511 h 1008474"/>
              <a:gd name="connsiteX218" fmla="*/ 2897451 w 6986016"/>
              <a:gd name="connsiteY218" fmla="*/ 11995 h 1008474"/>
              <a:gd name="connsiteX219" fmla="*/ 3242690 w 6986016"/>
              <a:gd name="connsiteY219" fmla="*/ 0 h 1008474"/>
              <a:gd name="connsiteX220" fmla="*/ 3228803 w 6986016"/>
              <a:gd name="connsiteY220" fmla="*/ 0 h 1008474"/>
              <a:gd name="connsiteX221" fmla="*/ 3193141 w 6986016"/>
              <a:gd name="connsiteY221" fmla="*/ 5149 h 1008474"/>
              <a:gd name="connsiteX222" fmla="*/ 2694016 w 6986016"/>
              <a:gd name="connsiteY222" fmla="*/ 123466 h 1008474"/>
              <a:gd name="connsiteX223" fmla="*/ 2395724 w 6986016"/>
              <a:gd name="connsiteY223" fmla="*/ 217591 h 1008474"/>
              <a:gd name="connsiteX224" fmla="*/ 1997857 w 6986016"/>
              <a:gd name="connsiteY224" fmla="*/ 340640 h 1008474"/>
              <a:gd name="connsiteX225" fmla="*/ 1027677 w 6986016"/>
              <a:gd name="connsiteY225" fmla="*/ 521647 h 1008474"/>
              <a:gd name="connsiteX226" fmla="*/ 519438 w 6986016"/>
              <a:gd name="connsiteY226" fmla="*/ 548952 h 1008474"/>
              <a:gd name="connsiteX227" fmla="*/ 51701 w 6986016"/>
              <a:gd name="connsiteY227" fmla="*/ 535754 h 1008474"/>
              <a:gd name="connsiteX228" fmla="*/ 0 w 6986016"/>
              <a:gd name="connsiteY228" fmla="*/ 531796 h 1008474"/>
              <a:gd name="connsiteX229" fmla="*/ 0 w 6986016"/>
              <a:gd name="connsiteY229" fmla="*/ 534098 h 1008474"/>
              <a:gd name="connsiteX230" fmla="*/ 17805 w 6986016"/>
              <a:gd name="connsiteY230" fmla="*/ 535508 h 1008474"/>
              <a:gd name="connsiteX231" fmla="*/ 449588 w 6986016"/>
              <a:gd name="connsiteY231" fmla="*/ 551433 h 1008474"/>
              <a:gd name="connsiteX232" fmla="*/ 519458 w 6986016"/>
              <a:gd name="connsiteY232" fmla="*/ 550937 h 1008474"/>
              <a:gd name="connsiteX233" fmla="*/ 1027855 w 6986016"/>
              <a:gd name="connsiteY233" fmla="*/ 523612 h 1008474"/>
              <a:gd name="connsiteX234" fmla="*/ 1998393 w 6986016"/>
              <a:gd name="connsiteY234" fmla="*/ 342553 h 1008474"/>
              <a:gd name="connsiteX235" fmla="*/ 2396320 w 6986016"/>
              <a:gd name="connsiteY235" fmla="*/ 219480 h 1008474"/>
              <a:gd name="connsiteX236" fmla="*/ 2694571 w 6986016"/>
              <a:gd name="connsiteY236" fmla="*/ 125371 h 1008474"/>
              <a:gd name="connsiteX237" fmla="*/ 3193448 w 6986016"/>
              <a:gd name="connsiteY237" fmla="*/ 7111 h 1008474"/>
              <a:gd name="connsiteX238" fmla="*/ 4314858 w 6986016"/>
              <a:gd name="connsiteY238" fmla="*/ 0 h 1008474"/>
              <a:gd name="connsiteX239" fmla="*/ 4305801 w 6986016"/>
              <a:gd name="connsiteY239" fmla="*/ 0 h 1008474"/>
              <a:gd name="connsiteX240" fmla="*/ 4636282 w 6986016"/>
              <a:gd name="connsiteY240" fmla="*/ 73994 h 1008474"/>
              <a:gd name="connsiteX241" fmla="*/ 4878514 w 6986016"/>
              <a:gd name="connsiteY241" fmla="*/ 114041 h 1008474"/>
              <a:gd name="connsiteX242" fmla="*/ 5952814 w 6986016"/>
              <a:gd name="connsiteY242" fmla="*/ 178505 h 1008474"/>
              <a:gd name="connsiteX243" fmla="*/ 6459604 w 6986016"/>
              <a:gd name="connsiteY243" fmla="*/ 131920 h 1008474"/>
              <a:gd name="connsiteX244" fmla="*/ 6488905 w 6986016"/>
              <a:gd name="connsiteY244" fmla="*/ 124422 h 1008474"/>
              <a:gd name="connsiteX245" fmla="*/ 6245474 w 6986016"/>
              <a:gd name="connsiteY245" fmla="*/ 159720 h 1008474"/>
              <a:gd name="connsiteX246" fmla="*/ 5952755 w 6986016"/>
              <a:gd name="connsiteY246" fmla="*/ 176526 h 1008474"/>
              <a:gd name="connsiteX247" fmla="*/ 4878772 w 6986016"/>
              <a:gd name="connsiteY247" fmla="*/ 112078 h 1008474"/>
              <a:gd name="connsiteX248" fmla="*/ 4636678 w 6986016"/>
              <a:gd name="connsiteY248" fmla="*/ 72051 h 1008474"/>
              <a:gd name="connsiteX249" fmla="*/ 4661218 w 6986016"/>
              <a:gd name="connsiteY249" fmla="*/ 0 h 1008474"/>
              <a:gd name="connsiteX250" fmla="*/ 4651906 w 6986016"/>
              <a:gd name="connsiteY250" fmla="*/ 0 h 1008474"/>
              <a:gd name="connsiteX251" fmla="*/ 4698016 w 6986016"/>
              <a:gd name="connsiteY251" fmla="*/ 10067 h 1008474"/>
              <a:gd name="connsiteX252" fmla="*/ 4941915 w 6986016"/>
              <a:gd name="connsiteY252" fmla="*/ 44218 h 1008474"/>
              <a:gd name="connsiteX253" fmla="*/ 6019808 w 6986016"/>
              <a:gd name="connsiteY253" fmla="*/ 70636 h 1008474"/>
              <a:gd name="connsiteX254" fmla="*/ 6276570 w 6986016"/>
              <a:gd name="connsiteY254" fmla="*/ 58479 h 1008474"/>
              <a:gd name="connsiteX255" fmla="*/ 6406894 w 6986016"/>
              <a:gd name="connsiteY255" fmla="*/ 46114 h 1008474"/>
              <a:gd name="connsiteX256" fmla="*/ 6220746 w 6986016"/>
              <a:gd name="connsiteY256" fmla="*/ 59722 h 1008474"/>
              <a:gd name="connsiteX257" fmla="*/ 6019749 w 6986016"/>
              <a:gd name="connsiteY257" fmla="*/ 68654 h 1008474"/>
              <a:gd name="connsiteX258" fmla="*/ 4942114 w 6986016"/>
              <a:gd name="connsiteY258" fmla="*/ 42242 h 1008474"/>
              <a:gd name="connsiteX259" fmla="*/ 4698373 w 6986016"/>
              <a:gd name="connsiteY259" fmla="*/ 8112 h 1008474"/>
              <a:gd name="connsiteX260" fmla="*/ 6387913 w 6986016"/>
              <a:gd name="connsiteY260" fmla="*/ 0 h 1008474"/>
              <a:gd name="connsiteX261" fmla="*/ 6334399 w 6986016"/>
              <a:gd name="connsiteY261" fmla="*/ 0 h 1008474"/>
              <a:gd name="connsiteX262" fmla="*/ 6114482 w 6986016"/>
              <a:gd name="connsiteY262" fmla="*/ 12132 h 1008474"/>
              <a:gd name="connsiteX263" fmla="*/ 6053244 w 6986016"/>
              <a:gd name="connsiteY263" fmla="*/ 14722 h 1008474"/>
              <a:gd name="connsiteX264" fmla="*/ 4973804 w 6986016"/>
              <a:gd name="connsiteY264" fmla="*/ 7328 h 1008474"/>
              <a:gd name="connsiteX265" fmla="*/ 4916327 w 6986016"/>
              <a:gd name="connsiteY265" fmla="*/ 0 h 1008474"/>
              <a:gd name="connsiteX266" fmla="*/ 4900699 w 6986016"/>
              <a:gd name="connsiteY266" fmla="*/ 0 h 1008474"/>
              <a:gd name="connsiteX267" fmla="*/ 4973645 w 6986016"/>
              <a:gd name="connsiteY267" fmla="*/ 9301 h 1008474"/>
              <a:gd name="connsiteX268" fmla="*/ 6053324 w 6986016"/>
              <a:gd name="connsiteY268" fmla="*/ 16698 h 1008474"/>
              <a:gd name="connsiteX269" fmla="*/ 6114562 w 6986016"/>
              <a:gd name="connsiteY269" fmla="*/ 14111 h 1008474"/>
              <a:gd name="connsiteX270" fmla="*/ 6359240 w 6986016"/>
              <a:gd name="connsiteY270" fmla="*/ 2441 h 1008474"/>
              <a:gd name="connsiteX271" fmla="*/ 6706607 w 6986016"/>
              <a:gd name="connsiteY271" fmla="*/ 0 h 1008474"/>
              <a:gd name="connsiteX272" fmla="*/ 6700970 w 6986016"/>
              <a:gd name="connsiteY272" fmla="*/ 0 h 1008474"/>
              <a:gd name="connsiteX273" fmla="*/ 6613896 w 6986016"/>
              <a:gd name="connsiteY273" fmla="*/ 17927 h 1008474"/>
              <a:gd name="connsiteX274" fmla="*/ 6816856 w 6986016"/>
              <a:gd name="connsiteY274" fmla="*/ 0 h 1008474"/>
              <a:gd name="connsiteX275" fmla="*/ 6810681 w 6986016"/>
              <a:gd name="connsiteY275" fmla="*/ 0 h 1008474"/>
              <a:gd name="connsiteX276" fmla="*/ 6720135 w 6986016"/>
              <a:gd name="connsiteY276" fmla="*/ 30706 h 1008474"/>
              <a:gd name="connsiteX277" fmla="*/ 5986251 w 6986016"/>
              <a:gd name="connsiteY277" fmla="*/ 122591 h 1008474"/>
              <a:gd name="connsiteX278" fmla="*/ 4910443 w 6986016"/>
              <a:gd name="connsiteY278" fmla="*/ 77161 h 1008474"/>
              <a:gd name="connsiteX279" fmla="*/ 4667536 w 6986016"/>
              <a:gd name="connsiteY279" fmla="*/ 40083 h 1008474"/>
              <a:gd name="connsiteX280" fmla="*/ 4481429 w 6986016"/>
              <a:gd name="connsiteY280" fmla="*/ 0 h 1008474"/>
              <a:gd name="connsiteX281" fmla="*/ 4472004 w 6986016"/>
              <a:gd name="connsiteY281" fmla="*/ 0 h 1008474"/>
              <a:gd name="connsiteX282" fmla="*/ 4667158 w 6986016"/>
              <a:gd name="connsiteY282" fmla="*/ 42032 h 1008474"/>
              <a:gd name="connsiteX283" fmla="*/ 4910224 w 6986016"/>
              <a:gd name="connsiteY283" fmla="*/ 79132 h 1008474"/>
              <a:gd name="connsiteX284" fmla="*/ 5986312 w 6986016"/>
              <a:gd name="connsiteY284" fmla="*/ 124572 h 1008474"/>
              <a:gd name="connsiteX285" fmla="*/ 6720783 w 6986016"/>
              <a:gd name="connsiteY285" fmla="*/ 32584 h 1008474"/>
              <a:gd name="connsiteX286" fmla="*/ 6861193 w 6986016"/>
              <a:gd name="connsiteY286" fmla="*/ 0 h 1008474"/>
              <a:gd name="connsiteX287" fmla="*/ 6856764 w 6986016"/>
              <a:gd name="connsiteY287" fmla="*/ 0 h 1008474"/>
              <a:gd name="connsiteX288" fmla="*/ 6700798 w 6986016"/>
              <a:gd name="connsiteY288" fmla="*/ 67397 h 1008474"/>
              <a:gd name="connsiteX289" fmla="*/ 6507078 w 6986016"/>
              <a:gd name="connsiteY289" fmla="*/ 119772 h 1008474"/>
              <a:gd name="connsiteX290" fmla="*/ 6686893 w 6986016"/>
              <a:gd name="connsiteY290" fmla="*/ 73760 h 1008474"/>
              <a:gd name="connsiteX291" fmla="*/ 6887405 w 6986016"/>
              <a:gd name="connsiteY291" fmla="*/ 0 h 1008474"/>
              <a:gd name="connsiteX292" fmla="*/ 6883760 w 6986016"/>
              <a:gd name="connsiteY292" fmla="*/ 0 h 1008474"/>
              <a:gd name="connsiteX293" fmla="*/ 6851182 w 6986016"/>
              <a:gd name="connsiteY293" fmla="*/ 21068 h 1008474"/>
              <a:gd name="connsiteX294" fmla="*/ 5919260 w 6986016"/>
              <a:gd name="connsiteY294" fmla="*/ 230459 h 1008474"/>
              <a:gd name="connsiteX295" fmla="*/ 4847083 w 6986016"/>
              <a:gd name="connsiteY295" fmla="*/ 146997 h 1008474"/>
              <a:gd name="connsiteX296" fmla="*/ 4605822 w 6986016"/>
              <a:gd name="connsiteY296" fmla="*/ 104019 h 1008474"/>
              <a:gd name="connsiteX297" fmla="*/ 4304892 w 6986016"/>
              <a:gd name="connsiteY297" fmla="*/ 38058 h 1008474"/>
              <a:gd name="connsiteX298" fmla="*/ 4134602 w 6986016"/>
              <a:gd name="connsiteY298" fmla="*/ 0 h 1008474"/>
              <a:gd name="connsiteX299" fmla="*/ 4125511 w 6986016"/>
              <a:gd name="connsiteY299" fmla="*/ 0 h 1008474"/>
              <a:gd name="connsiteX300" fmla="*/ 4304455 w 6986016"/>
              <a:gd name="connsiteY300" fmla="*/ 39989 h 1008474"/>
              <a:gd name="connsiteX301" fmla="*/ 4605425 w 6986016"/>
              <a:gd name="connsiteY301" fmla="*/ 105962 h 1008474"/>
              <a:gd name="connsiteX302" fmla="*/ 4846805 w 6986016"/>
              <a:gd name="connsiteY302" fmla="*/ 148955 h 1008474"/>
              <a:gd name="connsiteX303" fmla="*/ 5817819 w 6986016"/>
              <a:gd name="connsiteY303" fmla="*/ 233563 h 1008474"/>
              <a:gd name="connsiteX304" fmla="*/ 5919300 w 6986016"/>
              <a:gd name="connsiteY304" fmla="*/ 232442 h 1008474"/>
              <a:gd name="connsiteX305" fmla="*/ 6852155 w 6986016"/>
              <a:gd name="connsiteY305" fmla="*/ 22797 h 1008474"/>
              <a:gd name="connsiteX306" fmla="*/ 6900052 w 6986016"/>
              <a:gd name="connsiteY306" fmla="*/ 0 h 1008474"/>
              <a:gd name="connsiteX307" fmla="*/ 6896546 w 6986016"/>
              <a:gd name="connsiteY307" fmla="*/ 0 h 1008474"/>
              <a:gd name="connsiteX308" fmla="*/ 6816058 w 6986016"/>
              <a:gd name="connsiteY308" fmla="*/ 54906 h 1008474"/>
              <a:gd name="connsiteX309" fmla="*/ 5885783 w 6986016"/>
              <a:gd name="connsiteY309" fmla="*/ 284393 h 1008474"/>
              <a:gd name="connsiteX310" fmla="*/ 4815412 w 6986016"/>
              <a:gd name="connsiteY310" fmla="*/ 181912 h 1008474"/>
              <a:gd name="connsiteX311" fmla="*/ 4574985 w 6986016"/>
              <a:gd name="connsiteY311" fmla="*/ 135988 h 1008474"/>
              <a:gd name="connsiteX312" fmla="*/ 4371448 w 6986016"/>
              <a:gd name="connsiteY312" fmla="*/ 91734 h 1008474"/>
              <a:gd name="connsiteX313" fmla="*/ 4124572 w 6986016"/>
              <a:gd name="connsiteY313" fmla="*/ 38520 h 1008474"/>
              <a:gd name="connsiteX314" fmla="*/ 3914828 w 6986016"/>
              <a:gd name="connsiteY314" fmla="*/ 0 h 1008474"/>
              <a:gd name="connsiteX315" fmla="*/ 3903841 w 6986016"/>
              <a:gd name="connsiteY315" fmla="*/ 0 h 1008474"/>
              <a:gd name="connsiteX316" fmla="*/ 4124185 w 6986016"/>
              <a:gd name="connsiteY316" fmla="*/ 40469 h 1008474"/>
              <a:gd name="connsiteX317" fmla="*/ 4371031 w 6986016"/>
              <a:gd name="connsiteY317" fmla="*/ 93673 h 1008474"/>
              <a:gd name="connsiteX318" fmla="*/ 4574568 w 6986016"/>
              <a:gd name="connsiteY318" fmla="*/ 137931 h 1008474"/>
              <a:gd name="connsiteX319" fmla="*/ 4815075 w 6986016"/>
              <a:gd name="connsiteY319" fmla="*/ 183869 h 1008474"/>
              <a:gd name="connsiteX320" fmla="*/ 5885804 w 6986016"/>
              <a:gd name="connsiteY320" fmla="*/ 286376 h 1008474"/>
              <a:gd name="connsiteX321" fmla="*/ 6391660 w 6986016"/>
              <a:gd name="connsiteY321" fmla="*/ 229109 h 1008474"/>
              <a:gd name="connsiteX322" fmla="*/ 6817071 w 6986016"/>
              <a:gd name="connsiteY322" fmla="*/ 56601 h 1008474"/>
              <a:gd name="connsiteX323" fmla="*/ 6907987 w 6986016"/>
              <a:gd name="connsiteY323" fmla="*/ 0 h 1008474"/>
              <a:gd name="connsiteX324" fmla="*/ 6904606 w 6986016"/>
              <a:gd name="connsiteY324" fmla="*/ 0 h 1008474"/>
              <a:gd name="connsiteX325" fmla="*/ 6884539 w 6986016"/>
              <a:gd name="connsiteY325" fmla="*/ 14438 h 1008474"/>
              <a:gd name="connsiteX326" fmla="*/ 6780935 w 6986016"/>
              <a:gd name="connsiteY326" fmla="*/ 88745 h 1008474"/>
              <a:gd name="connsiteX327" fmla="*/ 5852287 w 6986016"/>
              <a:gd name="connsiteY327" fmla="*/ 338330 h 1008474"/>
              <a:gd name="connsiteX328" fmla="*/ 4783741 w 6986016"/>
              <a:gd name="connsiteY328" fmla="*/ 216831 h 1008474"/>
              <a:gd name="connsiteX329" fmla="*/ 4544128 w 6986016"/>
              <a:gd name="connsiteY329" fmla="*/ 167957 h 1008474"/>
              <a:gd name="connsiteX330" fmla="*/ 4454136 w 6986016"/>
              <a:gd name="connsiteY330" fmla="*/ 148229 h 1008474"/>
              <a:gd name="connsiteX331" fmla="*/ 3851065 w 6986016"/>
              <a:gd name="connsiteY331" fmla="*/ 33123 h 1008474"/>
              <a:gd name="connsiteX332" fmla="*/ 3314569 w 6986016"/>
              <a:gd name="connsiteY332" fmla="*/ 36338 h 1008474"/>
              <a:gd name="connsiteX333" fmla="*/ 2662087 w 6986016"/>
              <a:gd name="connsiteY333" fmla="*/ 192338 h 1008474"/>
              <a:gd name="connsiteX334" fmla="*/ 2414139 w 6986016"/>
              <a:gd name="connsiteY334" fmla="*/ 273242 h 1008474"/>
              <a:gd name="connsiteX335" fmla="*/ 1968528 w 6986016"/>
              <a:gd name="connsiteY335" fmla="*/ 412843 h 1008474"/>
              <a:gd name="connsiteX336" fmla="*/ 997296 w 6986016"/>
              <a:gd name="connsiteY336" fmla="*/ 581376 h 1008474"/>
              <a:gd name="connsiteX337" fmla="*/ 487708 w 6986016"/>
              <a:gd name="connsiteY337" fmla="*/ 597509 h 1008474"/>
              <a:gd name="connsiteX338" fmla="*/ 27933 w 6986016"/>
              <a:gd name="connsiteY338" fmla="*/ 574625 h 1008474"/>
              <a:gd name="connsiteX339" fmla="*/ 0 w 6986016"/>
              <a:gd name="connsiteY339" fmla="*/ 572075 h 1008474"/>
              <a:gd name="connsiteX340" fmla="*/ 0 w 6986016"/>
              <a:gd name="connsiteY340" fmla="*/ 574072 h 1008474"/>
              <a:gd name="connsiteX341" fmla="*/ 27799 w 6986016"/>
              <a:gd name="connsiteY341" fmla="*/ 576609 h 1008474"/>
              <a:gd name="connsiteX342" fmla="*/ 487688 w 6986016"/>
              <a:gd name="connsiteY342" fmla="*/ 599494 h 1008474"/>
              <a:gd name="connsiteX343" fmla="*/ 997415 w 6986016"/>
              <a:gd name="connsiteY343" fmla="*/ 583361 h 1008474"/>
              <a:gd name="connsiteX344" fmla="*/ 1969064 w 6986016"/>
              <a:gd name="connsiteY344" fmla="*/ 414768 h 1008474"/>
              <a:gd name="connsiteX345" fmla="*/ 2414755 w 6986016"/>
              <a:gd name="connsiteY345" fmla="*/ 275126 h 1008474"/>
              <a:gd name="connsiteX346" fmla="*/ 2662682 w 6986016"/>
              <a:gd name="connsiteY346" fmla="*/ 194231 h 1008474"/>
              <a:gd name="connsiteX347" fmla="*/ 3314867 w 6986016"/>
              <a:gd name="connsiteY347" fmla="*/ 38300 h 1008474"/>
              <a:gd name="connsiteX348" fmla="*/ 3850807 w 6986016"/>
              <a:gd name="connsiteY348" fmla="*/ 35090 h 1008474"/>
              <a:gd name="connsiteX349" fmla="*/ 4453720 w 6986016"/>
              <a:gd name="connsiteY349" fmla="*/ 150166 h 1008474"/>
              <a:gd name="connsiteX350" fmla="*/ 4543711 w 6986016"/>
              <a:gd name="connsiteY350" fmla="*/ 169894 h 1008474"/>
              <a:gd name="connsiteX351" fmla="*/ 4783384 w 6986016"/>
              <a:gd name="connsiteY351" fmla="*/ 218783 h 1008474"/>
              <a:gd name="connsiteX352" fmla="*/ 5818017 w 6986016"/>
              <a:gd name="connsiteY352" fmla="*/ 340489 h 1008474"/>
              <a:gd name="connsiteX353" fmla="*/ 5852307 w 6986016"/>
              <a:gd name="connsiteY353" fmla="*/ 340312 h 1008474"/>
              <a:gd name="connsiteX354" fmla="*/ 6357568 w 6986016"/>
              <a:gd name="connsiteY354" fmla="*/ 277711 h 1008474"/>
              <a:gd name="connsiteX355" fmla="*/ 6782007 w 6986016"/>
              <a:gd name="connsiteY355" fmla="*/ 90404 h 1008474"/>
              <a:gd name="connsiteX356" fmla="*/ 6885730 w 6986016"/>
              <a:gd name="connsiteY356" fmla="*/ 16020 h 1008474"/>
              <a:gd name="connsiteX357" fmla="*/ 6986016 w 6986016"/>
              <a:gd name="connsiteY357" fmla="*/ 0 h 1008474"/>
              <a:gd name="connsiteX358" fmla="*/ 6984542 w 6986016"/>
              <a:gd name="connsiteY358" fmla="*/ 0 h 1008474"/>
              <a:gd name="connsiteX359" fmla="*/ 6915071 w 6986016"/>
              <a:gd name="connsiteY359" fmla="*/ 20845 h 1008474"/>
              <a:gd name="connsiteX360" fmla="*/ 6832747 w 6986016"/>
              <a:gd name="connsiteY360" fmla="*/ 64810 h 1008474"/>
              <a:gd name="connsiteX361" fmla="*/ 6919600 w 6986016"/>
              <a:gd name="connsiteY361" fmla="*/ 13021 h 1008474"/>
              <a:gd name="connsiteX362" fmla="*/ 6956231 w 6986016"/>
              <a:gd name="connsiteY362" fmla="*/ 0 h 1008474"/>
              <a:gd name="connsiteX363" fmla="*/ 6945791 w 6986016"/>
              <a:gd name="connsiteY363" fmla="*/ 0 h 1008474"/>
              <a:gd name="connsiteX364" fmla="*/ 6937527 w 6986016"/>
              <a:gd name="connsiteY364" fmla="*/ 2561 h 1008474"/>
              <a:gd name="connsiteX365" fmla="*/ 6855131 w 6986016"/>
              <a:gd name="connsiteY365" fmla="*/ 47300 h 1008474"/>
              <a:gd name="connsiteX366" fmla="*/ 6908827 w 6986016"/>
              <a:gd name="connsiteY366" fmla="*/ 12724 h 1008474"/>
              <a:gd name="connsiteX367" fmla="*/ 6933908 w 6986016"/>
              <a:gd name="connsiteY367" fmla="*/ 0 h 1008474"/>
              <a:gd name="connsiteX368" fmla="*/ 6928019 w 6986016"/>
              <a:gd name="connsiteY368" fmla="*/ 0 h 1008474"/>
              <a:gd name="connsiteX369" fmla="*/ 6881107 w 6986016"/>
              <a:gd name="connsiteY369" fmla="*/ 27113 h 1008474"/>
              <a:gd name="connsiteX370" fmla="*/ 6926202 w 6986016"/>
              <a:gd name="connsiteY370" fmla="*/ 0 h 1008474"/>
              <a:gd name="connsiteX371" fmla="*/ 6919958 w 6986016"/>
              <a:gd name="connsiteY371" fmla="*/ 0 h 1008474"/>
              <a:gd name="connsiteX372" fmla="*/ 6901982 w 6986016"/>
              <a:gd name="connsiteY372" fmla="*/ 10301 h 1008474"/>
              <a:gd name="connsiteX373" fmla="*/ 6918902 w 6986016"/>
              <a:gd name="connsiteY373" fmla="*/ 0 h 1008474"/>
              <a:gd name="connsiteX374" fmla="*/ 6908977 w 6986016"/>
              <a:gd name="connsiteY374" fmla="*/ 0 h 1008474"/>
              <a:gd name="connsiteX375" fmla="*/ 6845249 w 6986016"/>
              <a:gd name="connsiteY375" fmla="*/ 47794 h 1008474"/>
              <a:gd name="connsiteX376" fmla="*/ 6745811 w 6986016"/>
              <a:gd name="connsiteY376" fmla="*/ 122581 h 1008474"/>
              <a:gd name="connsiteX377" fmla="*/ 5818792 w 6986016"/>
              <a:gd name="connsiteY377" fmla="*/ 392266 h 1008474"/>
              <a:gd name="connsiteX378" fmla="*/ 5806687 w 6986016"/>
              <a:gd name="connsiteY378" fmla="*/ 392286 h 1008474"/>
              <a:gd name="connsiteX379" fmla="*/ 4752071 w 6986016"/>
              <a:gd name="connsiteY379" fmla="*/ 251754 h 1008474"/>
              <a:gd name="connsiteX380" fmla="*/ 4513271 w 6986016"/>
              <a:gd name="connsiteY380" fmla="*/ 199930 h 1008474"/>
              <a:gd name="connsiteX381" fmla="*/ 3819553 w 6986016"/>
              <a:gd name="connsiteY381" fmla="*/ 72168 h 1008474"/>
              <a:gd name="connsiteX382" fmla="*/ 3280875 w 6986016"/>
              <a:gd name="connsiteY382" fmla="*/ 89928 h 1008474"/>
              <a:gd name="connsiteX383" fmla="*/ 2630179 w 6986016"/>
              <a:gd name="connsiteY383" fmla="*/ 261210 h 1008474"/>
              <a:gd name="connsiteX384" fmla="*/ 2432694 w 6986016"/>
              <a:gd name="connsiteY384" fmla="*/ 327988 h 1008474"/>
              <a:gd name="connsiteX385" fmla="*/ 1939199 w 6986016"/>
              <a:gd name="connsiteY385" fmla="*/ 485055 h 1008474"/>
              <a:gd name="connsiteX386" fmla="*/ 966895 w 6986016"/>
              <a:gd name="connsiteY386" fmla="*/ 641126 h 1008474"/>
              <a:gd name="connsiteX387" fmla="*/ 455978 w 6986016"/>
              <a:gd name="connsiteY387" fmla="*/ 646048 h 1008474"/>
              <a:gd name="connsiteX388" fmla="*/ 85153 w 6986016"/>
              <a:gd name="connsiteY388" fmla="*/ 621652 h 1008474"/>
              <a:gd name="connsiteX389" fmla="*/ 0 w 6986016"/>
              <a:gd name="connsiteY389" fmla="*/ 612670 h 1008474"/>
              <a:gd name="connsiteX390" fmla="*/ 0 w 6986016"/>
              <a:gd name="connsiteY390" fmla="*/ 614667 h 1008474"/>
              <a:gd name="connsiteX391" fmla="*/ 84999 w 6986016"/>
              <a:gd name="connsiteY391" fmla="*/ 623629 h 1008474"/>
              <a:gd name="connsiteX392" fmla="*/ 455919 w 6986016"/>
              <a:gd name="connsiteY392" fmla="*/ 648032 h 1008474"/>
              <a:gd name="connsiteX393" fmla="*/ 966994 w 6986016"/>
              <a:gd name="connsiteY393" fmla="*/ 643111 h 1008474"/>
              <a:gd name="connsiteX394" fmla="*/ 1939735 w 6986016"/>
              <a:gd name="connsiteY394" fmla="*/ 486980 h 1008474"/>
              <a:gd name="connsiteX395" fmla="*/ 2433328 w 6986016"/>
              <a:gd name="connsiteY395" fmla="*/ 329863 h 1008474"/>
              <a:gd name="connsiteX396" fmla="*/ 2630794 w 6986016"/>
              <a:gd name="connsiteY396" fmla="*/ 263093 h 1008474"/>
              <a:gd name="connsiteX397" fmla="*/ 3281212 w 6986016"/>
              <a:gd name="connsiteY397" fmla="*/ 91881 h 1008474"/>
              <a:gd name="connsiteX398" fmla="*/ 3819335 w 6986016"/>
              <a:gd name="connsiteY398" fmla="*/ 74141 h 1008474"/>
              <a:gd name="connsiteX399" fmla="*/ 4512835 w 6986016"/>
              <a:gd name="connsiteY399" fmla="*/ 201863 h 1008474"/>
              <a:gd name="connsiteX400" fmla="*/ 4751674 w 6986016"/>
              <a:gd name="connsiteY400" fmla="*/ 253699 h 1008474"/>
              <a:gd name="connsiteX401" fmla="*/ 5806687 w 6986016"/>
              <a:gd name="connsiteY401" fmla="*/ 394270 h 1008474"/>
              <a:gd name="connsiteX402" fmla="*/ 5818792 w 6986016"/>
              <a:gd name="connsiteY402" fmla="*/ 394250 h 1008474"/>
              <a:gd name="connsiteX403" fmla="*/ 6323378 w 6986016"/>
              <a:gd name="connsiteY403" fmla="*/ 326339 h 1008474"/>
              <a:gd name="connsiteX404" fmla="*/ 6746923 w 6986016"/>
              <a:gd name="connsiteY404" fmla="*/ 124216 h 1008474"/>
              <a:gd name="connsiteX405" fmla="*/ 6820008 w 6986016"/>
              <a:gd name="connsiteY405" fmla="*/ 70023 h 1008474"/>
              <a:gd name="connsiteX406" fmla="*/ 6805600 w 6986016"/>
              <a:gd name="connsiteY406" fmla="*/ 81735 h 1008474"/>
              <a:gd name="connsiteX407" fmla="*/ 6798100 w 6986016"/>
              <a:gd name="connsiteY407" fmla="*/ 87839 h 1008474"/>
              <a:gd name="connsiteX408" fmla="*/ 6786730 w 6986016"/>
              <a:gd name="connsiteY408" fmla="*/ 96745 h 1008474"/>
              <a:gd name="connsiteX409" fmla="*/ 6733350 w 6986016"/>
              <a:gd name="connsiteY409" fmla="*/ 139435 h 1008474"/>
              <a:gd name="connsiteX410" fmla="*/ 6710689 w 6986016"/>
              <a:gd name="connsiteY410" fmla="*/ 156417 h 1008474"/>
              <a:gd name="connsiteX411" fmla="*/ 5791883 w 6986016"/>
              <a:gd name="connsiteY411" fmla="*/ 446201 h 1008474"/>
              <a:gd name="connsiteX412" fmla="*/ 5785295 w 6986016"/>
              <a:gd name="connsiteY412" fmla="*/ 446201 h 1008474"/>
              <a:gd name="connsiteX413" fmla="*/ 4760325 w 6986016"/>
              <a:gd name="connsiteY413" fmla="*/ 295587 h 1008474"/>
              <a:gd name="connsiteX414" fmla="*/ 4720400 w 6986016"/>
              <a:gd name="connsiteY414" fmla="*/ 286669 h 1008474"/>
              <a:gd name="connsiteX415" fmla="*/ 4512795 w 6986016"/>
              <a:gd name="connsiteY415" fmla="*/ 238975 h 1008474"/>
              <a:gd name="connsiteX416" fmla="*/ 4482433 w 6986016"/>
              <a:gd name="connsiteY416" fmla="*/ 231895 h 1008474"/>
              <a:gd name="connsiteX417" fmla="*/ 3788022 w 6986016"/>
              <a:gd name="connsiteY417" fmla="*/ 111211 h 1008474"/>
              <a:gd name="connsiteX418" fmla="*/ 3247160 w 6986016"/>
              <a:gd name="connsiteY418" fmla="*/ 143514 h 1008474"/>
              <a:gd name="connsiteX419" fmla="*/ 2598250 w 6986016"/>
              <a:gd name="connsiteY419" fmla="*/ 330077 h 1008474"/>
              <a:gd name="connsiteX420" fmla="*/ 2451327 w 6986016"/>
              <a:gd name="connsiteY420" fmla="*/ 381669 h 1008474"/>
              <a:gd name="connsiteX421" fmla="*/ 1909870 w 6986016"/>
              <a:gd name="connsiteY421" fmla="*/ 557267 h 1008474"/>
              <a:gd name="connsiteX422" fmla="*/ 936495 w 6986016"/>
              <a:gd name="connsiteY422" fmla="*/ 700876 h 1008474"/>
              <a:gd name="connsiteX423" fmla="*/ 424228 w 6986016"/>
              <a:gd name="connsiteY423" fmla="*/ 694605 h 1008474"/>
              <a:gd name="connsiteX424" fmla="*/ 108048 w 6986016"/>
              <a:gd name="connsiteY424" fmla="*/ 667735 h 1008474"/>
              <a:gd name="connsiteX425" fmla="*/ 0 w 6986016"/>
              <a:gd name="connsiteY425" fmla="*/ 654946 h 1008474"/>
              <a:gd name="connsiteX426" fmla="*/ 0 w 6986016"/>
              <a:gd name="connsiteY426" fmla="*/ 656942 h 1008474"/>
              <a:gd name="connsiteX427" fmla="*/ 107854 w 6986016"/>
              <a:gd name="connsiteY427" fmla="*/ 669709 h 1008474"/>
              <a:gd name="connsiteX428" fmla="*/ 424109 w 6986016"/>
              <a:gd name="connsiteY428" fmla="*/ 696590 h 1008474"/>
              <a:gd name="connsiteX429" fmla="*/ 936554 w 6986016"/>
              <a:gd name="connsiteY429" fmla="*/ 702860 h 1008474"/>
              <a:gd name="connsiteX430" fmla="*/ 1910386 w 6986016"/>
              <a:gd name="connsiteY430" fmla="*/ 559192 h 1008474"/>
              <a:gd name="connsiteX431" fmla="*/ 2451982 w 6986016"/>
              <a:gd name="connsiteY431" fmla="*/ 383537 h 1008474"/>
              <a:gd name="connsiteX432" fmla="*/ 2598905 w 6986016"/>
              <a:gd name="connsiteY432" fmla="*/ 331947 h 1008474"/>
              <a:gd name="connsiteX433" fmla="*/ 3247557 w 6986016"/>
              <a:gd name="connsiteY433" fmla="*/ 145455 h 1008474"/>
              <a:gd name="connsiteX434" fmla="*/ 3787863 w 6986016"/>
              <a:gd name="connsiteY434" fmla="*/ 113183 h 1008474"/>
              <a:gd name="connsiteX435" fmla="*/ 4481977 w 6986016"/>
              <a:gd name="connsiteY435" fmla="*/ 233825 h 1008474"/>
              <a:gd name="connsiteX436" fmla="*/ 4512358 w 6986016"/>
              <a:gd name="connsiteY436" fmla="*/ 240904 h 1008474"/>
              <a:gd name="connsiteX437" fmla="*/ 4719963 w 6986016"/>
              <a:gd name="connsiteY437" fmla="*/ 288604 h 1008474"/>
              <a:gd name="connsiteX438" fmla="*/ 4759889 w 6986016"/>
              <a:gd name="connsiteY438" fmla="*/ 297520 h 1008474"/>
              <a:gd name="connsiteX439" fmla="*/ 5785295 w 6986016"/>
              <a:gd name="connsiteY439" fmla="*/ 448186 h 1008474"/>
              <a:gd name="connsiteX440" fmla="*/ 5792160 w 6986016"/>
              <a:gd name="connsiteY440" fmla="*/ 448186 h 1008474"/>
              <a:gd name="connsiteX441" fmla="*/ 6289108 w 6986016"/>
              <a:gd name="connsiteY441" fmla="*/ 374980 h 1008474"/>
              <a:gd name="connsiteX442" fmla="*/ 6711859 w 6986016"/>
              <a:gd name="connsiteY442" fmla="*/ 158014 h 1008474"/>
              <a:gd name="connsiteX443" fmla="*/ 6712217 w 6986016"/>
              <a:gd name="connsiteY443" fmla="*/ 157746 h 1008474"/>
              <a:gd name="connsiteX444" fmla="*/ 6680903 w 6986016"/>
              <a:gd name="connsiteY444" fmla="*/ 186089 h 1008474"/>
              <a:gd name="connsiteX445" fmla="*/ 6675565 w 6986016"/>
              <a:gd name="connsiteY445" fmla="*/ 190251 h 1008474"/>
              <a:gd name="connsiteX446" fmla="*/ 5751799 w 6986016"/>
              <a:gd name="connsiteY446" fmla="*/ 500137 h 1008474"/>
              <a:gd name="connsiteX447" fmla="*/ 4764433 w 6986016"/>
              <a:gd name="connsiteY447" fmla="*/ 339980 h 1008474"/>
              <a:gd name="connsiteX448" fmla="*/ 4688709 w 6986016"/>
              <a:gd name="connsiteY448" fmla="*/ 321584 h 1008474"/>
              <a:gd name="connsiteX449" fmla="*/ 4584947 w 6986016"/>
              <a:gd name="connsiteY449" fmla="*/ 296288 h 1008474"/>
              <a:gd name="connsiteX450" fmla="*/ 4451577 w 6986016"/>
              <a:gd name="connsiteY450" fmla="*/ 263859 h 1008474"/>
              <a:gd name="connsiteX451" fmla="*/ 3756510 w 6986016"/>
              <a:gd name="connsiteY451" fmla="*/ 150247 h 1008474"/>
              <a:gd name="connsiteX452" fmla="*/ 3213466 w 6986016"/>
              <a:gd name="connsiteY452" fmla="*/ 197099 h 1008474"/>
              <a:gd name="connsiteX453" fmla="*/ 2566341 w 6986016"/>
              <a:gd name="connsiteY453" fmla="*/ 398933 h 1008474"/>
              <a:gd name="connsiteX454" fmla="*/ 2484684 w 6986016"/>
              <a:gd name="connsiteY454" fmla="*/ 428878 h 1008474"/>
              <a:gd name="connsiteX455" fmla="*/ 1880541 w 6986016"/>
              <a:gd name="connsiteY455" fmla="*/ 629478 h 1008474"/>
              <a:gd name="connsiteX456" fmla="*/ 906094 w 6986016"/>
              <a:gd name="connsiteY456" fmla="*/ 760606 h 1008474"/>
              <a:gd name="connsiteX457" fmla="*/ 392498 w 6986016"/>
              <a:gd name="connsiteY457" fmla="*/ 743163 h 1008474"/>
              <a:gd name="connsiteX458" fmla="*/ 118324 w 6986016"/>
              <a:gd name="connsiteY458" fmla="*/ 714352 h 1008474"/>
              <a:gd name="connsiteX459" fmla="*/ 0 w 6986016"/>
              <a:gd name="connsiteY459" fmla="*/ 698455 h 1008474"/>
              <a:gd name="connsiteX460" fmla="*/ 0 w 6986016"/>
              <a:gd name="connsiteY460" fmla="*/ 700453 h 1008474"/>
              <a:gd name="connsiteX461" fmla="*/ 118099 w 6986016"/>
              <a:gd name="connsiteY461" fmla="*/ 716317 h 1008474"/>
              <a:gd name="connsiteX462" fmla="*/ 392339 w 6986016"/>
              <a:gd name="connsiteY462" fmla="*/ 745127 h 1008474"/>
              <a:gd name="connsiteX463" fmla="*/ 844380 w 6986016"/>
              <a:gd name="connsiteY463" fmla="*/ 762907 h 1008474"/>
              <a:gd name="connsiteX464" fmla="*/ 906134 w 6986016"/>
              <a:gd name="connsiteY464" fmla="*/ 762590 h 1008474"/>
              <a:gd name="connsiteX465" fmla="*/ 1881037 w 6986016"/>
              <a:gd name="connsiteY465" fmla="*/ 631403 h 1008474"/>
              <a:gd name="connsiteX466" fmla="*/ 2485378 w 6986016"/>
              <a:gd name="connsiteY466" fmla="*/ 430743 h 1008474"/>
              <a:gd name="connsiteX467" fmla="*/ 2567016 w 6986016"/>
              <a:gd name="connsiteY467" fmla="*/ 400799 h 1008474"/>
              <a:gd name="connsiteX468" fmla="*/ 3213902 w 6986016"/>
              <a:gd name="connsiteY468" fmla="*/ 199031 h 1008474"/>
              <a:gd name="connsiteX469" fmla="*/ 3756391 w 6986016"/>
              <a:gd name="connsiteY469" fmla="*/ 152228 h 1008474"/>
              <a:gd name="connsiteX470" fmla="*/ 4451120 w 6986016"/>
              <a:gd name="connsiteY470" fmla="*/ 265790 h 1008474"/>
              <a:gd name="connsiteX471" fmla="*/ 4584471 w 6986016"/>
              <a:gd name="connsiteY471" fmla="*/ 298214 h 1008474"/>
              <a:gd name="connsiteX472" fmla="*/ 4688253 w 6986016"/>
              <a:gd name="connsiteY472" fmla="*/ 323515 h 1008474"/>
              <a:gd name="connsiteX473" fmla="*/ 4763977 w 6986016"/>
              <a:gd name="connsiteY473" fmla="*/ 341908 h 1008474"/>
              <a:gd name="connsiteX474" fmla="*/ 5751799 w 6986016"/>
              <a:gd name="connsiteY474" fmla="*/ 502121 h 1008474"/>
              <a:gd name="connsiteX475" fmla="*/ 5768230 w 6986016"/>
              <a:gd name="connsiteY475" fmla="*/ 502200 h 1008474"/>
              <a:gd name="connsiteX476" fmla="*/ 6254758 w 6986016"/>
              <a:gd name="connsiteY476" fmla="*/ 423659 h 1008474"/>
              <a:gd name="connsiteX477" fmla="*/ 6665624 w 6986016"/>
              <a:gd name="connsiteY477" fmla="*/ 200343 h 1008474"/>
              <a:gd name="connsiteX478" fmla="*/ 6641890 w 6986016"/>
              <a:gd name="connsiteY478" fmla="*/ 222897 h 1008474"/>
              <a:gd name="connsiteX479" fmla="*/ 6640441 w 6986016"/>
              <a:gd name="connsiteY479" fmla="*/ 224086 h 1008474"/>
              <a:gd name="connsiteX480" fmla="*/ 5718322 w 6986016"/>
              <a:gd name="connsiteY480" fmla="*/ 554072 h 1008474"/>
              <a:gd name="connsiteX481" fmla="*/ 4748896 w 6986016"/>
              <a:gd name="connsiteY481" fmla="*/ 380798 h 1008474"/>
              <a:gd name="connsiteX482" fmla="*/ 4657039 w 6986016"/>
              <a:gd name="connsiteY482" fmla="*/ 356507 h 1008474"/>
              <a:gd name="connsiteX483" fmla="*/ 4601219 w 6986016"/>
              <a:gd name="connsiteY483" fmla="*/ 342006 h 1008474"/>
              <a:gd name="connsiteX484" fmla="*/ 4420720 w 6986016"/>
              <a:gd name="connsiteY484" fmla="*/ 295829 h 1008474"/>
              <a:gd name="connsiteX485" fmla="*/ 3724978 w 6986016"/>
              <a:gd name="connsiteY485" fmla="*/ 189292 h 1008474"/>
              <a:gd name="connsiteX486" fmla="*/ 3179751 w 6986016"/>
              <a:gd name="connsiteY486" fmla="*/ 250689 h 1008474"/>
              <a:gd name="connsiteX487" fmla="*/ 2534413 w 6986016"/>
              <a:gd name="connsiteY487" fmla="*/ 467811 h 1008474"/>
              <a:gd name="connsiteX488" fmla="*/ 2502048 w 6986016"/>
              <a:gd name="connsiteY488" fmla="*/ 480174 h 1008474"/>
              <a:gd name="connsiteX489" fmla="*/ 1851212 w 6986016"/>
              <a:gd name="connsiteY489" fmla="*/ 701689 h 1008474"/>
              <a:gd name="connsiteX490" fmla="*/ 875713 w 6986016"/>
              <a:gd name="connsiteY490" fmla="*/ 820355 h 1008474"/>
              <a:gd name="connsiteX491" fmla="*/ 360768 w 6986016"/>
              <a:gd name="connsiteY491" fmla="*/ 791701 h 1008474"/>
              <a:gd name="connsiteX492" fmla="*/ 118012 w 6986016"/>
              <a:gd name="connsiteY492" fmla="*/ 761119 h 1008474"/>
              <a:gd name="connsiteX493" fmla="*/ 0 w 6986016"/>
              <a:gd name="connsiteY493" fmla="*/ 743153 h 1008474"/>
              <a:gd name="connsiteX494" fmla="*/ 0 w 6986016"/>
              <a:gd name="connsiteY494" fmla="*/ 745164 h 1008474"/>
              <a:gd name="connsiteX495" fmla="*/ 117736 w 6986016"/>
              <a:gd name="connsiteY495" fmla="*/ 763086 h 1008474"/>
              <a:gd name="connsiteX496" fmla="*/ 360550 w 6986016"/>
              <a:gd name="connsiteY496" fmla="*/ 793685 h 1008474"/>
              <a:gd name="connsiteX497" fmla="*/ 875693 w 6986016"/>
              <a:gd name="connsiteY497" fmla="*/ 822340 h 1008474"/>
              <a:gd name="connsiteX498" fmla="*/ 897878 w 6986016"/>
              <a:gd name="connsiteY498" fmla="*/ 822399 h 1008474"/>
              <a:gd name="connsiteX499" fmla="*/ 1851708 w 6986016"/>
              <a:gd name="connsiteY499" fmla="*/ 703614 h 1008474"/>
              <a:gd name="connsiteX500" fmla="*/ 2502762 w 6986016"/>
              <a:gd name="connsiteY500" fmla="*/ 482019 h 1008474"/>
              <a:gd name="connsiteX501" fmla="*/ 2535127 w 6986016"/>
              <a:gd name="connsiteY501" fmla="*/ 469657 h 1008474"/>
              <a:gd name="connsiteX502" fmla="*/ 3180267 w 6986016"/>
              <a:gd name="connsiteY502" fmla="*/ 252608 h 1008474"/>
              <a:gd name="connsiteX503" fmla="*/ 3724919 w 6986016"/>
              <a:gd name="connsiteY503" fmla="*/ 191274 h 1008474"/>
              <a:gd name="connsiteX504" fmla="*/ 4420243 w 6986016"/>
              <a:gd name="connsiteY504" fmla="*/ 297752 h 1008474"/>
              <a:gd name="connsiteX505" fmla="*/ 4600723 w 6986016"/>
              <a:gd name="connsiteY505" fmla="*/ 343921 h 1008474"/>
              <a:gd name="connsiteX506" fmla="*/ 4656543 w 6986016"/>
              <a:gd name="connsiteY506" fmla="*/ 358422 h 1008474"/>
              <a:gd name="connsiteX507" fmla="*/ 4748379 w 6986016"/>
              <a:gd name="connsiteY507" fmla="*/ 382713 h 1008474"/>
              <a:gd name="connsiteX508" fmla="*/ 5718302 w 6986016"/>
              <a:gd name="connsiteY508" fmla="*/ 556056 h 1008474"/>
              <a:gd name="connsiteX509" fmla="*/ 6220349 w 6986016"/>
              <a:gd name="connsiteY509" fmla="*/ 472355 h 1008474"/>
              <a:gd name="connsiteX510" fmla="*/ 6625995 w 6986016"/>
              <a:gd name="connsiteY510" fmla="*/ 238221 h 1008474"/>
              <a:gd name="connsiteX511" fmla="*/ 6608314 w 6986016"/>
              <a:gd name="connsiteY511" fmla="*/ 255354 h 1008474"/>
              <a:gd name="connsiteX512" fmla="*/ 6605318 w 6986016"/>
              <a:gd name="connsiteY512" fmla="*/ 257922 h 1008474"/>
              <a:gd name="connsiteX513" fmla="*/ 5684826 w 6986016"/>
              <a:gd name="connsiteY513" fmla="*/ 608007 h 1008474"/>
              <a:gd name="connsiteX514" fmla="*/ 4742744 w 6986016"/>
              <a:gd name="connsiteY514" fmla="*/ 424810 h 1008474"/>
              <a:gd name="connsiteX515" fmla="*/ 4625368 w 6986016"/>
              <a:gd name="connsiteY515" fmla="*/ 391432 h 1008474"/>
              <a:gd name="connsiteX516" fmla="*/ 4389883 w 6986016"/>
              <a:gd name="connsiteY516" fmla="*/ 327797 h 1008474"/>
              <a:gd name="connsiteX517" fmla="*/ 3693466 w 6986016"/>
              <a:gd name="connsiteY517" fmla="*/ 228339 h 1008474"/>
              <a:gd name="connsiteX518" fmla="*/ 3146057 w 6986016"/>
              <a:gd name="connsiteY518" fmla="*/ 304283 h 1008474"/>
              <a:gd name="connsiteX519" fmla="*/ 2518617 w 6986016"/>
              <a:gd name="connsiteY519" fmla="*/ 530299 h 1008474"/>
              <a:gd name="connsiteX520" fmla="*/ 2502484 w 6986016"/>
              <a:gd name="connsiteY520" fmla="*/ 536689 h 1008474"/>
              <a:gd name="connsiteX521" fmla="*/ 1821883 w 6986016"/>
              <a:gd name="connsiteY521" fmla="*/ 773901 h 1008474"/>
              <a:gd name="connsiteX522" fmla="*/ 845312 w 6986016"/>
              <a:gd name="connsiteY522" fmla="*/ 880085 h 1008474"/>
              <a:gd name="connsiteX523" fmla="*/ 329018 w 6986016"/>
              <a:gd name="connsiteY523" fmla="*/ 840278 h 1008474"/>
              <a:gd name="connsiteX524" fmla="*/ 110553 w 6986016"/>
              <a:gd name="connsiteY524" fmla="*/ 808050 h 1008474"/>
              <a:gd name="connsiteX525" fmla="*/ 0 w 6986016"/>
              <a:gd name="connsiteY525" fmla="*/ 789096 h 1008474"/>
              <a:gd name="connsiteX526" fmla="*/ 0 w 6986016"/>
              <a:gd name="connsiteY526" fmla="*/ 791111 h 1008474"/>
              <a:gd name="connsiteX527" fmla="*/ 110250 w 6986016"/>
              <a:gd name="connsiteY527" fmla="*/ 810007 h 1008474"/>
              <a:gd name="connsiteX528" fmla="*/ 328780 w 6986016"/>
              <a:gd name="connsiteY528" fmla="*/ 842243 h 1008474"/>
              <a:gd name="connsiteX529" fmla="*/ 845253 w 6986016"/>
              <a:gd name="connsiteY529" fmla="*/ 882089 h 1008474"/>
              <a:gd name="connsiteX530" fmla="*/ 940344 w 6986016"/>
              <a:gd name="connsiteY530" fmla="*/ 883220 h 1008474"/>
              <a:gd name="connsiteX531" fmla="*/ 1822379 w 6986016"/>
              <a:gd name="connsiteY531" fmla="*/ 775826 h 1008474"/>
              <a:gd name="connsiteX532" fmla="*/ 2503218 w 6986016"/>
              <a:gd name="connsiteY532" fmla="*/ 538534 h 1008474"/>
              <a:gd name="connsiteX533" fmla="*/ 2519331 w 6986016"/>
              <a:gd name="connsiteY533" fmla="*/ 532145 h 1008474"/>
              <a:gd name="connsiteX534" fmla="*/ 3146612 w 6986016"/>
              <a:gd name="connsiteY534" fmla="*/ 306194 h 1008474"/>
              <a:gd name="connsiteX535" fmla="*/ 3693446 w 6986016"/>
              <a:gd name="connsiteY535" fmla="*/ 230327 h 1008474"/>
              <a:gd name="connsiteX536" fmla="*/ 4389387 w 6986016"/>
              <a:gd name="connsiteY536" fmla="*/ 329726 h 1008474"/>
              <a:gd name="connsiteX537" fmla="*/ 4624833 w 6986016"/>
              <a:gd name="connsiteY537" fmla="*/ 393337 h 1008474"/>
              <a:gd name="connsiteX538" fmla="*/ 4742189 w 6986016"/>
              <a:gd name="connsiteY538" fmla="*/ 426715 h 1008474"/>
              <a:gd name="connsiteX539" fmla="*/ 5684786 w 6986016"/>
              <a:gd name="connsiteY539" fmla="*/ 609992 h 1008474"/>
              <a:gd name="connsiteX540" fmla="*/ 6185881 w 6986016"/>
              <a:gd name="connsiteY540" fmla="*/ 521091 h 1008474"/>
              <a:gd name="connsiteX541" fmla="*/ 6588034 w 6986016"/>
              <a:gd name="connsiteY541" fmla="*/ 275047 h 1008474"/>
              <a:gd name="connsiteX542" fmla="*/ 6577933 w 6986016"/>
              <a:gd name="connsiteY542" fmla="*/ 284838 h 1008474"/>
              <a:gd name="connsiteX543" fmla="*/ 6570215 w 6986016"/>
              <a:gd name="connsiteY543" fmla="*/ 291765 h 1008474"/>
              <a:gd name="connsiteX544" fmla="*/ 5686176 w 6986016"/>
              <a:gd name="connsiteY544" fmla="*/ 662399 h 1008474"/>
              <a:gd name="connsiteX545" fmla="*/ 5651330 w 6986016"/>
              <a:gd name="connsiteY545" fmla="*/ 661943 h 1008474"/>
              <a:gd name="connsiteX546" fmla="*/ 4731373 w 6986016"/>
              <a:gd name="connsiteY546" fmla="*/ 468307 h 1008474"/>
              <a:gd name="connsiteX547" fmla="*/ 4593698 w 6986016"/>
              <a:gd name="connsiteY547" fmla="*/ 426357 h 1008474"/>
              <a:gd name="connsiteX548" fmla="*/ 4359026 w 6986016"/>
              <a:gd name="connsiteY548" fmla="*/ 359774 h 1008474"/>
              <a:gd name="connsiteX549" fmla="*/ 3661935 w 6986016"/>
              <a:gd name="connsiteY549" fmla="*/ 267387 h 1008474"/>
              <a:gd name="connsiteX550" fmla="*/ 3112342 w 6986016"/>
              <a:gd name="connsiteY550" fmla="*/ 357881 h 1008474"/>
              <a:gd name="connsiteX551" fmla="*/ 2537707 w 6986016"/>
              <a:gd name="connsiteY551" fmla="*/ 577666 h 1008474"/>
              <a:gd name="connsiteX552" fmla="*/ 2470575 w 6986016"/>
              <a:gd name="connsiteY552" fmla="*/ 605566 h 1008474"/>
              <a:gd name="connsiteX553" fmla="*/ 1792554 w 6986016"/>
              <a:gd name="connsiteY553" fmla="*/ 846112 h 1008474"/>
              <a:gd name="connsiteX554" fmla="*/ 1319531 w 6986016"/>
              <a:gd name="connsiteY554" fmla="*/ 927219 h 1008474"/>
              <a:gd name="connsiteX555" fmla="*/ 1127779 w 6986016"/>
              <a:gd name="connsiteY555" fmla="*/ 938711 h 1008474"/>
              <a:gd name="connsiteX556" fmla="*/ 1305073 w 6986016"/>
              <a:gd name="connsiteY556" fmla="*/ 930825 h 1008474"/>
              <a:gd name="connsiteX557" fmla="*/ 1793030 w 6986016"/>
              <a:gd name="connsiteY557" fmla="*/ 848037 h 1008474"/>
              <a:gd name="connsiteX558" fmla="*/ 2471329 w 6986016"/>
              <a:gd name="connsiteY558" fmla="*/ 607392 h 1008474"/>
              <a:gd name="connsiteX559" fmla="*/ 2538461 w 6986016"/>
              <a:gd name="connsiteY559" fmla="*/ 579492 h 1008474"/>
              <a:gd name="connsiteX560" fmla="*/ 3112957 w 6986016"/>
              <a:gd name="connsiteY560" fmla="*/ 359772 h 1008474"/>
              <a:gd name="connsiteX561" fmla="*/ 3661974 w 6986016"/>
              <a:gd name="connsiteY561" fmla="*/ 269372 h 1008474"/>
              <a:gd name="connsiteX562" fmla="*/ 4358530 w 6986016"/>
              <a:gd name="connsiteY562" fmla="*/ 361693 h 1008474"/>
              <a:gd name="connsiteX563" fmla="*/ 4593122 w 6986016"/>
              <a:gd name="connsiteY563" fmla="*/ 428243 h 1008474"/>
              <a:gd name="connsiteX564" fmla="*/ 4730798 w 6986016"/>
              <a:gd name="connsiteY564" fmla="*/ 470192 h 1008474"/>
              <a:gd name="connsiteX565" fmla="*/ 5651290 w 6986016"/>
              <a:gd name="connsiteY565" fmla="*/ 663927 h 1008474"/>
              <a:gd name="connsiteX566" fmla="*/ 5686195 w 6986016"/>
              <a:gd name="connsiteY566" fmla="*/ 664383 h 1008474"/>
              <a:gd name="connsiteX567" fmla="*/ 6542771 w 6986016"/>
              <a:gd name="connsiteY567" fmla="*/ 318417 h 1008474"/>
              <a:gd name="connsiteX568" fmla="*/ 6535091 w 6986016"/>
              <a:gd name="connsiteY568" fmla="*/ 325599 h 1008474"/>
              <a:gd name="connsiteX569" fmla="*/ 5617853 w 6986016"/>
              <a:gd name="connsiteY569" fmla="*/ 715878 h 1008474"/>
              <a:gd name="connsiteX570" fmla="*/ 4716173 w 6986016"/>
              <a:gd name="connsiteY570" fmla="*/ 511408 h 1008474"/>
              <a:gd name="connsiteX571" fmla="*/ 4328169 w 6986016"/>
              <a:gd name="connsiteY571" fmla="*/ 391730 h 1008474"/>
              <a:gd name="connsiteX572" fmla="*/ 3711921 w 6986016"/>
              <a:gd name="connsiteY572" fmla="*/ 304767 h 1008474"/>
              <a:gd name="connsiteX573" fmla="*/ 3701186 w 6986016"/>
              <a:gd name="connsiteY573" fmla="*/ 304795 h 1008474"/>
              <a:gd name="connsiteX574" fmla="*/ 3078647 w 6986016"/>
              <a:gd name="connsiteY574" fmla="*/ 411475 h 1008474"/>
              <a:gd name="connsiteX575" fmla="*/ 2547549 w 6986016"/>
              <a:gd name="connsiteY575" fmla="*/ 627017 h 1008474"/>
              <a:gd name="connsiteX576" fmla="*/ 1763225 w 6986016"/>
              <a:gd name="connsiteY576" fmla="*/ 918324 h 1008474"/>
              <a:gd name="connsiteX577" fmla="*/ 265557 w 6986016"/>
              <a:gd name="connsiteY577" fmla="*/ 937374 h 1008474"/>
              <a:gd name="connsiteX578" fmla="*/ 81956 w 6986016"/>
              <a:gd name="connsiteY578" fmla="*/ 902213 h 1008474"/>
              <a:gd name="connsiteX579" fmla="*/ 0 w 6986016"/>
              <a:gd name="connsiteY579" fmla="*/ 884830 h 1008474"/>
              <a:gd name="connsiteX580" fmla="*/ 0 w 6986016"/>
              <a:gd name="connsiteY580" fmla="*/ 886862 h 1008474"/>
              <a:gd name="connsiteX581" fmla="*/ 81564 w 6986016"/>
              <a:gd name="connsiteY581" fmla="*/ 904161 h 1008474"/>
              <a:gd name="connsiteX582" fmla="*/ 265220 w 6986016"/>
              <a:gd name="connsiteY582" fmla="*/ 939338 h 1008474"/>
              <a:gd name="connsiteX583" fmla="*/ 1013448 w 6986016"/>
              <a:gd name="connsiteY583" fmla="*/ 1008474 h 1008474"/>
              <a:gd name="connsiteX584" fmla="*/ 1763701 w 6986016"/>
              <a:gd name="connsiteY584" fmla="*/ 920249 h 1008474"/>
              <a:gd name="connsiteX585" fmla="*/ 2548343 w 6986016"/>
              <a:gd name="connsiteY585" fmla="*/ 628843 h 1008474"/>
              <a:gd name="connsiteX586" fmla="*/ 3079302 w 6986016"/>
              <a:gd name="connsiteY586" fmla="*/ 413360 h 1008474"/>
              <a:gd name="connsiteX587" fmla="*/ 4327673 w 6986016"/>
              <a:gd name="connsiteY587" fmla="*/ 393655 h 1008474"/>
              <a:gd name="connsiteX588" fmla="*/ 4715558 w 6986016"/>
              <a:gd name="connsiteY588" fmla="*/ 513293 h 1008474"/>
              <a:gd name="connsiteX589" fmla="*/ 5617794 w 6986016"/>
              <a:gd name="connsiteY589" fmla="*/ 717862 h 1008474"/>
              <a:gd name="connsiteX590" fmla="*/ 6116745 w 6986016"/>
              <a:gd name="connsiteY590" fmla="*/ 618663 h 1008474"/>
              <a:gd name="connsiteX591" fmla="*/ 6536441 w 6986016"/>
              <a:gd name="connsiteY591" fmla="*/ 327057 h 1008474"/>
              <a:gd name="connsiteX592" fmla="*/ 6579303 w 6986016"/>
              <a:gd name="connsiteY592" fmla="*/ 286278 h 1008474"/>
              <a:gd name="connsiteX593" fmla="*/ 6635222 w 6986016"/>
              <a:gd name="connsiteY593" fmla="*/ 234550 h 1008474"/>
              <a:gd name="connsiteX594" fmla="*/ 6686062 w 6986016"/>
              <a:gd name="connsiteY594" fmla="*/ 188740 h 1008474"/>
              <a:gd name="connsiteX595" fmla="*/ 6695210 w 6986016"/>
              <a:gd name="connsiteY595" fmla="*/ 180444 h 1008474"/>
              <a:gd name="connsiteX596" fmla="*/ 6726662 w 6986016"/>
              <a:gd name="connsiteY596" fmla="*/ 152950 h 1008474"/>
              <a:gd name="connsiteX597" fmla="*/ 6768077 w 6986016"/>
              <a:gd name="connsiteY597" fmla="*/ 116819 h 1008474"/>
              <a:gd name="connsiteX598" fmla="*/ 6803498 w 6986016"/>
              <a:gd name="connsiteY598" fmla="*/ 87015 h 1008474"/>
              <a:gd name="connsiteX599" fmla="*/ 6985582 w 6986016"/>
              <a:gd name="connsiteY599" fmla="*/ 66 h 100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6986016" h="1008474">
                <a:moveTo>
                  <a:pt x="1127779" y="938711"/>
                </a:moveTo>
                <a:lnTo>
                  <a:pt x="1054251" y="941981"/>
                </a:lnTo>
                <a:lnTo>
                  <a:pt x="1070742" y="942129"/>
                </a:lnTo>
                <a:close/>
                <a:moveTo>
                  <a:pt x="0" y="836315"/>
                </a:moveTo>
                <a:lnTo>
                  <a:pt x="0" y="838329"/>
                </a:lnTo>
                <a:lnTo>
                  <a:pt x="97722" y="857031"/>
                </a:lnTo>
                <a:cubicBezTo>
                  <a:pt x="164151" y="869260"/>
                  <a:pt x="230851" y="880810"/>
                  <a:pt x="296990" y="890781"/>
                </a:cubicBezTo>
                <a:cubicBezTo>
                  <a:pt x="474572" y="917530"/>
                  <a:pt x="648800" y="934715"/>
                  <a:pt x="814833" y="941819"/>
                </a:cubicBezTo>
                <a:cubicBezTo>
                  <a:pt x="870077" y="944160"/>
                  <a:pt x="924965" y="945311"/>
                  <a:pt x="979377" y="945311"/>
                </a:cubicBezTo>
                <a:lnTo>
                  <a:pt x="1054251" y="941981"/>
                </a:lnTo>
                <a:lnTo>
                  <a:pt x="814912" y="939834"/>
                </a:lnTo>
                <a:cubicBezTo>
                  <a:pt x="648939" y="932730"/>
                  <a:pt x="474790" y="915565"/>
                  <a:pt x="297288" y="888836"/>
                </a:cubicBezTo>
                <a:cubicBezTo>
                  <a:pt x="231168" y="878865"/>
                  <a:pt x="164483" y="867316"/>
                  <a:pt x="98066" y="855087"/>
                </a:cubicBezTo>
                <a:close/>
                <a:moveTo>
                  <a:pt x="6683800" y="186357"/>
                </a:moveTo>
                <a:cubicBezTo>
                  <a:pt x="6678026" y="191707"/>
                  <a:pt x="6672270" y="197059"/>
                  <a:pt x="6666556" y="202403"/>
                </a:cubicBezTo>
                <a:cubicBezTo>
                  <a:pt x="6665842" y="203016"/>
                  <a:pt x="6665107" y="203633"/>
                  <a:pt x="6664393" y="204244"/>
                </a:cubicBezTo>
                <a:cubicBezTo>
                  <a:pt x="6670286" y="198674"/>
                  <a:pt x="6676220" y="193122"/>
                  <a:pt x="6682192" y="187601"/>
                </a:cubicBezTo>
                <a:cubicBezTo>
                  <a:pt x="6682728" y="187187"/>
                  <a:pt x="6683264" y="186772"/>
                  <a:pt x="6683800" y="186357"/>
                </a:cubicBezTo>
                <a:close/>
                <a:moveTo>
                  <a:pt x="6707315" y="164769"/>
                </a:moveTo>
                <a:cubicBezTo>
                  <a:pt x="6706421" y="165575"/>
                  <a:pt x="6705529" y="166379"/>
                  <a:pt x="6704636" y="167186"/>
                </a:cubicBezTo>
                <a:cubicBezTo>
                  <a:pt x="6704537" y="167273"/>
                  <a:pt x="6704418" y="167361"/>
                  <a:pt x="6704319" y="167448"/>
                </a:cubicBezTo>
                <a:cubicBezTo>
                  <a:pt x="6705311" y="166557"/>
                  <a:pt x="6706303" y="165660"/>
                  <a:pt x="6707315" y="164769"/>
                </a:cubicBezTo>
                <a:close/>
                <a:moveTo>
                  <a:pt x="6507078" y="119772"/>
                </a:moveTo>
                <a:lnTo>
                  <a:pt x="6488905" y="124422"/>
                </a:lnTo>
                <a:lnTo>
                  <a:pt x="6491005" y="124118"/>
                </a:lnTo>
                <a:close/>
                <a:moveTo>
                  <a:pt x="230837" y="66300"/>
                </a:moveTo>
                <a:lnTo>
                  <a:pt x="222439" y="66709"/>
                </a:lnTo>
                <a:lnTo>
                  <a:pt x="227161" y="66711"/>
                </a:lnTo>
                <a:close/>
                <a:moveTo>
                  <a:pt x="0" y="64140"/>
                </a:moveTo>
                <a:lnTo>
                  <a:pt x="0" y="66137"/>
                </a:lnTo>
                <a:lnTo>
                  <a:pt x="23027" y="68620"/>
                </a:lnTo>
                <a:cubicBezTo>
                  <a:pt x="56146" y="70569"/>
                  <a:pt x="89483" y="71549"/>
                  <a:pt x="123198" y="71549"/>
                </a:cubicBezTo>
                <a:lnTo>
                  <a:pt x="222439" y="66709"/>
                </a:lnTo>
                <a:lnTo>
                  <a:pt x="23145" y="66636"/>
                </a:lnTo>
                <a:close/>
                <a:moveTo>
                  <a:pt x="6410311" y="45789"/>
                </a:moveTo>
                <a:lnTo>
                  <a:pt x="6406894" y="46114"/>
                </a:lnTo>
                <a:lnTo>
                  <a:pt x="6408892" y="45968"/>
                </a:lnTo>
                <a:close/>
                <a:moveTo>
                  <a:pt x="6579934" y="24493"/>
                </a:moveTo>
                <a:lnTo>
                  <a:pt x="6410311" y="45789"/>
                </a:lnTo>
                <a:lnTo>
                  <a:pt x="6527112" y="34707"/>
                </a:lnTo>
                <a:close/>
                <a:moveTo>
                  <a:pt x="6613896" y="17927"/>
                </a:moveTo>
                <a:lnTo>
                  <a:pt x="6579934" y="24493"/>
                </a:lnTo>
                <a:lnTo>
                  <a:pt x="6585225" y="23829"/>
                </a:lnTo>
                <a:close/>
                <a:moveTo>
                  <a:pt x="415657" y="14026"/>
                </a:moveTo>
                <a:lnTo>
                  <a:pt x="305625" y="27904"/>
                </a:lnTo>
                <a:cubicBezTo>
                  <a:pt x="223528" y="35657"/>
                  <a:pt x="139440" y="38151"/>
                  <a:pt x="54360" y="33417"/>
                </a:cubicBezTo>
                <a:lnTo>
                  <a:pt x="0" y="27557"/>
                </a:lnTo>
                <a:lnTo>
                  <a:pt x="0" y="29550"/>
                </a:lnTo>
                <a:lnTo>
                  <a:pt x="54241" y="35396"/>
                </a:lnTo>
                <a:cubicBezTo>
                  <a:pt x="83491" y="37023"/>
                  <a:pt x="112939" y="37839"/>
                  <a:pt x="142684" y="37839"/>
                </a:cubicBezTo>
                <a:cubicBezTo>
                  <a:pt x="202106" y="37838"/>
                  <a:pt x="262665" y="34578"/>
                  <a:pt x="324905" y="28015"/>
                </a:cubicBezTo>
                <a:close/>
                <a:moveTo>
                  <a:pt x="437738" y="10622"/>
                </a:moveTo>
                <a:lnTo>
                  <a:pt x="415657" y="14026"/>
                </a:lnTo>
                <a:lnTo>
                  <a:pt x="427151" y="12576"/>
                </a:lnTo>
                <a:close/>
                <a:moveTo>
                  <a:pt x="274907" y="0"/>
                </a:moveTo>
                <a:lnTo>
                  <a:pt x="231518" y="0"/>
                </a:lnTo>
                <a:lnTo>
                  <a:pt x="211706" y="1387"/>
                </a:lnTo>
                <a:cubicBezTo>
                  <a:pt x="169940" y="2724"/>
                  <a:pt x="127846" y="2415"/>
                  <a:pt x="85554" y="199"/>
                </a:cubicBezTo>
                <a:lnTo>
                  <a:pt x="83708" y="0"/>
                </a:lnTo>
                <a:lnTo>
                  <a:pt x="65221" y="0"/>
                </a:lnTo>
                <a:lnTo>
                  <a:pt x="85455" y="2181"/>
                </a:lnTo>
                <a:cubicBezTo>
                  <a:pt x="111133" y="3526"/>
                  <a:pt x="136712" y="4169"/>
                  <a:pt x="162211" y="4167"/>
                </a:cubicBezTo>
                <a:close/>
                <a:moveTo>
                  <a:pt x="506647" y="0"/>
                </a:moveTo>
                <a:lnTo>
                  <a:pt x="495290" y="0"/>
                </a:lnTo>
                <a:lnTo>
                  <a:pt x="437738" y="10622"/>
                </a:lnTo>
                <a:close/>
                <a:moveTo>
                  <a:pt x="650930" y="0"/>
                </a:moveTo>
                <a:lnTo>
                  <a:pt x="643802" y="0"/>
                </a:lnTo>
                <a:lnTo>
                  <a:pt x="442394" y="42631"/>
                </a:lnTo>
                <a:lnTo>
                  <a:pt x="230837" y="66300"/>
                </a:lnTo>
                <a:lnTo>
                  <a:pt x="299673" y="62943"/>
                </a:lnTo>
                <a:cubicBezTo>
                  <a:pt x="359879" y="57195"/>
                  <a:pt x="421628" y="48558"/>
                  <a:pt x="485406" y="36997"/>
                </a:cubicBezTo>
                <a:close/>
                <a:moveTo>
                  <a:pt x="784950" y="0"/>
                </a:moveTo>
                <a:lnTo>
                  <a:pt x="775790" y="0"/>
                </a:lnTo>
                <a:lnTo>
                  <a:pt x="646444" y="34941"/>
                </a:lnTo>
                <a:cubicBezTo>
                  <a:pt x="484492" y="72638"/>
                  <a:pt x="336199" y="94432"/>
                  <a:pt x="196259" y="101101"/>
                </a:cubicBezTo>
                <a:lnTo>
                  <a:pt x="0" y="99905"/>
                </a:lnTo>
                <a:lnTo>
                  <a:pt x="0" y="102088"/>
                </a:lnTo>
                <a:lnTo>
                  <a:pt x="105537" y="105340"/>
                </a:lnTo>
                <a:cubicBezTo>
                  <a:pt x="216583" y="105340"/>
                  <a:pt x="331438" y="95498"/>
                  <a:pt x="453616" y="75612"/>
                </a:cubicBezTo>
                <a:cubicBezTo>
                  <a:pt x="521809" y="64512"/>
                  <a:pt x="592483" y="50184"/>
                  <a:pt x="666676" y="32377"/>
                </a:cubicBezTo>
                <a:close/>
                <a:moveTo>
                  <a:pt x="924762" y="0"/>
                </a:moveTo>
                <a:lnTo>
                  <a:pt x="917894" y="0"/>
                </a:lnTo>
                <a:lnTo>
                  <a:pt x="868529" y="14913"/>
                </a:lnTo>
                <a:cubicBezTo>
                  <a:pt x="605237" y="88534"/>
                  <a:pt x="377150" y="128054"/>
                  <a:pt x="166396" y="135813"/>
                </a:cubicBezTo>
                <a:lnTo>
                  <a:pt x="0" y="133594"/>
                </a:lnTo>
                <a:lnTo>
                  <a:pt x="0" y="136328"/>
                </a:lnTo>
                <a:lnTo>
                  <a:pt x="89602" y="139228"/>
                </a:lnTo>
                <a:cubicBezTo>
                  <a:pt x="321913" y="139224"/>
                  <a:pt x="573313" y="99523"/>
                  <a:pt x="869065" y="16826"/>
                </a:cubicBezTo>
                <a:close/>
                <a:moveTo>
                  <a:pt x="1071989" y="0"/>
                </a:moveTo>
                <a:lnTo>
                  <a:pt x="1064593" y="0"/>
                </a:lnTo>
                <a:lnTo>
                  <a:pt x="836799" y="63461"/>
                </a:lnTo>
                <a:cubicBezTo>
                  <a:pt x="575918" y="130047"/>
                  <a:pt x="348546" y="165075"/>
                  <a:pt x="136775" y="170568"/>
                </a:cubicBezTo>
                <a:lnTo>
                  <a:pt x="0" y="167745"/>
                </a:lnTo>
                <a:lnTo>
                  <a:pt x="0" y="170673"/>
                </a:lnTo>
                <a:lnTo>
                  <a:pt x="77894" y="173322"/>
                </a:lnTo>
                <a:cubicBezTo>
                  <a:pt x="306574" y="173322"/>
                  <a:pt x="551922" y="138224"/>
                  <a:pt x="837295" y="65384"/>
                </a:cubicBezTo>
                <a:close/>
                <a:moveTo>
                  <a:pt x="1248734" y="0"/>
                </a:moveTo>
                <a:lnTo>
                  <a:pt x="1241013" y="0"/>
                </a:lnTo>
                <a:lnTo>
                  <a:pt x="1176128" y="17255"/>
                </a:lnTo>
                <a:cubicBezTo>
                  <a:pt x="1055597" y="49489"/>
                  <a:pt x="930958" y="82820"/>
                  <a:pt x="805069" y="112009"/>
                </a:cubicBezTo>
                <a:cubicBezTo>
                  <a:pt x="547001" y="171604"/>
                  <a:pt x="320422" y="202140"/>
                  <a:pt x="107449" y="205349"/>
                </a:cubicBezTo>
                <a:lnTo>
                  <a:pt x="0" y="202351"/>
                </a:lnTo>
                <a:lnTo>
                  <a:pt x="0" y="205119"/>
                </a:lnTo>
                <a:lnTo>
                  <a:pt x="68489" y="207560"/>
                </a:lnTo>
                <a:cubicBezTo>
                  <a:pt x="161953" y="207560"/>
                  <a:pt x="257838" y="202210"/>
                  <a:pt x="358188" y="191465"/>
                </a:cubicBezTo>
                <a:cubicBezTo>
                  <a:pt x="498245" y="176467"/>
                  <a:pt x="644553" y="151109"/>
                  <a:pt x="805506" y="113941"/>
                </a:cubicBezTo>
                <a:cubicBezTo>
                  <a:pt x="931434" y="84745"/>
                  <a:pt x="1056093" y="51410"/>
                  <a:pt x="1176644" y="19170"/>
                </a:cubicBezTo>
                <a:close/>
                <a:moveTo>
                  <a:pt x="1439476" y="0"/>
                </a:moveTo>
                <a:lnTo>
                  <a:pt x="1431898" y="0"/>
                </a:lnTo>
                <a:lnTo>
                  <a:pt x="1270842" y="43718"/>
                </a:lnTo>
                <a:cubicBezTo>
                  <a:pt x="1237961" y="51697"/>
                  <a:pt x="1204861" y="59813"/>
                  <a:pt x="1171564" y="67985"/>
                </a:cubicBezTo>
                <a:cubicBezTo>
                  <a:pt x="1042222" y="99701"/>
                  <a:pt x="908455" y="132503"/>
                  <a:pt x="773319" y="160552"/>
                </a:cubicBezTo>
                <a:cubicBezTo>
                  <a:pt x="522022" y="212490"/>
                  <a:pt x="292459" y="238758"/>
                  <a:pt x="77496" y="239918"/>
                </a:cubicBezTo>
                <a:lnTo>
                  <a:pt x="0" y="237270"/>
                </a:lnTo>
                <a:lnTo>
                  <a:pt x="0" y="239624"/>
                </a:lnTo>
                <a:lnTo>
                  <a:pt x="62615" y="241939"/>
                </a:lnTo>
                <a:cubicBezTo>
                  <a:pt x="281988" y="241937"/>
                  <a:pt x="516501" y="215658"/>
                  <a:pt x="773736" y="162495"/>
                </a:cubicBezTo>
                <a:cubicBezTo>
                  <a:pt x="908911" y="134438"/>
                  <a:pt x="1042679" y="101632"/>
                  <a:pt x="1172040" y="69910"/>
                </a:cubicBezTo>
                <a:cubicBezTo>
                  <a:pt x="1205338" y="61740"/>
                  <a:pt x="1238437" y="53622"/>
                  <a:pt x="1271318" y="45647"/>
                </a:cubicBezTo>
                <a:close/>
                <a:moveTo>
                  <a:pt x="1653591" y="0"/>
                </a:moveTo>
                <a:lnTo>
                  <a:pt x="1646040" y="0"/>
                </a:lnTo>
                <a:lnTo>
                  <a:pt x="1473544" y="47105"/>
                </a:lnTo>
                <a:cubicBezTo>
                  <a:pt x="1395428" y="67352"/>
                  <a:pt x="1317807" y="86249"/>
                  <a:pt x="1240461" y="103462"/>
                </a:cubicBezTo>
                <a:cubicBezTo>
                  <a:pt x="1218057" y="108451"/>
                  <a:pt x="1195534" y="113483"/>
                  <a:pt x="1172933" y="118537"/>
                </a:cubicBezTo>
                <a:cubicBezTo>
                  <a:pt x="1032855" y="149864"/>
                  <a:pt x="888016" y="182259"/>
                  <a:pt x="741589" y="209108"/>
                </a:cubicBezTo>
                <a:cubicBezTo>
                  <a:pt x="494088" y="254270"/>
                  <a:pt x="265584" y="276019"/>
                  <a:pt x="48921" y="274806"/>
                </a:cubicBezTo>
                <a:lnTo>
                  <a:pt x="0" y="272773"/>
                </a:lnTo>
                <a:lnTo>
                  <a:pt x="0" y="274758"/>
                </a:lnTo>
                <a:lnTo>
                  <a:pt x="48905" y="276790"/>
                </a:lnTo>
                <a:cubicBezTo>
                  <a:pt x="265693" y="278004"/>
                  <a:pt x="494326" y="256245"/>
                  <a:pt x="741946" y="211061"/>
                </a:cubicBezTo>
                <a:cubicBezTo>
                  <a:pt x="888413" y="184206"/>
                  <a:pt x="1033292" y="151807"/>
                  <a:pt x="1173389" y="120476"/>
                </a:cubicBezTo>
                <a:cubicBezTo>
                  <a:pt x="1195971" y="115422"/>
                  <a:pt x="1218474" y="110389"/>
                  <a:pt x="1240897" y="105402"/>
                </a:cubicBezTo>
                <a:cubicBezTo>
                  <a:pt x="1318263" y="88185"/>
                  <a:pt x="1395901" y="69285"/>
                  <a:pt x="1474030" y="49034"/>
                </a:cubicBezTo>
                <a:close/>
                <a:moveTo>
                  <a:pt x="1865720" y="0"/>
                </a:moveTo>
                <a:lnTo>
                  <a:pt x="1858432" y="0"/>
                </a:lnTo>
                <a:lnTo>
                  <a:pt x="1702790" y="44074"/>
                </a:lnTo>
                <a:cubicBezTo>
                  <a:pt x="1539447" y="88645"/>
                  <a:pt x="1372491" y="130286"/>
                  <a:pt x="1210060" y="163199"/>
                </a:cubicBezTo>
                <a:lnTo>
                  <a:pt x="1181723" y="168946"/>
                </a:lnTo>
                <a:cubicBezTo>
                  <a:pt x="1028510" y="200015"/>
                  <a:pt x="870097" y="232142"/>
                  <a:pt x="709858" y="257653"/>
                </a:cubicBezTo>
                <a:cubicBezTo>
                  <a:pt x="466867" y="296122"/>
                  <a:pt x="239580" y="313378"/>
                  <a:pt x="20867" y="309750"/>
                </a:cubicBezTo>
                <a:lnTo>
                  <a:pt x="0" y="308729"/>
                </a:lnTo>
                <a:lnTo>
                  <a:pt x="0" y="310714"/>
                </a:lnTo>
                <a:lnTo>
                  <a:pt x="20827" y="311733"/>
                </a:lnTo>
                <a:cubicBezTo>
                  <a:pt x="239660" y="315365"/>
                  <a:pt x="467065" y="298102"/>
                  <a:pt x="710176" y="259610"/>
                </a:cubicBezTo>
                <a:cubicBezTo>
                  <a:pt x="870454" y="234095"/>
                  <a:pt x="1028887" y="201962"/>
                  <a:pt x="1182120" y="170890"/>
                </a:cubicBezTo>
                <a:lnTo>
                  <a:pt x="1210457" y="165144"/>
                </a:lnTo>
                <a:cubicBezTo>
                  <a:pt x="1372938" y="132222"/>
                  <a:pt x="1539928" y="90572"/>
                  <a:pt x="1703299" y="45994"/>
                </a:cubicBezTo>
                <a:close/>
                <a:moveTo>
                  <a:pt x="2081600" y="0"/>
                </a:moveTo>
                <a:lnTo>
                  <a:pt x="2074508" y="0"/>
                </a:lnTo>
                <a:lnTo>
                  <a:pt x="1919883" y="45082"/>
                </a:lnTo>
                <a:cubicBezTo>
                  <a:pt x="1687189" y="111107"/>
                  <a:pt x="1432861" y="176639"/>
                  <a:pt x="1179659" y="222939"/>
                </a:cubicBezTo>
                <a:cubicBezTo>
                  <a:pt x="1035018" y="249390"/>
                  <a:pt x="854996" y="282309"/>
                  <a:pt x="678128" y="306199"/>
                </a:cubicBezTo>
                <a:cubicBezTo>
                  <a:pt x="521958" y="327162"/>
                  <a:pt x="367787" y="339847"/>
                  <a:pt x="216672" y="344223"/>
                </a:cubicBezTo>
                <a:lnTo>
                  <a:pt x="0" y="344540"/>
                </a:lnTo>
                <a:lnTo>
                  <a:pt x="0" y="346522"/>
                </a:lnTo>
                <a:lnTo>
                  <a:pt x="216711" y="346206"/>
                </a:lnTo>
                <a:cubicBezTo>
                  <a:pt x="367901" y="341828"/>
                  <a:pt x="522146" y="329137"/>
                  <a:pt x="678386" y="308165"/>
                </a:cubicBezTo>
                <a:cubicBezTo>
                  <a:pt x="855313" y="284268"/>
                  <a:pt x="1035355" y="251343"/>
                  <a:pt x="1180017" y="224889"/>
                </a:cubicBezTo>
                <a:cubicBezTo>
                  <a:pt x="1433293" y="178575"/>
                  <a:pt x="1687673" y="113029"/>
                  <a:pt x="1920413" y="46993"/>
                </a:cubicBezTo>
                <a:close/>
                <a:moveTo>
                  <a:pt x="2293328" y="0"/>
                </a:moveTo>
                <a:lnTo>
                  <a:pt x="2286483" y="0"/>
                </a:lnTo>
                <a:lnTo>
                  <a:pt x="2115193" y="51799"/>
                </a:lnTo>
                <a:cubicBezTo>
                  <a:pt x="1733875" y="163983"/>
                  <a:pt x="1426932" y="237348"/>
                  <a:pt x="1149259" y="282681"/>
                </a:cubicBezTo>
                <a:cubicBezTo>
                  <a:pt x="998783" y="307245"/>
                  <a:pt x="823424" y="335098"/>
                  <a:pt x="646378" y="354749"/>
                </a:cubicBezTo>
                <a:cubicBezTo>
                  <a:pt x="494564" y="371474"/>
                  <a:pt x="342615" y="380754"/>
                  <a:pt x="191589" y="382571"/>
                </a:cubicBezTo>
                <a:lnTo>
                  <a:pt x="0" y="380131"/>
                </a:lnTo>
                <a:lnTo>
                  <a:pt x="0" y="382116"/>
                </a:lnTo>
                <a:lnTo>
                  <a:pt x="191616" y="384560"/>
                </a:lnTo>
                <a:cubicBezTo>
                  <a:pt x="342709" y="382745"/>
                  <a:pt x="494722" y="373462"/>
                  <a:pt x="646596" y="356722"/>
                </a:cubicBezTo>
                <a:cubicBezTo>
                  <a:pt x="823682" y="337066"/>
                  <a:pt x="999081" y="309208"/>
                  <a:pt x="1149576" y="284639"/>
                </a:cubicBezTo>
                <a:cubicBezTo>
                  <a:pt x="1427349" y="239292"/>
                  <a:pt x="1734351" y="165912"/>
                  <a:pt x="2115749" y="53702"/>
                </a:cubicBezTo>
                <a:close/>
                <a:moveTo>
                  <a:pt x="2501618" y="0"/>
                </a:moveTo>
                <a:lnTo>
                  <a:pt x="2494810" y="0"/>
                </a:lnTo>
                <a:lnTo>
                  <a:pt x="2340955" y="46770"/>
                </a:lnTo>
                <a:cubicBezTo>
                  <a:pt x="2257671" y="72496"/>
                  <a:pt x="2171549" y="99094"/>
                  <a:pt x="2085864" y="124010"/>
                </a:cubicBezTo>
                <a:cubicBezTo>
                  <a:pt x="1721870" y="229750"/>
                  <a:pt x="1405560" y="301193"/>
                  <a:pt x="1118878" y="342421"/>
                </a:cubicBezTo>
                <a:cubicBezTo>
                  <a:pt x="970764" y="363717"/>
                  <a:pt x="795048" y="387603"/>
                  <a:pt x="614648" y="403299"/>
                </a:cubicBezTo>
                <a:cubicBezTo>
                  <a:pt x="468241" y="415920"/>
                  <a:pt x="319041" y="421853"/>
                  <a:pt x="168104" y="421106"/>
                </a:cubicBezTo>
                <a:lnTo>
                  <a:pt x="0" y="416579"/>
                </a:lnTo>
                <a:lnTo>
                  <a:pt x="0" y="418566"/>
                </a:lnTo>
                <a:lnTo>
                  <a:pt x="168104" y="423091"/>
                </a:lnTo>
                <a:cubicBezTo>
                  <a:pt x="319100" y="423838"/>
                  <a:pt x="468360" y="417905"/>
                  <a:pt x="614827" y="405284"/>
                </a:cubicBezTo>
                <a:cubicBezTo>
                  <a:pt x="795266" y="389567"/>
                  <a:pt x="971022" y="365685"/>
                  <a:pt x="1119155" y="344381"/>
                </a:cubicBezTo>
                <a:cubicBezTo>
                  <a:pt x="1405937" y="303142"/>
                  <a:pt x="1722326" y="231679"/>
                  <a:pt x="2086420" y="125913"/>
                </a:cubicBezTo>
                <a:cubicBezTo>
                  <a:pt x="2172105" y="100992"/>
                  <a:pt x="2258246" y="74389"/>
                  <a:pt x="2341530" y="48664"/>
                </a:cubicBezTo>
                <a:close/>
                <a:moveTo>
                  <a:pt x="2715087" y="0"/>
                </a:moveTo>
                <a:lnTo>
                  <a:pt x="2707899" y="0"/>
                </a:lnTo>
                <a:lnTo>
                  <a:pt x="2557745" y="42886"/>
                </a:lnTo>
                <a:cubicBezTo>
                  <a:pt x="2491013" y="62977"/>
                  <a:pt x="2424537" y="83762"/>
                  <a:pt x="2359172" y="104198"/>
                </a:cubicBezTo>
                <a:cubicBezTo>
                  <a:pt x="2260469" y="135059"/>
                  <a:pt x="2158413" y="166972"/>
                  <a:pt x="2056515" y="196222"/>
                </a:cubicBezTo>
                <a:cubicBezTo>
                  <a:pt x="1702383" y="297786"/>
                  <a:pt x="1385736" y="365147"/>
                  <a:pt x="1088477" y="402168"/>
                </a:cubicBezTo>
                <a:cubicBezTo>
                  <a:pt x="890675" y="426794"/>
                  <a:pt x="730020" y="442570"/>
                  <a:pt x="582918" y="451857"/>
                </a:cubicBezTo>
                <a:cubicBezTo>
                  <a:pt x="441422" y="460658"/>
                  <a:pt x="296830" y="463441"/>
                  <a:pt x="147038" y="460157"/>
                </a:cubicBezTo>
                <a:lnTo>
                  <a:pt x="0" y="454064"/>
                </a:lnTo>
                <a:lnTo>
                  <a:pt x="0" y="456044"/>
                </a:lnTo>
                <a:lnTo>
                  <a:pt x="147005" y="462136"/>
                </a:lnTo>
                <a:cubicBezTo>
                  <a:pt x="296850" y="465420"/>
                  <a:pt x="441491" y="462632"/>
                  <a:pt x="583037" y="453821"/>
                </a:cubicBezTo>
                <a:cubicBezTo>
                  <a:pt x="730198" y="444554"/>
                  <a:pt x="890873" y="428758"/>
                  <a:pt x="1088715" y="404132"/>
                </a:cubicBezTo>
                <a:cubicBezTo>
                  <a:pt x="1386074" y="367100"/>
                  <a:pt x="1702820" y="299717"/>
                  <a:pt x="2057070" y="198122"/>
                </a:cubicBezTo>
                <a:cubicBezTo>
                  <a:pt x="2158988" y="168867"/>
                  <a:pt x="2261044" y="136950"/>
                  <a:pt x="2359767" y="106085"/>
                </a:cubicBezTo>
                <a:cubicBezTo>
                  <a:pt x="2425122" y="85651"/>
                  <a:pt x="2491584" y="64869"/>
                  <a:pt x="2558299" y="44782"/>
                </a:cubicBezTo>
                <a:close/>
                <a:moveTo>
                  <a:pt x="2953235" y="0"/>
                </a:moveTo>
                <a:lnTo>
                  <a:pt x="2943808" y="0"/>
                </a:lnTo>
                <a:lnTo>
                  <a:pt x="2897005" y="10063"/>
                </a:lnTo>
                <a:cubicBezTo>
                  <a:pt x="2840955" y="23408"/>
                  <a:pt x="2783993" y="38242"/>
                  <a:pt x="2725925" y="54602"/>
                </a:cubicBezTo>
                <a:cubicBezTo>
                  <a:pt x="2609878" y="87299"/>
                  <a:pt x="2491709" y="124859"/>
                  <a:pt x="2377429" y="161187"/>
                </a:cubicBezTo>
                <a:cubicBezTo>
                  <a:pt x="2263367" y="197445"/>
                  <a:pt x="2145396" y="234938"/>
                  <a:pt x="2027186" y="268430"/>
                </a:cubicBezTo>
                <a:cubicBezTo>
                  <a:pt x="1686092" y="364990"/>
                  <a:pt x="1360020" y="430087"/>
                  <a:pt x="1058077" y="461897"/>
                </a:cubicBezTo>
                <a:cubicBezTo>
                  <a:pt x="865752" y="482157"/>
                  <a:pt x="704680" y="494401"/>
                  <a:pt x="551168" y="500394"/>
                </a:cubicBezTo>
                <a:cubicBezTo>
                  <a:pt x="416955" y="505544"/>
                  <a:pt x="278158" y="505330"/>
                  <a:pt x="129508" y="499546"/>
                </a:cubicBezTo>
                <a:lnTo>
                  <a:pt x="0" y="492325"/>
                </a:lnTo>
                <a:lnTo>
                  <a:pt x="0" y="494314"/>
                </a:lnTo>
                <a:lnTo>
                  <a:pt x="129442" y="501535"/>
                </a:lnTo>
                <a:cubicBezTo>
                  <a:pt x="278138" y="507324"/>
                  <a:pt x="416985" y="507538"/>
                  <a:pt x="551248" y="502378"/>
                </a:cubicBezTo>
                <a:cubicBezTo>
                  <a:pt x="704799" y="496386"/>
                  <a:pt x="865910" y="484142"/>
                  <a:pt x="1058296" y="463862"/>
                </a:cubicBezTo>
                <a:cubicBezTo>
                  <a:pt x="1360337" y="432052"/>
                  <a:pt x="1686509" y="366929"/>
                  <a:pt x="2027722" y="270339"/>
                </a:cubicBezTo>
                <a:cubicBezTo>
                  <a:pt x="2145971" y="236837"/>
                  <a:pt x="2263942" y="199340"/>
                  <a:pt x="2378024" y="163076"/>
                </a:cubicBezTo>
                <a:cubicBezTo>
                  <a:pt x="2492285" y="126754"/>
                  <a:pt x="2610454" y="89198"/>
                  <a:pt x="2726460" y="56511"/>
                </a:cubicBezTo>
                <a:cubicBezTo>
                  <a:pt x="2784498" y="40160"/>
                  <a:pt x="2841431" y="25333"/>
                  <a:pt x="2897451" y="11995"/>
                </a:cubicBezTo>
                <a:close/>
                <a:moveTo>
                  <a:pt x="3242690" y="0"/>
                </a:moveTo>
                <a:lnTo>
                  <a:pt x="3228803" y="0"/>
                </a:lnTo>
                <a:lnTo>
                  <a:pt x="3193141" y="5149"/>
                </a:lnTo>
                <a:cubicBezTo>
                  <a:pt x="3035763" y="31687"/>
                  <a:pt x="2871107" y="70756"/>
                  <a:pt x="2694016" y="123466"/>
                </a:cubicBezTo>
                <a:cubicBezTo>
                  <a:pt x="2594698" y="153028"/>
                  <a:pt x="2493534" y="185851"/>
                  <a:pt x="2395724" y="217591"/>
                </a:cubicBezTo>
                <a:cubicBezTo>
                  <a:pt x="2266323" y="259577"/>
                  <a:pt x="2132517" y="302991"/>
                  <a:pt x="1997857" y="340640"/>
                </a:cubicBezTo>
                <a:cubicBezTo>
                  <a:pt x="1663629" y="433997"/>
                  <a:pt x="1337219" y="494898"/>
                  <a:pt x="1027677" y="521647"/>
                </a:cubicBezTo>
                <a:cubicBezTo>
                  <a:pt x="842554" y="537641"/>
                  <a:pt x="676303" y="546571"/>
                  <a:pt x="519438" y="548952"/>
                </a:cubicBezTo>
                <a:cubicBezTo>
                  <a:pt x="362266" y="551234"/>
                  <a:pt x="204185" y="545499"/>
                  <a:pt x="51701" y="535754"/>
                </a:cubicBezTo>
                <a:lnTo>
                  <a:pt x="0" y="531796"/>
                </a:lnTo>
                <a:lnTo>
                  <a:pt x="0" y="534098"/>
                </a:lnTo>
                <a:lnTo>
                  <a:pt x="17805" y="535508"/>
                </a:lnTo>
                <a:cubicBezTo>
                  <a:pt x="158232" y="545063"/>
                  <a:pt x="303876" y="551433"/>
                  <a:pt x="449588" y="551433"/>
                </a:cubicBezTo>
                <a:cubicBezTo>
                  <a:pt x="472865" y="551433"/>
                  <a:pt x="496201" y="551274"/>
                  <a:pt x="519458" y="550937"/>
                </a:cubicBezTo>
                <a:cubicBezTo>
                  <a:pt x="676382" y="548555"/>
                  <a:pt x="842673" y="539626"/>
                  <a:pt x="1027855" y="523612"/>
                </a:cubicBezTo>
                <a:cubicBezTo>
                  <a:pt x="1337497" y="496862"/>
                  <a:pt x="1664046" y="435962"/>
                  <a:pt x="1998393" y="342553"/>
                </a:cubicBezTo>
                <a:cubicBezTo>
                  <a:pt x="2133093" y="304892"/>
                  <a:pt x="2266899" y="261474"/>
                  <a:pt x="2396320" y="219480"/>
                </a:cubicBezTo>
                <a:cubicBezTo>
                  <a:pt x="2494130" y="187744"/>
                  <a:pt x="2595273" y="154927"/>
                  <a:pt x="2694571" y="125371"/>
                </a:cubicBezTo>
                <a:cubicBezTo>
                  <a:pt x="2871587" y="72687"/>
                  <a:pt x="3036158" y="33635"/>
                  <a:pt x="3193448" y="7111"/>
                </a:cubicBezTo>
                <a:close/>
                <a:moveTo>
                  <a:pt x="4314858" y="0"/>
                </a:moveTo>
                <a:lnTo>
                  <a:pt x="4305801" y="0"/>
                </a:lnTo>
                <a:lnTo>
                  <a:pt x="4636282" y="73994"/>
                </a:lnTo>
                <a:cubicBezTo>
                  <a:pt x="4719644" y="90476"/>
                  <a:pt x="4798881" y="103575"/>
                  <a:pt x="4878514" y="114041"/>
                </a:cubicBezTo>
                <a:cubicBezTo>
                  <a:pt x="5289002" y="167990"/>
                  <a:pt x="5620333" y="187861"/>
                  <a:pt x="5952814" y="178505"/>
                </a:cubicBezTo>
                <a:cubicBezTo>
                  <a:pt x="6156848" y="173290"/>
                  <a:pt x="6317880" y="158487"/>
                  <a:pt x="6459604" y="131920"/>
                </a:cubicBezTo>
                <a:lnTo>
                  <a:pt x="6488905" y="124422"/>
                </a:lnTo>
                <a:lnTo>
                  <a:pt x="6245474" y="159720"/>
                </a:lnTo>
                <a:cubicBezTo>
                  <a:pt x="6156402" y="168326"/>
                  <a:pt x="6059465" y="173799"/>
                  <a:pt x="5952755" y="176526"/>
                </a:cubicBezTo>
                <a:cubicBezTo>
                  <a:pt x="5620393" y="185893"/>
                  <a:pt x="5289159" y="166013"/>
                  <a:pt x="4878772" y="112078"/>
                </a:cubicBezTo>
                <a:cubicBezTo>
                  <a:pt x="4799179" y="101618"/>
                  <a:pt x="4719983" y="88527"/>
                  <a:pt x="4636678" y="72051"/>
                </a:cubicBezTo>
                <a:close/>
                <a:moveTo>
                  <a:pt x="4661218" y="0"/>
                </a:moveTo>
                <a:lnTo>
                  <a:pt x="4651906" y="0"/>
                </a:lnTo>
                <a:lnTo>
                  <a:pt x="4698016" y="10067"/>
                </a:lnTo>
                <a:cubicBezTo>
                  <a:pt x="4779276" y="25005"/>
                  <a:pt x="4861350" y="36497"/>
                  <a:pt x="4941915" y="44218"/>
                </a:cubicBezTo>
                <a:cubicBezTo>
                  <a:pt x="5291026" y="77675"/>
                  <a:pt x="5633529" y="86075"/>
                  <a:pt x="6019808" y="70636"/>
                </a:cubicBezTo>
                <a:cubicBezTo>
                  <a:pt x="6104174" y="67508"/>
                  <a:pt x="6190891" y="63962"/>
                  <a:pt x="6276570" y="58479"/>
                </a:cubicBezTo>
                <a:lnTo>
                  <a:pt x="6406894" y="46114"/>
                </a:lnTo>
                <a:lnTo>
                  <a:pt x="6220746" y="59722"/>
                </a:lnTo>
                <a:cubicBezTo>
                  <a:pt x="6155947" y="63305"/>
                  <a:pt x="6089006" y="66085"/>
                  <a:pt x="6019749" y="68654"/>
                </a:cubicBezTo>
                <a:cubicBezTo>
                  <a:pt x="5633549" y="84086"/>
                  <a:pt x="5291125" y="75690"/>
                  <a:pt x="4942114" y="42242"/>
                </a:cubicBezTo>
                <a:cubicBezTo>
                  <a:pt x="4861588" y="34525"/>
                  <a:pt x="4779574" y="23043"/>
                  <a:pt x="4698373" y="8112"/>
                </a:cubicBezTo>
                <a:close/>
                <a:moveTo>
                  <a:pt x="6387913" y="0"/>
                </a:moveTo>
                <a:lnTo>
                  <a:pt x="6334399" y="0"/>
                </a:lnTo>
                <a:lnTo>
                  <a:pt x="6114482" y="12132"/>
                </a:lnTo>
                <a:cubicBezTo>
                  <a:pt x="6094262" y="12980"/>
                  <a:pt x="6073862" y="13835"/>
                  <a:pt x="6053244" y="14722"/>
                </a:cubicBezTo>
                <a:cubicBezTo>
                  <a:pt x="5617673" y="34671"/>
                  <a:pt x="5294856" y="32458"/>
                  <a:pt x="4973804" y="7328"/>
                </a:cubicBezTo>
                <a:lnTo>
                  <a:pt x="4916327" y="0"/>
                </a:lnTo>
                <a:lnTo>
                  <a:pt x="4900699" y="0"/>
                </a:lnTo>
                <a:lnTo>
                  <a:pt x="4973645" y="9301"/>
                </a:lnTo>
                <a:cubicBezTo>
                  <a:pt x="5294797" y="34439"/>
                  <a:pt x="5617694" y="36651"/>
                  <a:pt x="6053324" y="16698"/>
                </a:cubicBezTo>
                <a:cubicBezTo>
                  <a:pt x="6073941" y="15817"/>
                  <a:pt x="6094359" y="14958"/>
                  <a:pt x="6114562" y="14111"/>
                </a:cubicBezTo>
                <a:cubicBezTo>
                  <a:pt x="6198640" y="10582"/>
                  <a:pt x="6280386" y="7151"/>
                  <a:pt x="6359240" y="2441"/>
                </a:cubicBezTo>
                <a:close/>
                <a:moveTo>
                  <a:pt x="6706607" y="0"/>
                </a:moveTo>
                <a:lnTo>
                  <a:pt x="6700970" y="0"/>
                </a:lnTo>
                <a:lnTo>
                  <a:pt x="6613896" y="17927"/>
                </a:lnTo>
                <a:close/>
                <a:moveTo>
                  <a:pt x="6816856" y="0"/>
                </a:moveTo>
                <a:lnTo>
                  <a:pt x="6810681" y="0"/>
                </a:lnTo>
                <a:lnTo>
                  <a:pt x="6720135" y="30706"/>
                </a:lnTo>
                <a:cubicBezTo>
                  <a:pt x="6510953" y="92989"/>
                  <a:pt x="6275157" y="113541"/>
                  <a:pt x="5986251" y="122591"/>
                </a:cubicBezTo>
                <a:cubicBezTo>
                  <a:pt x="5631624" y="134670"/>
                  <a:pt x="5289776" y="120238"/>
                  <a:pt x="4910443" y="77161"/>
                </a:cubicBezTo>
                <a:cubicBezTo>
                  <a:pt x="4830849" y="68124"/>
                  <a:pt x="4749133" y="55651"/>
                  <a:pt x="4667536" y="40083"/>
                </a:cubicBezTo>
                <a:lnTo>
                  <a:pt x="4481429" y="0"/>
                </a:lnTo>
                <a:lnTo>
                  <a:pt x="4472004" y="0"/>
                </a:lnTo>
                <a:lnTo>
                  <a:pt x="4667158" y="42032"/>
                </a:lnTo>
                <a:cubicBezTo>
                  <a:pt x="4748795" y="57607"/>
                  <a:pt x="4830572" y="70091"/>
                  <a:pt x="4910224" y="79132"/>
                </a:cubicBezTo>
                <a:cubicBezTo>
                  <a:pt x="5289656" y="122218"/>
                  <a:pt x="5631605" y="136657"/>
                  <a:pt x="5986312" y="124572"/>
                </a:cubicBezTo>
                <a:cubicBezTo>
                  <a:pt x="6275410" y="115513"/>
                  <a:pt x="6511388" y="94940"/>
                  <a:pt x="6720783" y="32584"/>
                </a:cubicBezTo>
                <a:close/>
                <a:moveTo>
                  <a:pt x="6861193" y="0"/>
                </a:moveTo>
                <a:lnTo>
                  <a:pt x="6856764" y="0"/>
                </a:lnTo>
                <a:lnTo>
                  <a:pt x="6700798" y="67397"/>
                </a:lnTo>
                <a:lnTo>
                  <a:pt x="6507078" y="119772"/>
                </a:lnTo>
                <a:lnTo>
                  <a:pt x="6686893" y="73760"/>
                </a:lnTo>
                <a:close/>
                <a:moveTo>
                  <a:pt x="6887405" y="0"/>
                </a:moveTo>
                <a:lnTo>
                  <a:pt x="6883760" y="0"/>
                </a:lnTo>
                <a:lnTo>
                  <a:pt x="6851182" y="21068"/>
                </a:lnTo>
                <a:cubicBezTo>
                  <a:pt x="6608910" y="157925"/>
                  <a:pt x="6321492" y="222504"/>
                  <a:pt x="5919260" y="230459"/>
                </a:cubicBezTo>
                <a:cubicBezTo>
                  <a:pt x="5526254" y="239212"/>
                  <a:pt x="5171706" y="195512"/>
                  <a:pt x="4847083" y="146997"/>
                </a:cubicBezTo>
                <a:cubicBezTo>
                  <a:pt x="4768978" y="135322"/>
                  <a:pt x="4690059" y="121263"/>
                  <a:pt x="4605822" y="104019"/>
                </a:cubicBezTo>
                <a:cubicBezTo>
                  <a:pt x="4503171" y="83088"/>
                  <a:pt x="4402384" y="60196"/>
                  <a:pt x="4304892" y="38058"/>
                </a:cubicBezTo>
                <a:lnTo>
                  <a:pt x="4134602" y="0"/>
                </a:lnTo>
                <a:lnTo>
                  <a:pt x="4125511" y="0"/>
                </a:lnTo>
                <a:lnTo>
                  <a:pt x="4304455" y="39989"/>
                </a:lnTo>
                <a:cubicBezTo>
                  <a:pt x="4401948" y="62131"/>
                  <a:pt x="4502754" y="85025"/>
                  <a:pt x="4605425" y="105962"/>
                </a:cubicBezTo>
                <a:cubicBezTo>
                  <a:pt x="4689702" y="123212"/>
                  <a:pt x="4768640" y="137277"/>
                  <a:pt x="4846805" y="148955"/>
                </a:cubicBezTo>
                <a:cubicBezTo>
                  <a:pt x="5143330" y="193274"/>
                  <a:pt x="5464818" y="233567"/>
                  <a:pt x="5817819" y="233563"/>
                </a:cubicBezTo>
                <a:cubicBezTo>
                  <a:pt x="5851354" y="233563"/>
                  <a:pt x="5885208" y="233198"/>
                  <a:pt x="5919300" y="232442"/>
                </a:cubicBezTo>
                <a:cubicBezTo>
                  <a:pt x="6321889" y="224479"/>
                  <a:pt x="6609584" y="159822"/>
                  <a:pt x="6852155" y="22797"/>
                </a:cubicBezTo>
                <a:close/>
                <a:moveTo>
                  <a:pt x="6900052" y="0"/>
                </a:moveTo>
                <a:lnTo>
                  <a:pt x="6896546" y="0"/>
                </a:lnTo>
                <a:lnTo>
                  <a:pt x="6816058" y="54906"/>
                </a:lnTo>
                <a:cubicBezTo>
                  <a:pt x="6566841" y="206078"/>
                  <a:pt x="6271248" y="279000"/>
                  <a:pt x="5885783" y="284393"/>
                </a:cubicBezTo>
                <a:cubicBezTo>
                  <a:pt x="5499763" y="290672"/>
                  <a:pt x="5145354" y="237217"/>
                  <a:pt x="4815412" y="181912"/>
                </a:cubicBezTo>
                <a:cubicBezTo>
                  <a:pt x="4739351" y="169161"/>
                  <a:pt x="4660690" y="154139"/>
                  <a:pt x="4574985" y="135988"/>
                </a:cubicBezTo>
                <a:cubicBezTo>
                  <a:pt x="4506107" y="121458"/>
                  <a:pt x="4437646" y="106347"/>
                  <a:pt x="4371448" y="91734"/>
                </a:cubicBezTo>
                <a:cubicBezTo>
                  <a:pt x="4287330" y="73166"/>
                  <a:pt x="4205544" y="55112"/>
                  <a:pt x="4124572" y="38520"/>
                </a:cubicBezTo>
                <a:lnTo>
                  <a:pt x="3914828" y="0"/>
                </a:lnTo>
                <a:lnTo>
                  <a:pt x="3903841" y="0"/>
                </a:lnTo>
                <a:lnTo>
                  <a:pt x="4124185" y="40469"/>
                </a:lnTo>
                <a:cubicBezTo>
                  <a:pt x="4205138" y="57057"/>
                  <a:pt x="4286914" y="75108"/>
                  <a:pt x="4371031" y="93673"/>
                </a:cubicBezTo>
                <a:cubicBezTo>
                  <a:pt x="4437230" y="108286"/>
                  <a:pt x="4505671" y="123397"/>
                  <a:pt x="4574568" y="137931"/>
                </a:cubicBezTo>
                <a:cubicBezTo>
                  <a:pt x="4660294" y="156086"/>
                  <a:pt x="4738974" y="171113"/>
                  <a:pt x="4815075" y="183869"/>
                </a:cubicBezTo>
                <a:cubicBezTo>
                  <a:pt x="5145096" y="239183"/>
                  <a:pt x="5499624" y="292656"/>
                  <a:pt x="5885804" y="286376"/>
                </a:cubicBezTo>
                <a:cubicBezTo>
                  <a:pt x="6076739" y="283703"/>
                  <a:pt x="6242217" y="264970"/>
                  <a:pt x="6391660" y="229109"/>
                </a:cubicBezTo>
                <a:cubicBezTo>
                  <a:pt x="6548684" y="191427"/>
                  <a:pt x="6687828" y="135000"/>
                  <a:pt x="6817071" y="56601"/>
                </a:cubicBezTo>
                <a:close/>
                <a:moveTo>
                  <a:pt x="6907987" y="0"/>
                </a:moveTo>
                <a:lnTo>
                  <a:pt x="6904606" y="0"/>
                </a:lnTo>
                <a:lnTo>
                  <a:pt x="6884539" y="14438"/>
                </a:lnTo>
                <a:cubicBezTo>
                  <a:pt x="6848900" y="41211"/>
                  <a:pt x="6815245" y="66502"/>
                  <a:pt x="6780935" y="88745"/>
                </a:cubicBezTo>
                <a:cubicBezTo>
                  <a:pt x="6522966" y="255937"/>
                  <a:pt x="6227870" y="335246"/>
                  <a:pt x="5852287" y="338330"/>
                </a:cubicBezTo>
                <a:cubicBezTo>
                  <a:pt x="5488492" y="342055"/>
                  <a:pt x="5153132" y="285524"/>
                  <a:pt x="4783741" y="216831"/>
                </a:cubicBezTo>
                <a:cubicBezTo>
                  <a:pt x="4711034" y="203311"/>
                  <a:pt x="4632651" y="187325"/>
                  <a:pt x="4544128" y="167957"/>
                </a:cubicBezTo>
                <a:cubicBezTo>
                  <a:pt x="4513925" y="161375"/>
                  <a:pt x="4483942" y="154781"/>
                  <a:pt x="4454136" y="148229"/>
                </a:cubicBezTo>
                <a:cubicBezTo>
                  <a:pt x="4246174" y="102513"/>
                  <a:pt x="4049721" y="59333"/>
                  <a:pt x="3851065" y="33123"/>
                </a:cubicBezTo>
                <a:cubicBezTo>
                  <a:pt x="3667729" y="8932"/>
                  <a:pt x="3492231" y="9979"/>
                  <a:pt x="3314569" y="36338"/>
                </a:cubicBezTo>
                <a:cubicBezTo>
                  <a:pt x="3113632" y="66145"/>
                  <a:pt x="2906284" y="115717"/>
                  <a:pt x="2662087" y="192338"/>
                </a:cubicBezTo>
                <a:cubicBezTo>
                  <a:pt x="2579537" y="218240"/>
                  <a:pt x="2495459" y="246201"/>
                  <a:pt x="2414139" y="273242"/>
                </a:cubicBezTo>
                <a:cubicBezTo>
                  <a:pt x="2269439" y="321364"/>
                  <a:pt x="2119817" y="371124"/>
                  <a:pt x="1968528" y="412843"/>
                </a:cubicBezTo>
                <a:cubicBezTo>
                  <a:pt x="1640253" y="503331"/>
                  <a:pt x="1313486" y="560024"/>
                  <a:pt x="997296" y="581376"/>
                </a:cubicBezTo>
                <a:cubicBezTo>
                  <a:pt x="816043" y="593620"/>
                  <a:pt x="649355" y="598898"/>
                  <a:pt x="487708" y="597509"/>
                </a:cubicBezTo>
                <a:cubicBezTo>
                  <a:pt x="335626" y="596101"/>
                  <a:pt x="180264" y="587032"/>
                  <a:pt x="27933" y="574625"/>
                </a:cubicBezTo>
                <a:lnTo>
                  <a:pt x="0" y="572075"/>
                </a:lnTo>
                <a:lnTo>
                  <a:pt x="0" y="574072"/>
                </a:lnTo>
                <a:lnTo>
                  <a:pt x="27799" y="576609"/>
                </a:lnTo>
                <a:cubicBezTo>
                  <a:pt x="180160" y="589016"/>
                  <a:pt x="335556" y="598085"/>
                  <a:pt x="487688" y="599494"/>
                </a:cubicBezTo>
                <a:cubicBezTo>
                  <a:pt x="649375" y="600883"/>
                  <a:pt x="816122" y="595604"/>
                  <a:pt x="997415" y="583361"/>
                </a:cubicBezTo>
                <a:cubicBezTo>
                  <a:pt x="1313744" y="562009"/>
                  <a:pt x="1640650" y="505275"/>
                  <a:pt x="1969064" y="414768"/>
                </a:cubicBezTo>
                <a:cubicBezTo>
                  <a:pt x="2120372" y="373023"/>
                  <a:pt x="2270034" y="323255"/>
                  <a:pt x="2414755" y="275126"/>
                </a:cubicBezTo>
                <a:cubicBezTo>
                  <a:pt x="2496074" y="248087"/>
                  <a:pt x="2580152" y="220129"/>
                  <a:pt x="2662682" y="194231"/>
                </a:cubicBezTo>
                <a:cubicBezTo>
                  <a:pt x="2906780" y="117640"/>
                  <a:pt x="3114028" y="68094"/>
                  <a:pt x="3314867" y="38300"/>
                </a:cubicBezTo>
                <a:cubicBezTo>
                  <a:pt x="3492350" y="11972"/>
                  <a:pt x="3667649" y="10922"/>
                  <a:pt x="3850807" y="35090"/>
                </a:cubicBezTo>
                <a:cubicBezTo>
                  <a:pt x="4049384" y="61289"/>
                  <a:pt x="4245777" y="104460"/>
                  <a:pt x="4453720" y="150166"/>
                </a:cubicBezTo>
                <a:cubicBezTo>
                  <a:pt x="4483525" y="156720"/>
                  <a:pt x="4513509" y="163310"/>
                  <a:pt x="4543711" y="169894"/>
                </a:cubicBezTo>
                <a:cubicBezTo>
                  <a:pt x="4632254" y="189266"/>
                  <a:pt x="4710636" y="205256"/>
                  <a:pt x="4783384" y="218783"/>
                </a:cubicBezTo>
                <a:cubicBezTo>
                  <a:pt x="5141266" y="285331"/>
                  <a:pt x="5467179" y="340493"/>
                  <a:pt x="5818017" y="340489"/>
                </a:cubicBezTo>
                <a:cubicBezTo>
                  <a:pt x="5829407" y="340489"/>
                  <a:pt x="5840857" y="340431"/>
                  <a:pt x="5852307" y="340312"/>
                </a:cubicBezTo>
                <a:cubicBezTo>
                  <a:pt x="6039970" y="338771"/>
                  <a:pt x="6205248" y="318294"/>
                  <a:pt x="6357568" y="277711"/>
                </a:cubicBezTo>
                <a:cubicBezTo>
                  <a:pt x="6512310" y="236486"/>
                  <a:pt x="6651137" y="175218"/>
                  <a:pt x="6782007" y="90404"/>
                </a:cubicBezTo>
                <a:cubicBezTo>
                  <a:pt x="6816376" y="68126"/>
                  <a:pt x="6850070" y="42817"/>
                  <a:pt x="6885730" y="16020"/>
                </a:cubicBezTo>
                <a:close/>
                <a:moveTo>
                  <a:pt x="6986016" y="0"/>
                </a:moveTo>
                <a:lnTo>
                  <a:pt x="6984542" y="0"/>
                </a:lnTo>
                <a:lnTo>
                  <a:pt x="6915071" y="20845"/>
                </a:lnTo>
                <a:cubicBezTo>
                  <a:pt x="6886831" y="32813"/>
                  <a:pt x="6859422" y="47743"/>
                  <a:pt x="6832747" y="64810"/>
                </a:cubicBezTo>
                <a:cubicBezTo>
                  <a:pt x="6860846" y="45115"/>
                  <a:pt x="6889756" y="27491"/>
                  <a:pt x="6919600" y="13021"/>
                </a:cubicBezTo>
                <a:lnTo>
                  <a:pt x="6956231" y="0"/>
                </a:lnTo>
                <a:lnTo>
                  <a:pt x="6945791" y="0"/>
                </a:lnTo>
                <a:lnTo>
                  <a:pt x="6937527" y="2561"/>
                </a:lnTo>
                <a:cubicBezTo>
                  <a:pt x="6909253" y="14826"/>
                  <a:pt x="6881821" y="30032"/>
                  <a:pt x="6855131" y="47300"/>
                </a:cubicBezTo>
                <a:cubicBezTo>
                  <a:pt x="6872699" y="34919"/>
                  <a:pt x="6890587" y="23299"/>
                  <a:pt x="6908827" y="12724"/>
                </a:cubicBezTo>
                <a:lnTo>
                  <a:pt x="6933908" y="0"/>
                </a:lnTo>
                <a:lnTo>
                  <a:pt x="6928019" y="0"/>
                </a:lnTo>
                <a:lnTo>
                  <a:pt x="6881107" y="27113"/>
                </a:lnTo>
                <a:lnTo>
                  <a:pt x="6926202" y="0"/>
                </a:lnTo>
                <a:lnTo>
                  <a:pt x="6919958" y="0"/>
                </a:lnTo>
                <a:lnTo>
                  <a:pt x="6901982" y="10301"/>
                </a:lnTo>
                <a:lnTo>
                  <a:pt x="6918902" y="0"/>
                </a:lnTo>
                <a:lnTo>
                  <a:pt x="6908977" y="0"/>
                </a:lnTo>
                <a:lnTo>
                  <a:pt x="6845249" y="47794"/>
                </a:lnTo>
                <a:cubicBezTo>
                  <a:pt x="6811019" y="74597"/>
                  <a:pt x="6778693" y="99914"/>
                  <a:pt x="6745811" y="122581"/>
                </a:cubicBezTo>
                <a:cubicBezTo>
                  <a:pt x="6483855" y="303171"/>
                  <a:pt x="6180622" y="391393"/>
                  <a:pt x="5818792" y="392266"/>
                </a:cubicBezTo>
                <a:cubicBezTo>
                  <a:pt x="5814743" y="392286"/>
                  <a:pt x="5810735" y="392286"/>
                  <a:pt x="5806687" y="392286"/>
                </a:cubicBezTo>
                <a:cubicBezTo>
                  <a:pt x="5439498" y="392286"/>
                  <a:pt x="5090070" y="320856"/>
                  <a:pt x="4752071" y="251754"/>
                </a:cubicBezTo>
                <a:cubicBezTo>
                  <a:pt x="4664976" y="233950"/>
                  <a:pt x="4578715" y="214706"/>
                  <a:pt x="4513271" y="199930"/>
                </a:cubicBezTo>
                <a:cubicBezTo>
                  <a:pt x="4265185" y="144060"/>
                  <a:pt x="4041764" y="95884"/>
                  <a:pt x="3819553" y="72168"/>
                </a:cubicBezTo>
                <a:cubicBezTo>
                  <a:pt x="3635542" y="52533"/>
                  <a:pt x="3459350" y="58345"/>
                  <a:pt x="3280875" y="89928"/>
                </a:cubicBezTo>
                <a:cubicBezTo>
                  <a:pt x="3087021" y="124234"/>
                  <a:pt x="2880269" y="178662"/>
                  <a:pt x="2630179" y="261210"/>
                </a:cubicBezTo>
                <a:cubicBezTo>
                  <a:pt x="2564416" y="282915"/>
                  <a:pt x="2497444" y="305828"/>
                  <a:pt x="2432694" y="327988"/>
                </a:cubicBezTo>
                <a:cubicBezTo>
                  <a:pt x="2272693" y="382731"/>
                  <a:pt x="2107256" y="439335"/>
                  <a:pt x="1939199" y="485055"/>
                </a:cubicBezTo>
                <a:cubicBezTo>
                  <a:pt x="1618822" y="572169"/>
                  <a:pt x="1291698" y="624676"/>
                  <a:pt x="966895" y="641126"/>
                </a:cubicBezTo>
                <a:cubicBezTo>
                  <a:pt x="784849" y="649679"/>
                  <a:pt x="617725" y="651306"/>
                  <a:pt x="455978" y="646048"/>
                </a:cubicBezTo>
                <a:cubicBezTo>
                  <a:pt x="332253" y="641980"/>
                  <a:pt x="209385" y="633115"/>
                  <a:pt x="85153" y="621652"/>
                </a:cubicBezTo>
                <a:lnTo>
                  <a:pt x="0" y="612670"/>
                </a:lnTo>
                <a:lnTo>
                  <a:pt x="0" y="614667"/>
                </a:lnTo>
                <a:lnTo>
                  <a:pt x="84999" y="623629"/>
                </a:lnTo>
                <a:cubicBezTo>
                  <a:pt x="209256" y="635089"/>
                  <a:pt x="332153" y="643954"/>
                  <a:pt x="455919" y="648032"/>
                </a:cubicBezTo>
                <a:cubicBezTo>
                  <a:pt x="617705" y="653290"/>
                  <a:pt x="784888" y="651683"/>
                  <a:pt x="966994" y="643111"/>
                </a:cubicBezTo>
                <a:cubicBezTo>
                  <a:pt x="1291936" y="626660"/>
                  <a:pt x="1619219" y="574114"/>
                  <a:pt x="1939735" y="486980"/>
                </a:cubicBezTo>
                <a:cubicBezTo>
                  <a:pt x="2107851" y="441240"/>
                  <a:pt x="2273309" y="384626"/>
                  <a:pt x="2433328" y="329863"/>
                </a:cubicBezTo>
                <a:cubicBezTo>
                  <a:pt x="2498079" y="307708"/>
                  <a:pt x="2565051" y="284796"/>
                  <a:pt x="2630794" y="263093"/>
                </a:cubicBezTo>
                <a:cubicBezTo>
                  <a:pt x="2880785" y="180575"/>
                  <a:pt x="3087458" y="126169"/>
                  <a:pt x="3281212" y="91881"/>
                </a:cubicBezTo>
                <a:cubicBezTo>
                  <a:pt x="3459508" y="60331"/>
                  <a:pt x="3635522" y="54527"/>
                  <a:pt x="3819335" y="74141"/>
                </a:cubicBezTo>
                <a:cubicBezTo>
                  <a:pt x="4041446" y="97844"/>
                  <a:pt x="4264828" y="146009"/>
                  <a:pt x="4512835" y="201863"/>
                </a:cubicBezTo>
                <a:cubicBezTo>
                  <a:pt x="4578279" y="216643"/>
                  <a:pt x="4664560" y="235889"/>
                  <a:pt x="4751674" y="253699"/>
                </a:cubicBezTo>
                <a:cubicBezTo>
                  <a:pt x="5089791" y="322825"/>
                  <a:pt x="5439259" y="394270"/>
                  <a:pt x="5806687" y="394270"/>
                </a:cubicBezTo>
                <a:cubicBezTo>
                  <a:pt x="5810714" y="394270"/>
                  <a:pt x="5814763" y="394270"/>
                  <a:pt x="5818792" y="394250"/>
                </a:cubicBezTo>
                <a:cubicBezTo>
                  <a:pt x="6003894" y="393794"/>
                  <a:pt x="6168934" y="371585"/>
                  <a:pt x="6323378" y="326339"/>
                </a:cubicBezTo>
                <a:cubicBezTo>
                  <a:pt x="6475917" y="281645"/>
                  <a:pt x="6614466" y="215529"/>
                  <a:pt x="6746923" y="124216"/>
                </a:cubicBezTo>
                <a:cubicBezTo>
                  <a:pt x="6771271" y="107439"/>
                  <a:pt x="6795302" y="89214"/>
                  <a:pt x="6820008" y="70023"/>
                </a:cubicBezTo>
                <a:cubicBezTo>
                  <a:pt x="6815185" y="73930"/>
                  <a:pt x="6810403" y="77838"/>
                  <a:pt x="6805600" y="81735"/>
                </a:cubicBezTo>
                <a:cubicBezTo>
                  <a:pt x="6803101" y="83785"/>
                  <a:pt x="6800601" y="85807"/>
                  <a:pt x="6798100" y="87839"/>
                </a:cubicBezTo>
                <a:cubicBezTo>
                  <a:pt x="6794309" y="90778"/>
                  <a:pt x="6790500" y="93746"/>
                  <a:pt x="6786730" y="96745"/>
                </a:cubicBezTo>
                <a:cubicBezTo>
                  <a:pt x="6768612" y="110256"/>
                  <a:pt x="6750832" y="124580"/>
                  <a:pt x="6733350" y="139435"/>
                </a:cubicBezTo>
                <a:cubicBezTo>
                  <a:pt x="6725789" y="145217"/>
                  <a:pt x="6718249" y="150886"/>
                  <a:pt x="6710689" y="156417"/>
                </a:cubicBezTo>
                <a:cubicBezTo>
                  <a:pt x="6443750" y="351390"/>
                  <a:pt x="6143157" y="446201"/>
                  <a:pt x="5791883" y="446201"/>
                </a:cubicBezTo>
                <a:cubicBezTo>
                  <a:pt x="5789700" y="446201"/>
                  <a:pt x="5787478" y="446201"/>
                  <a:pt x="5785295" y="446201"/>
                </a:cubicBezTo>
                <a:cubicBezTo>
                  <a:pt x="5431560" y="445586"/>
                  <a:pt x="5105508" y="372724"/>
                  <a:pt x="4760325" y="295587"/>
                </a:cubicBezTo>
                <a:lnTo>
                  <a:pt x="4720400" y="286669"/>
                </a:lnTo>
                <a:cubicBezTo>
                  <a:pt x="4650609" y="271098"/>
                  <a:pt x="4580561" y="254768"/>
                  <a:pt x="4512795" y="238975"/>
                </a:cubicBezTo>
                <a:lnTo>
                  <a:pt x="4482433" y="231895"/>
                </a:lnTo>
                <a:cubicBezTo>
                  <a:pt x="4261930" y="180662"/>
                  <a:pt x="4025194" y="130578"/>
                  <a:pt x="3788022" y="111211"/>
                </a:cubicBezTo>
                <a:cubicBezTo>
                  <a:pt x="3603296" y="96122"/>
                  <a:pt x="3426389" y="106692"/>
                  <a:pt x="3247160" y="143514"/>
                </a:cubicBezTo>
                <a:cubicBezTo>
                  <a:pt x="3059181" y="182144"/>
                  <a:pt x="2859036" y="239683"/>
                  <a:pt x="2598250" y="330077"/>
                </a:cubicBezTo>
                <a:cubicBezTo>
                  <a:pt x="2549315" y="347040"/>
                  <a:pt x="2499507" y="364645"/>
                  <a:pt x="2451327" y="381669"/>
                </a:cubicBezTo>
                <a:cubicBezTo>
                  <a:pt x="2276087" y="443602"/>
                  <a:pt x="2094894" y="507638"/>
                  <a:pt x="1909870" y="557267"/>
                </a:cubicBezTo>
                <a:cubicBezTo>
                  <a:pt x="1593660" y="642059"/>
                  <a:pt x="1266179" y="690379"/>
                  <a:pt x="936495" y="700876"/>
                </a:cubicBezTo>
                <a:cubicBezTo>
                  <a:pt x="760560" y="705916"/>
                  <a:pt x="588197" y="703813"/>
                  <a:pt x="424228" y="694605"/>
                </a:cubicBezTo>
                <a:cubicBezTo>
                  <a:pt x="319731" y="688692"/>
                  <a:pt x="213805" y="679083"/>
                  <a:pt x="108048" y="667735"/>
                </a:cubicBezTo>
                <a:lnTo>
                  <a:pt x="0" y="654946"/>
                </a:lnTo>
                <a:lnTo>
                  <a:pt x="0" y="656942"/>
                </a:lnTo>
                <a:lnTo>
                  <a:pt x="107854" y="669709"/>
                </a:lnTo>
                <a:cubicBezTo>
                  <a:pt x="213631" y="681062"/>
                  <a:pt x="319582" y="690677"/>
                  <a:pt x="424109" y="696590"/>
                </a:cubicBezTo>
                <a:cubicBezTo>
                  <a:pt x="588138" y="705797"/>
                  <a:pt x="760560" y="707901"/>
                  <a:pt x="936554" y="702860"/>
                </a:cubicBezTo>
                <a:cubicBezTo>
                  <a:pt x="1266377" y="692343"/>
                  <a:pt x="1594037" y="644024"/>
                  <a:pt x="1910386" y="559192"/>
                </a:cubicBezTo>
                <a:cubicBezTo>
                  <a:pt x="2095489" y="509523"/>
                  <a:pt x="2276722" y="445467"/>
                  <a:pt x="2451982" y="383537"/>
                </a:cubicBezTo>
                <a:cubicBezTo>
                  <a:pt x="2500162" y="366511"/>
                  <a:pt x="2549970" y="348907"/>
                  <a:pt x="2598905" y="331947"/>
                </a:cubicBezTo>
                <a:cubicBezTo>
                  <a:pt x="2859612" y="241582"/>
                  <a:pt x="3059657" y="184067"/>
                  <a:pt x="3247557" y="145455"/>
                </a:cubicBezTo>
                <a:cubicBezTo>
                  <a:pt x="3426587" y="108671"/>
                  <a:pt x="3603336" y="98118"/>
                  <a:pt x="3787863" y="113183"/>
                </a:cubicBezTo>
                <a:cubicBezTo>
                  <a:pt x="4024916" y="132545"/>
                  <a:pt x="4261553" y="182607"/>
                  <a:pt x="4481977" y="233825"/>
                </a:cubicBezTo>
                <a:lnTo>
                  <a:pt x="4512358" y="240904"/>
                </a:lnTo>
                <a:cubicBezTo>
                  <a:pt x="4580105" y="256699"/>
                  <a:pt x="4650173" y="273031"/>
                  <a:pt x="4719963" y="288604"/>
                </a:cubicBezTo>
                <a:lnTo>
                  <a:pt x="4759889" y="297520"/>
                </a:lnTo>
                <a:cubicBezTo>
                  <a:pt x="5105190" y="374682"/>
                  <a:pt x="5431322" y="447570"/>
                  <a:pt x="5785295" y="448186"/>
                </a:cubicBezTo>
                <a:cubicBezTo>
                  <a:pt x="5787597" y="448186"/>
                  <a:pt x="5789859" y="448186"/>
                  <a:pt x="5792160" y="448186"/>
                </a:cubicBezTo>
                <a:cubicBezTo>
                  <a:pt x="5972401" y="448186"/>
                  <a:pt x="6135061" y="424234"/>
                  <a:pt x="6289108" y="374980"/>
                </a:cubicBezTo>
                <a:cubicBezTo>
                  <a:pt x="6439504" y="326900"/>
                  <a:pt x="6577795" y="255931"/>
                  <a:pt x="6711859" y="158014"/>
                </a:cubicBezTo>
                <a:cubicBezTo>
                  <a:pt x="6711978" y="157927"/>
                  <a:pt x="6712097" y="157834"/>
                  <a:pt x="6712217" y="157746"/>
                </a:cubicBezTo>
                <a:cubicBezTo>
                  <a:pt x="6701679" y="167061"/>
                  <a:pt x="6691241" y="176529"/>
                  <a:pt x="6680903" y="186089"/>
                </a:cubicBezTo>
                <a:cubicBezTo>
                  <a:pt x="6679117" y="187476"/>
                  <a:pt x="6677331" y="188877"/>
                  <a:pt x="6675565" y="190251"/>
                </a:cubicBezTo>
                <a:cubicBezTo>
                  <a:pt x="6401047" y="401950"/>
                  <a:pt x="6098985" y="503351"/>
                  <a:pt x="5751799" y="500137"/>
                </a:cubicBezTo>
                <a:cubicBezTo>
                  <a:pt x="5411438" y="497478"/>
                  <a:pt x="5082528" y="417408"/>
                  <a:pt x="4764433" y="339980"/>
                </a:cubicBezTo>
                <a:cubicBezTo>
                  <a:pt x="4739212" y="333840"/>
                  <a:pt x="4713970" y="327698"/>
                  <a:pt x="4688709" y="321584"/>
                </a:cubicBezTo>
                <a:cubicBezTo>
                  <a:pt x="4654003" y="313187"/>
                  <a:pt x="4618899" y="304594"/>
                  <a:pt x="4584947" y="296288"/>
                </a:cubicBezTo>
                <a:cubicBezTo>
                  <a:pt x="4541152" y="285572"/>
                  <a:pt x="4495868" y="274491"/>
                  <a:pt x="4451577" y="263859"/>
                </a:cubicBezTo>
                <a:cubicBezTo>
                  <a:pt x="4171006" y="196652"/>
                  <a:pt x="3956654" y="161614"/>
                  <a:pt x="3756510" y="150247"/>
                </a:cubicBezTo>
                <a:cubicBezTo>
                  <a:pt x="3570951" y="139712"/>
                  <a:pt x="3393329" y="155036"/>
                  <a:pt x="3213466" y="197099"/>
                </a:cubicBezTo>
                <a:cubicBezTo>
                  <a:pt x="3004808" y="245890"/>
                  <a:pt x="2803871" y="313073"/>
                  <a:pt x="2566341" y="398933"/>
                </a:cubicBezTo>
                <a:cubicBezTo>
                  <a:pt x="2539135" y="408875"/>
                  <a:pt x="2511930" y="418876"/>
                  <a:pt x="2484684" y="428878"/>
                </a:cubicBezTo>
                <a:cubicBezTo>
                  <a:pt x="2289560" y="500533"/>
                  <a:pt x="2087809" y="574650"/>
                  <a:pt x="1880541" y="629478"/>
                </a:cubicBezTo>
                <a:cubicBezTo>
                  <a:pt x="1568062" y="712088"/>
                  <a:pt x="1240223" y="756200"/>
                  <a:pt x="906094" y="760606"/>
                </a:cubicBezTo>
                <a:cubicBezTo>
                  <a:pt x="733275" y="762431"/>
                  <a:pt x="560476" y="756557"/>
                  <a:pt x="392498" y="743163"/>
                </a:cubicBezTo>
                <a:cubicBezTo>
                  <a:pt x="301753" y="735881"/>
                  <a:pt x="209925" y="725770"/>
                  <a:pt x="118324" y="714352"/>
                </a:cubicBezTo>
                <a:lnTo>
                  <a:pt x="0" y="698455"/>
                </a:lnTo>
                <a:lnTo>
                  <a:pt x="0" y="700453"/>
                </a:lnTo>
                <a:lnTo>
                  <a:pt x="118099" y="716317"/>
                </a:lnTo>
                <a:cubicBezTo>
                  <a:pt x="209717" y="727734"/>
                  <a:pt x="301564" y="737845"/>
                  <a:pt x="392339" y="745127"/>
                </a:cubicBezTo>
                <a:cubicBezTo>
                  <a:pt x="540374" y="756954"/>
                  <a:pt x="692139" y="762927"/>
                  <a:pt x="844380" y="762907"/>
                </a:cubicBezTo>
                <a:cubicBezTo>
                  <a:pt x="864938" y="762907"/>
                  <a:pt x="885556" y="762808"/>
                  <a:pt x="906134" y="762590"/>
                </a:cubicBezTo>
                <a:cubicBezTo>
                  <a:pt x="1240402" y="758185"/>
                  <a:pt x="1568419" y="714052"/>
                  <a:pt x="1881037" y="631403"/>
                </a:cubicBezTo>
                <a:cubicBezTo>
                  <a:pt x="2088405" y="576555"/>
                  <a:pt x="2290215" y="502419"/>
                  <a:pt x="2485378" y="430743"/>
                </a:cubicBezTo>
                <a:cubicBezTo>
                  <a:pt x="2512605" y="420742"/>
                  <a:pt x="2539810" y="410740"/>
                  <a:pt x="2567016" y="400799"/>
                </a:cubicBezTo>
                <a:cubicBezTo>
                  <a:pt x="2804466" y="314965"/>
                  <a:pt x="3005364" y="247803"/>
                  <a:pt x="3213902" y="199031"/>
                </a:cubicBezTo>
                <a:cubicBezTo>
                  <a:pt x="3393607" y="157010"/>
                  <a:pt x="3571050" y="141697"/>
                  <a:pt x="3756391" y="152228"/>
                </a:cubicBezTo>
                <a:cubicBezTo>
                  <a:pt x="3956416" y="163588"/>
                  <a:pt x="4170669" y="198609"/>
                  <a:pt x="4451120" y="265790"/>
                </a:cubicBezTo>
                <a:cubicBezTo>
                  <a:pt x="4495411" y="276418"/>
                  <a:pt x="4540695" y="287499"/>
                  <a:pt x="4584471" y="298214"/>
                </a:cubicBezTo>
                <a:cubicBezTo>
                  <a:pt x="4618423" y="306525"/>
                  <a:pt x="4653526" y="315115"/>
                  <a:pt x="4688253" y="323515"/>
                </a:cubicBezTo>
                <a:cubicBezTo>
                  <a:pt x="4713514" y="329625"/>
                  <a:pt x="4738756" y="335769"/>
                  <a:pt x="4763977" y="341908"/>
                </a:cubicBezTo>
                <a:cubicBezTo>
                  <a:pt x="5082171" y="419372"/>
                  <a:pt x="5411181" y="499462"/>
                  <a:pt x="5751799" y="502121"/>
                </a:cubicBezTo>
                <a:cubicBezTo>
                  <a:pt x="5757295" y="502161"/>
                  <a:pt x="5762773" y="502200"/>
                  <a:pt x="5768230" y="502200"/>
                </a:cubicBezTo>
                <a:cubicBezTo>
                  <a:pt x="5943033" y="502200"/>
                  <a:pt x="6102359" y="476463"/>
                  <a:pt x="6254758" y="423659"/>
                </a:cubicBezTo>
                <a:cubicBezTo>
                  <a:pt x="6399023" y="373672"/>
                  <a:pt x="6533543" y="300558"/>
                  <a:pt x="6665624" y="200343"/>
                </a:cubicBezTo>
                <a:cubicBezTo>
                  <a:pt x="6657666" y="207836"/>
                  <a:pt x="6649749" y="215365"/>
                  <a:pt x="6641890" y="222897"/>
                </a:cubicBezTo>
                <a:cubicBezTo>
                  <a:pt x="6641414" y="223290"/>
                  <a:pt x="6640937" y="223693"/>
                  <a:pt x="6640441" y="224086"/>
                </a:cubicBezTo>
                <a:cubicBezTo>
                  <a:pt x="6356696" y="454377"/>
                  <a:pt x="6063703" y="559192"/>
                  <a:pt x="5718322" y="554072"/>
                </a:cubicBezTo>
                <a:cubicBezTo>
                  <a:pt x="5384471" y="549428"/>
                  <a:pt x="5061355" y="463703"/>
                  <a:pt x="4748896" y="380798"/>
                </a:cubicBezTo>
                <a:cubicBezTo>
                  <a:pt x="4718297" y="372680"/>
                  <a:pt x="4687677" y="364558"/>
                  <a:pt x="4657039" y="356507"/>
                </a:cubicBezTo>
                <a:cubicBezTo>
                  <a:pt x="4638405" y="351679"/>
                  <a:pt x="4619792" y="346840"/>
                  <a:pt x="4601219" y="342006"/>
                </a:cubicBezTo>
                <a:cubicBezTo>
                  <a:pt x="4541965" y="326587"/>
                  <a:pt x="4480687" y="310649"/>
                  <a:pt x="4420720" y="295829"/>
                </a:cubicBezTo>
                <a:cubicBezTo>
                  <a:pt x="4153087" y="229783"/>
                  <a:pt x="3932008" y="195930"/>
                  <a:pt x="3724978" y="189292"/>
                </a:cubicBezTo>
                <a:cubicBezTo>
                  <a:pt x="3537514" y="183287"/>
                  <a:pt x="3359178" y="203365"/>
                  <a:pt x="3179751" y="250689"/>
                </a:cubicBezTo>
                <a:cubicBezTo>
                  <a:pt x="2965935" y="306374"/>
                  <a:pt x="2760989" y="381963"/>
                  <a:pt x="2534413" y="467811"/>
                </a:cubicBezTo>
                <a:lnTo>
                  <a:pt x="2502048" y="480174"/>
                </a:lnTo>
                <a:cubicBezTo>
                  <a:pt x="2292259" y="560342"/>
                  <a:pt x="2075347" y="643250"/>
                  <a:pt x="1851212" y="701689"/>
                </a:cubicBezTo>
                <a:cubicBezTo>
                  <a:pt x="1542086" y="782255"/>
                  <a:pt x="1213890" y="822220"/>
                  <a:pt x="875713" y="820355"/>
                </a:cubicBezTo>
                <a:cubicBezTo>
                  <a:pt x="705533" y="819105"/>
                  <a:pt x="532277" y="809461"/>
                  <a:pt x="360768" y="791701"/>
                </a:cubicBezTo>
                <a:cubicBezTo>
                  <a:pt x="280332" y="783357"/>
                  <a:pt x="199046" y="772750"/>
                  <a:pt x="118012" y="761119"/>
                </a:cubicBezTo>
                <a:lnTo>
                  <a:pt x="0" y="743153"/>
                </a:lnTo>
                <a:lnTo>
                  <a:pt x="0" y="745164"/>
                </a:lnTo>
                <a:lnTo>
                  <a:pt x="117736" y="763086"/>
                </a:lnTo>
                <a:cubicBezTo>
                  <a:pt x="198789" y="774720"/>
                  <a:pt x="280094" y="785331"/>
                  <a:pt x="360550" y="793685"/>
                </a:cubicBezTo>
                <a:cubicBezTo>
                  <a:pt x="532139" y="811445"/>
                  <a:pt x="705454" y="821070"/>
                  <a:pt x="875693" y="822340"/>
                </a:cubicBezTo>
                <a:cubicBezTo>
                  <a:pt x="883115" y="822379"/>
                  <a:pt x="890477" y="822399"/>
                  <a:pt x="897878" y="822399"/>
                </a:cubicBezTo>
                <a:cubicBezTo>
                  <a:pt x="1228376" y="822379"/>
                  <a:pt x="1549190" y="782454"/>
                  <a:pt x="1851708" y="703614"/>
                </a:cubicBezTo>
                <a:cubicBezTo>
                  <a:pt x="2075943" y="645135"/>
                  <a:pt x="2292934" y="562228"/>
                  <a:pt x="2502762" y="482019"/>
                </a:cubicBezTo>
                <a:lnTo>
                  <a:pt x="2535127" y="469657"/>
                </a:lnTo>
                <a:cubicBezTo>
                  <a:pt x="2761644" y="383840"/>
                  <a:pt x="2966530" y="308267"/>
                  <a:pt x="3180267" y="252608"/>
                </a:cubicBezTo>
                <a:cubicBezTo>
                  <a:pt x="3359496" y="205334"/>
                  <a:pt x="3537673" y="185274"/>
                  <a:pt x="3724919" y="191274"/>
                </a:cubicBezTo>
                <a:cubicBezTo>
                  <a:pt x="3931790" y="197906"/>
                  <a:pt x="4152750" y="231742"/>
                  <a:pt x="4420243" y="297752"/>
                </a:cubicBezTo>
                <a:cubicBezTo>
                  <a:pt x="4480212" y="312567"/>
                  <a:pt x="4541469" y="328506"/>
                  <a:pt x="4600723" y="343921"/>
                </a:cubicBezTo>
                <a:cubicBezTo>
                  <a:pt x="4619296" y="348756"/>
                  <a:pt x="4637909" y="353596"/>
                  <a:pt x="4656543" y="358422"/>
                </a:cubicBezTo>
                <a:cubicBezTo>
                  <a:pt x="4687181" y="366475"/>
                  <a:pt x="4717780" y="374595"/>
                  <a:pt x="4748379" y="382713"/>
                </a:cubicBezTo>
                <a:cubicBezTo>
                  <a:pt x="5060958" y="465648"/>
                  <a:pt x="5384193" y="551393"/>
                  <a:pt x="5718302" y="556056"/>
                </a:cubicBezTo>
                <a:cubicBezTo>
                  <a:pt x="5898067" y="558755"/>
                  <a:pt x="6062334" y="531371"/>
                  <a:pt x="6220349" y="472355"/>
                </a:cubicBezTo>
                <a:cubicBezTo>
                  <a:pt x="6361022" y="419829"/>
                  <a:pt x="6493896" y="343137"/>
                  <a:pt x="6625995" y="238221"/>
                </a:cubicBezTo>
                <a:cubicBezTo>
                  <a:pt x="6620061" y="243946"/>
                  <a:pt x="6614168" y="249659"/>
                  <a:pt x="6608314" y="255354"/>
                </a:cubicBezTo>
                <a:cubicBezTo>
                  <a:pt x="6607322" y="256207"/>
                  <a:pt x="6606330" y="257070"/>
                  <a:pt x="6605318" y="257922"/>
                </a:cubicBezTo>
                <a:cubicBezTo>
                  <a:pt x="6316671" y="503808"/>
                  <a:pt x="6024174" y="615052"/>
                  <a:pt x="5684826" y="608007"/>
                </a:cubicBezTo>
                <a:cubicBezTo>
                  <a:pt x="5360778" y="601498"/>
                  <a:pt x="5046592" y="511686"/>
                  <a:pt x="4742744" y="424810"/>
                </a:cubicBezTo>
                <a:cubicBezTo>
                  <a:pt x="4704267" y="413816"/>
                  <a:pt x="4664500" y="402446"/>
                  <a:pt x="4625368" y="391432"/>
                </a:cubicBezTo>
                <a:cubicBezTo>
                  <a:pt x="4541429" y="368029"/>
                  <a:pt x="4465765" y="347092"/>
                  <a:pt x="4389883" y="327797"/>
                </a:cubicBezTo>
                <a:cubicBezTo>
                  <a:pt x="4134275" y="262871"/>
                  <a:pt x="3906469" y="230339"/>
                  <a:pt x="3693466" y="228339"/>
                </a:cubicBezTo>
                <a:cubicBezTo>
                  <a:pt x="3504236" y="227342"/>
                  <a:pt x="3325107" y="252117"/>
                  <a:pt x="3146057" y="304283"/>
                </a:cubicBezTo>
                <a:cubicBezTo>
                  <a:pt x="2933629" y="365689"/>
                  <a:pt x="2732036" y="445646"/>
                  <a:pt x="2518617" y="530299"/>
                </a:cubicBezTo>
                <a:lnTo>
                  <a:pt x="2502484" y="536689"/>
                </a:lnTo>
                <a:cubicBezTo>
                  <a:pt x="2296208" y="618901"/>
                  <a:pt x="2062389" y="712107"/>
                  <a:pt x="1821883" y="773901"/>
                </a:cubicBezTo>
                <a:cubicBezTo>
                  <a:pt x="1515793" y="852522"/>
                  <a:pt x="1187220" y="888241"/>
                  <a:pt x="845312" y="880085"/>
                </a:cubicBezTo>
                <a:cubicBezTo>
                  <a:pt x="677395" y="875858"/>
                  <a:pt x="503702" y="862464"/>
                  <a:pt x="329018" y="840278"/>
                </a:cubicBezTo>
                <a:cubicBezTo>
                  <a:pt x="256568" y="831051"/>
                  <a:pt x="183429" y="819963"/>
                  <a:pt x="110553" y="808050"/>
                </a:cubicBezTo>
                <a:lnTo>
                  <a:pt x="0" y="789096"/>
                </a:lnTo>
                <a:lnTo>
                  <a:pt x="0" y="791111"/>
                </a:lnTo>
                <a:lnTo>
                  <a:pt x="110250" y="810007"/>
                </a:lnTo>
                <a:cubicBezTo>
                  <a:pt x="183141" y="821923"/>
                  <a:pt x="256300" y="833016"/>
                  <a:pt x="328780" y="842243"/>
                </a:cubicBezTo>
                <a:cubicBezTo>
                  <a:pt x="503504" y="864448"/>
                  <a:pt x="677276" y="877842"/>
                  <a:pt x="845253" y="882089"/>
                </a:cubicBezTo>
                <a:cubicBezTo>
                  <a:pt x="877082" y="882843"/>
                  <a:pt x="908753" y="883220"/>
                  <a:pt x="940344" y="883220"/>
                </a:cubicBezTo>
                <a:cubicBezTo>
                  <a:pt x="1248299" y="883220"/>
                  <a:pt x="1544606" y="847164"/>
                  <a:pt x="1822379" y="775826"/>
                </a:cubicBezTo>
                <a:cubicBezTo>
                  <a:pt x="2063005" y="714013"/>
                  <a:pt x="2296883" y="620786"/>
                  <a:pt x="2503218" y="538534"/>
                </a:cubicBezTo>
                <a:lnTo>
                  <a:pt x="2519331" y="532145"/>
                </a:lnTo>
                <a:cubicBezTo>
                  <a:pt x="2732711" y="447511"/>
                  <a:pt x="2934264" y="367574"/>
                  <a:pt x="3146612" y="306194"/>
                </a:cubicBezTo>
                <a:cubicBezTo>
                  <a:pt x="3325464" y="254080"/>
                  <a:pt x="3504415" y="229317"/>
                  <a:pt x="3693446" y="230327"/>
                </a:cubicBezTo>
                <a:cubicBezTo>
                  <a:pt x="3906290" y="232325"/>
                  <a:pt x="4133938" y="264839"/>
                  <a:pt x="4389387" y="329726"/>
                </a:cubicBezTo>
                <a:cubicBezTo>
                  <a:pt x="4465249" y="349016"/>
                  <a:pt x="4540894" y="369950"/>
                  <a:pt x="4624833" y="393337"/>
                </a:cubicBezTo>
                <a:cubicBezTo>
                  <a:pt x="4663964" y="404351"/>
                  <a:pt x="4703731" y="415721"/>
                  <a:pt x="4742189" y="426715"/>
                </a:cubicBezTo>
                <a:cubicBezTo>
                  <a:pt x="5046155" y="513630"/>
                  <a:pt x="5360479" y="603483"/>
                  <a:pt x="5684786" y="609992"/>
                </a:cubicBezTo>
                <a:cubicBezTo>
                  <a:pt x="5863361" y="613702"/>
                  <a:pt x="6027250" y="584611"/>
                  <a:pt x="6185881" y="521091"/>
                </a:cubicBezTo>
                <a:cubicBezTo>
                  <a:pt x="6323656" y="465906"/>
                  <a:pt x="6455438" y="385301"/>
                  <a:pt x="6588034" y="275047"/>
                </a:cubicBezTo>
                <a:cubicBezTo>
                  <a:pt x="6584660" y="278333"/>
                  <a:pt x="6581288" y="281599"/>
                  <a:pt x="6577933" y="284838"/>
                </a:cubicBezTo>
                <a:cubicBezTo>
                  <a:pt x="6575354" y="287158"/>
                  <a:pt x="6572794" y="289469"/>
                  <a:pt x="6570215" y="291765"/>
                </a:cubicBezTo>
                <a:cubicBezTo>
                  <a:pt x="6287262" y="544051"/>
                  <a:pt x="6005481" y="662399"/>
                  <a:pt x="5686176" y="662399"/>
                </a:cubicBezTo>
                <a:cubicBezTo>
                  <a:pt x="5674626" y="662399"/>
                  <a:pt x="5662978" y="662260"/>
                  <a:pt x="5651330" y="661943"/>
                </a:cubicBezTo>
                <a:cubicBezTo>
                  <a:pt x="5335278" y="653668"/>
                  <a:pt x="5028276" y="559430"/>
                  <a:pt x="4731373" y="468307"/>
                </a:cubicBezTo>
                <a:cubicBezTo>
                  <a:pt x="4686249" y="454456"/>
                  <a:pt x="4639577" y="440129"/>
                  <a:pt x="4593698" y="426357"/>
                </a:cubicBezTo>
                <a:cubicBezTo>
                  <a:pt x="4524264" y="405621"/>
                  <a:pt x="4442092" y="381489"/>
                  <a:pt x="4359026" y="359774"/>
                </a:cubicBezTo>
                <a:cubicBezTo>
                  <a:pt x="4107824" y="294135"/>
                  <a:pt x="3879799" y="263916"/>
                  <a:pt x="3661935" y="267387"/>
                </a:cubicBezTo>
                <a:cubicBezTo>
                  <a:pt x="3472506" y="270771"/>
                  <a:pt x="3292741" y="300371"/>
                  <a:pt x="3112342" y="357881"/>
                </a:cubicBezTo>
                <a:cubicBezTo>
                  <a:pt x="2917040" y="419908"/>
                  <a:pt x="2724198" y="500117"/>
                  <a:pt x="2537707" y="577666"/>
                </a:cubicBezTo>
                <a:cubicBezTo>
                  <a:pt x="2515343" y="586973"/>
                  <a:pt x="2492979" y="596260"/>
                  <a:pt x="2470575" y="605566"/>
                </a:cubicBezTo>
                <a:cubicBezTo>
                  <a:pt x="2246896" y="698514"/>
                  <a:pt x="2026750" y="786839"/>
                  <a:pt x="1792554" y="846112"/>
                </a:cubicBezTo>
                <a:cubicBezTo>
                  <a:pt x="1640908" y="884490"/>
                  <a:pt x="1482852" y="911562"/>
                  <a:pt x="1319531" y="927219"/>
                </a:cubicBezTo>
                <a:lnTo>
                  <a:pt x="1127779" y="938711"/>
                </a:lnTo>
                <a:lnTo>
                  <a:pt x="1305073" y="930825"/>
                </a:lnTo>
                <a:cubicBezTo>
                  <a:pt x="1472197" y="915526"/>
                  <a:pt x="1636384" y="887685"/>
                  <a:pt x="1793030" y="848037"/>
                </a:cubicBezTo>
                <a:cubicBezTo>
                  <a:pt x="2027365" y="788744"/>
                  <a:pt x="2247591" y="700360"/>
                  <a:pt x="2471329" y="607392"/>
                </a:cubicBezTo>
                <a:cubicBezTo>
                  <a:pt x="2493733" y="598105"/>
                  <a:pt x="2516116" y="588798"/>
                  <a:pt x="2538461" y="579492"/>
                </a:cubicBezTo>
                <a:cubicBezTo>
                  <a:pt x="2724913" y="501962"/>
                  <a:pt x="2917714" y="421774"/>
                  <a:pt x="3112957" y="359772"/>
                </a:cubicBezTo>
                <a:cubicBezTo>
                  <a:pt x="3293158" y="302322"/>
                  <a:pt x="3472744" y="272751"/>
                  <a:pt x="3661974" y="269372"/>
                </a:cubicBezTo>
                <a:cubicBezTo>
                  <a:pt x="3879640" y="265899"/>
                  <a:pt x="4107486" y="296099"/>
                  <a:pt x="4358530" y="361693"/>
                </a:cubicBezTo>
                <a:cubicBezTo>
                  <a:pt x="4441575" y="383398"/>
                  <a:pt x="4523709" y="407526"/>
                  <a:pt x="4593122" y="428243"/>
                </a:cubicBezTo>
                <a:cubicBezTo>
                  <a:pt x="4639001" y="442014"/>
                  <a:pt x="4685674" y="456341"/>
                  <a:pt x="4730798" y="470192"/>
                </a:cubicBezTo>
                <a:cubicBezTo>
                  <a:pt x="5027819" y="561354"/>
                  <a:pt x="5334941" y="655632"/>
                  <a:pt x="5651290" y="663927"/>
                </a:cubicBezTo>
                <a:cubicBezTo>
                  <a:pt x="5662978" y="664224"/>
                  <a:pt x="5674586" y="664383"/>
                  <a:pt x="5686195" y="664383"/>
                </a:cubicBezTo>
                <a:cubicBezTo>
                  <a:pt x="5995142" y="664383"/>
                  <a:pt x="6269065" y="553735"/>
                  <a:pt x="6542771" y="318417"/>
                </a:cubicBezTo>
                <a:cubicBezTo>
                  <a:pt x="6540211" y="320820"/>
                  <a:pt x="6537651" y="323216"/>
                  <a:pt x="6535091" y="325599"/>
                </a:cubicBezTo>
                <a:cubicBezTo>
                  <a:pt x="6237732" y="602491"/>
                  <a:pt x="5946307" y="726514"/>
                  <a:pt x="5617853" y="715878"/>
                </a:cubicBezTo>
                <a:cubicBezTo>
                  <a:pt x="5308410" y="705857"/>
                  <a:pt x="5007340" y="606995"/>
                  <a:pt x="4716173" y="511408"/>
                </a:cubicBezTo>
                <a:cubicBezTo>
                  <a:pt x="4589094" y="469676"/>
                  <a:pt x="4457668" y="426516"/>
                  <a:pt x="4328169" y="391730"/>
                </a:cubicBezTo>
                <a:cubicBezTo>
                  <a:pt x="4110403" y="333241"/>
                  <a:pt x="3908691" y="304767"/>
                  <a:pt x="3711921" y="304767"/>
                </a:cubicBezTo>
                <a:cubicBezTo>
                  <a:pt x="3708349" y="304767"/>
                  <a:pt x="3704738" y="304777"/>
                  <a:pt x="3701186" y="304795"/>
                </a:cubicBezTo>
                <a:cubicBezTo>
                  <a:pt x="3486437" y="305926"/>
                  <a:pt x="3282820" y="340821"/>
                  <a:pt x="3078647" y="411475"/>
                </a:cubicBezTo>
                <a:cubicBezTo>
                  <a:pt x="2897593" y="474121"/>
                  <a:pt x="2719634" y="551849"/>
                  <a:pt x="2547549" y="627017"/>
                </a:cubicBezTo>
                <a:cubicBezTo>
                  <a:pt x="2296308" y="736734"/>
                  <a:pt x="2036513" y="850200"/>
                  <a:pt x="1763225" y="918324"/>
                </a:cubicBezTo>
                <a:cubicBezTo>
                  <a:pt x="1318427" y="1029211"/>
                  <a:pt x="828545" y="1035442"/>
                  <a:pt x="265557" y="937374"/>
                </a:cubicBezTo>
                <a:cubicBezTo>
                  <a:pt x="204588" y="926758"/>
                  <a:pt x="143136" y="914772"/>
                  <a:pt x="81956" y="902213"/>
                </a:cubicBezTo>
                <a:lnTo>
                  <a:pt x="0" y="884830"/>
                </a:lnTo>
                <a:lnTo>
                  <a:pt x="0" y="886862"/>
                </a:lnTo>
                <a:lnTo>
                  <a:pt x="81564" y="904161"/>
                </a:lnTo>
                <a:cubicBezTo>
                  <a:pt x="142755" y="916722"/>
                  <a:pt x="204221" y="928712"/>
                  <a:pt x="265220" y="939338"/>
                </a:cubicBezTo>
                <a:cubicBezTo>
                  <a:pt x="529797" y="985415"/>
                  <a:pt x="778221" y="1008474"/>
                  <a:pt x="1013448" y="1008474"/>
                </a:cubicBezTo>
                <a:cubicBezTo>
                  <a:pt x="1278978" y="1008474"/>
                  <a:pt x="1527700" y="979085"/>
                  <a:pt x="1763701" y="920249"/>
                </a:cubicBezTo>
                <a:cubicBezTo>
                  <a:pt x="2037168" y="852085"/>
                  <a:pt x="2297022" y="738599"/>
                  <a:pt x="2548343" y="628843"/>
                </a:cubicBezTo>
                <a:cubicBezTo>
                  <a:pt x="2720388" y="553695"/>
                  <a:pt x="2898307" y="475987"/>
                  <a:pt x="3079302" y="413360"/>
                </a:cubicBezTo>
                <a:cubicBezTo>
                  <a:pt x="3467942" y="278861"/>
                  <a:pt x="3876287" y="272420"/>
                  <a:pt x="4327673" y="393655"/>
                </a:cubicBezTo>
                <a:cubicBezTo>
                  <a:pt x="4457113" y="428441"/>
                  <a:pt x="4588499" y="471581"/>
                  <a:pt x="4715558" y="513293"/>
                </a:cubicBezTo>
                <a:cubicBezTo>
                  <a:pt x="5006864" y="608940"/>
                  <a:pt x="5308073" y="707841"/>
                  <a:pt x="5617794" y="717862"/>
                </a:cubicBezTo>
                <a:cubicBezTo>
                  <a:pt x="5794284" y="723577"/>
                  <a:pt x="5957519" y="691133"/>
                  <a:pt x="6116745" y="618663"/>
                </a:cubicBezTo>
                <a:cubicBezTo>
                  <a:pt x="6256961" y="554866"/>
                  <a:pt x="6394240" y="459477"/>
                  <a:pt x="6536441" y="327057"/>
                </a:cubicBezTo>
                <a:cubicBezTo>
                  <a:pt x="6550668" y="313824"/>
                  <a:pt x="6564817" y="300270"/>
                  <a:pt x="6579303" y="286278"/>
                </a:cubicBezTo>
                <a:cubicBezTo>
                  <a:pt x="6597718" y="269685"/>
                  <a:pt x="6616113" y="252492"/>
                  <a:pt x="6635222" y="234550"/>
                </a:cubicBezTo>
                <a:cubicBezTo>
                  <a:pt x="6651851" y="219818"/>
                  <a:pt x="6668659" y="204560"/>
                  <a:pt x="6686062" y="188740"/>
                </a:cubicBezTo>
                <a:cubicBezTo>
                  <a:pt x="6689098" y="185982"/>
                  <a:pt x="6692154" y="183214"/>
                  <a:pt x="6695210" y="180444"/>
                </a:cubicBezTo>
                <a:cubicBezTo>
                  <a:pt x="6705529" y="171470"/>
                  <a:pt x="6715987" y="162309"/>
                  <a:pt x="6726662" y="152950"/>
                </a:cubicBezTo>
                <a:cubicBezTo>
                  <a:pt x="6740295" y="140988"/>
                  <a:pt x="6754086" y="128882"/>
                  <a:pt x="6768077" y="116819"/>
                </a:cubicBezTo>
                <a:cubicBezTo>
                  <a:pt x="6779765" y="106944"/>
                  <a:pt x="6791552" y="96969"/>
                  <a:pt x="6803498" y="87015"/>
                </a:cubicBezTo>
                <a:cubicBezTo>
                  <a:pt x="6860549" y="46440"/>
                  <a:pt x="6920908" y="14581"/>
                  <a:pt x="6985582" y="66"/>
                </a:cubicBezTo>
                <a:close/>
              </a:path>
            </a:pathLst>
          </a:custGeom>
          <a:solidFill>
            <a:schemeClr val="accent1"/>
          </a:solidFill>
          <a:ln w="1984" cap="flat">
            <a:noFill/>
            <a:prstDash val="solid"/>
            <a:miter/>
          </a:ln>
        </p:spPr>
        <p:txBody>
          <a:bodyPr wrap="square" anchor="ctr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24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">
            <a:extLst>
              <a:ext uri="{FF2B5EF4-FFF2-40B4-BE49-F238E27FC236}">
                <a16:creationId xmlns:a16="http://schemas.microsoft.com/office/drawing/2014/main" id="{692EE22D-07BC-DBDF-48EF-B965C23AC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270"/>
                      </a14:imgEffect>
                      <a14:imgEffect>
                        <a14:saturation sat="6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A3760B1-A374-39EB-76FB-2F54FC5872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1989773"/>
            <a:ext cx="6142707" cy="2954655"/>
          </a:xfrm>
          <a:noFill/>
        </p:spPr>
        <p:txBody>
          <a:bodyPr wrap="none" lIns="0" tIns="0" rIns="0" bIns="0" rtlCol="0">
            <a:spAutoFit/>
          </a:bodyPr>
          <a:lstStyle>
            <a:lvl1pPr>
              <a:lnSpc>
                <a:spcPct val="100000"/>
              </a:lnSpc>
              <a:defRPr lang="zh-CN" altLang="en-US" sz="9600" dirty="0">
                <a:solidFill>
                  <a:srgbClr val="FFFFFF"/>
                </a:solidFill>
                <a:effectLst>
                  <a:outerShdw dist="38100" dir="2700000" algn="tl" rotWithShape="0">
                    <a:schemeClr val="accent1">
                      <a:lumMod val="75000"/>
                      <a:alpha val="80000"/>
                    </a:scheme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结尾致谢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zh-CN" altLang="en-US" dirty="0"/>
              <a:t>四字金句</a:t>
            </a:r>
          </a:p>
        </p:txBody>
      </p:sp>
    </p:spTree>
    <p:extLst>
      <p:ext uri="{BB962C8B-B14F-4D97-AF65-F5344CB8AC3E}">
        <p14:creationId xmlns:p14="http://schemas.microsoft.com/office/powerpoint/2010/main" val="392465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3442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2023/7/3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77DEA7D-A00A-3DCA-0766-FE9AB10A4BDB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2AB79CF-9D6C-5CD9-38E8-F98B44FFF1D9}"/>
              </a:ext>
            </a:extLst>
          </p:cNvPr>
          <p:cNvGrpSpPr/>
          <p:nvPr userDrawn="1"/>
        </p:nvGrpSpPr>
        <p:grpSpPr>
          <a:xfrm>
            <a:off x="1095698" y="3312070"/>
            <a:ext cx="2824283" cy="781959"/>
            <a:chOff x="1086173" y="3300162"/>
            <a:chExt cx="2824283" cy="781959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465FBA0-5EB3-A6B9-2640-C63581E5997D}"/>
                </a:ext>
              </a:extLst>
            </p:cNvPr>
            <p:cNvSpPr/>
            <p:nvPr userDrawn="1"/>
          </p:nvSpPr>
          <p:spPr>
            <a:xfrm>
              <a:off x="2111882" y="3451828"/>
              <a:ext cx="250109" cy="332432"/>
            </a:xfrm>
            <a:custGeom>
              <a:avLst/>
              <a:gdLst>
                <a:gd name="connsiteX0" fmla="*/ 79937 w 250109"/>
                <a:gd name="connsiteY0" fmla="*/ 159025 h 332432"/>
                <a:gd name="connsiteX1" fmla="*/ 79937 w 250109"/>
                <a:gd name="connsiteY1" fmla="*/ 62949 h 332432"/>
                <a:gd name="connsiteX2" fmla="*/ 112574 w 250109"/>
                <a:gd name="connsiteY2" fmla="*/ 62949 h 332432"/>
                <a:gd name="connsiteX3" fmla="*/ 156891 w 250109"/>
                <a:gd name="connsiteY3" fmla="*/ 72996 h 332432"/>
                <a:gd name="connsiteX4" fmla="*/ 172401 w 250109"/>
                <a:gd name="connsiteY4" fmla="*/ 108130 h 332432"/>
                <a:gd name="connsiteX5" fmla="*/ 158257 w 250109"/>
                <a:gd name="connsiteY5" fmla="*/ 145870 h 332432"/>
                <a:gd name="connsiteX6" fmla="*/ 114820 w 250109"/>
                <a:gd name="connsiteY6" fmla="*/ 159025 h 332432"/>
                <a:gd name="connsiteX7" fmla="*/ 79937 w 250109"/>
                <a:gd name="connsiteY7" fmla="*/ 159025 h 332432"/>
                <a:gd name="connsiteX8" fmla="*/ 0 w 250109"/>
                <a:gd name="connsiteY8" fmla="*/ 332433 h 332432"/>
                <a:gd name="connsiteX9" fmla="*/ 79937 w 250109"/>
                <a:gd name="connsiteY9" fmla="*/ 332433 h 332432"/>
                <a:gd name="connsiteX10" fmla="*/ 79937 w 250109"/>
                <a:gd name="connsiteY10" fmla="*/ 222087 h 332432"/>
                <a:gd name="connsiteX11" fmla="*/ 118792 w 250109"/>
                <a:gd name="connsiteY11" fmla="*/ 222087 h 332432"/>
                <a:gd name="connsiteX12" fmla="*/ 184082 w 250109"/>
                <a:gd name="connsiteY12" fmla="*/ 210047 h 332432"/>
                <a:gd name="connsiteX13" fmla="*/ 231743 w 250109"/>
                <a:gd name="connsiteY13" fmla="*/ 172810 h 332432"/>
                <a:gd name="connsiteX14" fmla="*/ 250110 w 250109"/>
                <a:gd name="connsiteY14" fmla="*/ 108148 h 332432"/>
                <a:gd name="connsiteX15" fmla="*/ 231869 w 250109"/>
                <a:gd name="connsiteY15" fmla="*/ 43594 h 332432"/>
                <a:gd name="connsiteX16" fmla="*/ 183831 w 250109"/>
                <a:gd name="connsiteY16" fmla="*/ 9700 h 332432"/>
                <a:gd name="connsiteX17" fmla="*/ 116563 w 250109"/>
                <a:gd name="connsiteY17" fmla="*/ 13 h 332432"/>
                <a:gd name="connsiteX18" fmla="*/ 0 w 250109"/>
                <a:gd name="connsiteY18" fmla="*/ 13 h 332432"/>
                <a:gd name="connsiteX19" fmla="*/ 0 w 250109"/>
                <a:gd name="connsiteY19" fmla="*/ 332433 h 33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0109" h="332432">
                  <a:moveTo>
                    <a:pt x="79937" y="159025"/>
                  </a:moveTo>
                  <a:lnTo>
                    <a:pt x="79937" y="62949"/>
                  </a:lnTo>
                  <a:lnTo>
                    <a:pt x="112574" y="62949"/>
                  </a:lnTo>
                  <a:cubicBezTo>
                    <a:pt x="131821" y="62698"/>
                    <a:pt x="146702" y="66059"/>
                    <a:pt x="156891" y="72996"/>
                  </a:cubicBezTo>
                  <a:cubicBezTo>
                    <a:pt x="167189" y="79825"/>
                    <a:pt x="172401" y="91488"/>
                    <a:pt x="172401" y="108130"/>
                  </a:cubicBezTo>
                  <a:cubicBezTo>
                    <a:pt x="172527" y="124520"/>
                    <a:pt x="167692" y="137046"/>
                    <a:pt x="158257" y="145870"/>
                  </a:cubicBezTo>
                  <a:cubicBezTo>
                    <a:pt x="148696" y="154550"/>
                    <a:pt x="134175" y="159025"/>
                    <a:pt x="114820" y="159025"/>
                  </a:cubicBezTo>
                  <a:lnTo>
                    <a:pt x="79937" y="159025"/>
                  </a:lnTo>
                  <a:close/>
                  <a:moveTo>
                    <a:pt x="0" y="332433"/>
                  </a:moveTo>
                  <a:lnTo>
                    <a:pt x="79937" y="332433"/>
                  </a:lnTo>
                  <a:lnTo>
                    <a:pt x="79937" y="222087"/>
                  </a:lnTo>
                  <a:lnTo>
                    <a:pt x="118792" y="222087"/>
                  </a:lnTo>
                  <a:cubicBezTo>
                    <a:pt x="142496" y="222087"/>
                    <a:pt x="164224" y="218116"/>
                    <a:pt x="184082" y="210047"/>
                  </a:cubicBezTo>
                  <a:cubicBezTo>
                    <a:pt x="203815" y="202103"/>
                    <a:pt x="219702" y="189559"/>
                    <a:pt x="231743" y="172810"/>
                  </a:cubicBezTo>
                  <a:cubicBezTo>
                    <a:pt x="243658" y="155934"/>
                    <a:pt x="249858" y="134458"/>
                    <a:pt x="250110" y="108148"/>
                  </a:cubicBezTo>
                  <a:cubicBezTo>
                    <a:pt x="249858" y="80957"/>
                    <a:pt x="243784" y="59373"/>
                    <a:pt x="231869" y="43594"/>
                  </a:cubicBezTo>
                  <a:cubicBezTo>
                    <a:pt x="219828" y="27707"/>
                    <a:pt x="203815" y="16403"/>
                    <a:pt x="183831" y="9700"/>
                  </a:cubicBezTo>
                  <a:cubicBezTo>
                    <a:pt x="163721" y="3122"/>
                    <a:pt x="141256" y="-238"/>
                    <a:pt x="116563" y="13"/>
                  </a:cubicBezTo>
                  <a:lnTo>
                    <a:pt x="0" y="13"/>
                  </a:lnTo>
                  <a:lnTo>
                    <a:pt x="0" y="332433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CE61919-41CE-EB71-8EA1-6CA6ED1482B1}"/>
                </a:ext>
              </a:extLst>
            </p:cNvPr>
            <p:cNvSpPr/>
            <p:nvPr userDrawn="1"/>
          </p:nvSpPr>
          <p:spPr>
            <a:xfrm>
              <a:off x="2426959" y="3451828"/>
              <a:ext cx="250109" cy="332432"/>
            </a:xfrm>
            <a:custGeom>
              <a:avLst/>
              <a:gdLst>
                <a:gd name="connsiteX0" fmla="*/ 79937 w 250109"/>
                <a:gd name="connsiteY0" fmla="*/ 159025 h 332432"/>
                <a:gd name="connsiteX1" fmla="*/ 79937 w 250109"/>
                <a:gd name="connsiteY1" fmla="*/ 62949 h 332432"/>
                <a:gd name="connsiteX2" fmla="*/ 112574 w 250109"/>
                <a:gd name="connsiteY2" fmla="*/ 62949 h 332432"/>
                <a:gd name="connsiteX3" fmla="*/ 156891 w 250109"/>
                <a:gd name="connsiteY3" fmla="*/ 72996 h 332432"/>
                <a:gd name="connsiteX4" fmla="*/ 172401 w 250109"/>
                <a:gd name="connsiteY4" fmla="*/ 108130 h 332432"/>
                <a:gd name="connsiteX5" fmla="*/ 158257 w 250109"/>
                <a:gd name="connsiteY5" fmla="*/ 145870 h 332432"/>
                <a:gd name="connsiteX6" fmla="*/ 114820 w 250109"/>
                <a:gd name="connsiteY6" fmla="*/ 159025 h 332432"/>
                <a:gd name="connsiteX7" fmla="*/ 79937 w 250109"/>
                <a:gd name="connsiteY7" fmla="*/ 159025 h 332432"/>
                <a:gd name="connsiteX8" fmla="*/ 0 w 250109"/>
                <a:gd name="connsiteY8" fmla="*/ 332433 h 332432"/>
                <a:gd name="connsiteX9" fmla="*/ 79937 w 250109"/>
                <a:gd name="connsiteY9" fmla="*/ 332433 h 332432"/>
                <a:gd name="connsiteX10" fmla="*/ 79937 w 250109"/>
                <a:gd name="connsiteY10" fmla="*/ 222087 h 332432"/>
                <a:gd name="connsiteX11" fmla="*/ 118792 w 250109"/>
                <a:gd name="connsiteY11" fmla="*/ 222087 h 332432"/>
                <a:gd name="connsiteX12" fmla="*/ 184082 w 250109"/>
                <a:gd name="connsiteY12" fmla="*/ 210047 h 332432"/>
                <a:gd name="connsiteX13" fmla="*/ 231743 w 250109"/>
                <a:gd name="connsiteY13" fmla="*/ 172810 h 332432"/>
                <a:gd name="connsiteX14" fmla="*/ 250110 w 250109"/>
                <a:gd name="connsiteY14" fmla="*/ 108148 h 332432"/>
                <a:gd name="connsiteX15" fmla="*/ 231869 w 250109"/>
                <a:gd name="connsiteY15" fmla="*/ 43594 h 332432"/>
                <a:gd name="connsiteX16" fmla="*/ 183831 w 250109"/>
                <a:gd name="connsiteY16" fmla="*/ 9700 h 332432"/>
                <a:gd name="connsiteX17" fmla="*/ 116563 w 250109"/>
                <a:gd name="connsiteY17" fmla="*/ 13 h 332432"/>
                <a:gd name="connsiteX18" fmla="*/ 0 w 250109"/>
                <a:gd name="connsiteY18" fmla="*/ 13 h 332432"/>
                <a:gd name="connsiteX19" fmla="*/ 0 w 250109"/>
                <a:gd name="connsiteY19" fmla="*/ 332433 h 33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0109" h="332432">
                  <a:moveTo>
                    <a:pt x="79937" y="159025"/>
                  </a:moveTo>
                  <a:lnTo>
                    <a:pt x="79937" y="62949"/>
                  </a:lnTo>
                  <a:lnTo>
                    <a:pt x="112574" y="62949"/>
                  </a:lnTo>
                  <a:cubicBezTo>
                    <a:pt x="131821" y="62698"/>
                    <a:pt x="146702" y="66059"/>
                    <a:pt x="156891" y="72996"/>
                  </a:cubicBezTo>
                  <a:cubicBezTo>
                    <a:pt x="167189" y="79825"/>
                    <a:pt x="172401" y="91488"/>
                    <a:pt x="172401" y="108130"/>
                  </a:cubicBezTo>
                  <a:cubicBezTo>
                    <a:pt x="172527" y="124520"/>
                    <a:pt x="167692" y="137046"/>
                    <a:pt x="158257" y="145870"/>
                  </a:cubicBezTo>
                  <a:cubicBezTo>
                    <a:pt x="148696" y="154550"/>
                    <a:pt x="134175" y="159025"/>
                    <a:pt x="114820" y="159025"/>
                  </a:cubicBezTo>
                  <a:lnTo>
                    <a:pt x="79937" y="159025"/>
                  </a:lnTo>
                  <a:close/>
                  <a:moveTo>
                    <a:pt x="0" y="332433"/>
                  </a:moveTo>
                  <a:lnTo>
                    <a:pt x="79937" y="332433"/>
                  </a:lnTo>
                  <a:lnTo>
                    <a:pt x="79937" y="222087"/>
                  </a:lnTo>
                  <a:lnTo>
                    <a:pt x="118792" y="222087"/>
                  </a:lnTo>
                  <a:cubicBezTo>
                    <a:pt x="142496" y="222087"/>
                    <a:pt x="164224" y="218116"/>
                    <a:pt x="184082" y="210047"/>
                  </a:cubicBezTo>
                  <a:cubicBezTo>
                    <a:pt x="203815" y="202103"/>
                    <a:pt x="219702" y="189559"/>
                    <a:pt x="231743" y="172810"/>
                  </a:cubicBezTo>
                  <a:cubicBezTo>
                    <a:pt x="243658" y="155934"/>
                    <a:pt x="249858" y="134458"/>
                    <a:pt x="250110" y="108148"/>
                  </a:cubicBezTo>
                  <a:cubicBezTo>
                    <a:pt x="249858" y="80957"/>
                    <a:pt x="243784" y="59373"/>
                    <a:pt x="231869" y="43594"/>
                  </a:cubicBezTo>
                  <a:cubicBezTo>
                    <a:pt x="219828" y="27707"/>
                    <a:pt x="203815" y="16403"/>
                    <a:pt x="183831" y="9700"/>
                  </a:cubicBezTo>
                  <a:cubicBezTo>
                    <a:pt x="163721" y="3122"/>
                    <a:pt x="141256" y="-238"/>
                    <a:pt x="116563" y="13"/>
                  </a:cubicBezTo>
                  <a:lnTo>
                    <a:pt x="0" y="13"/>
                  </a:lnTo>
                  <a:lnTo>
                    <a:pt x="0" y="332433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4A1F01-04D3-0751-B846-94EE6CA5AD42}"/>
                </a:ext>
              </a:extLst>
            </p:cNvPr>
            <p:cNvSpPr/>
            <p:nvPr userDrawn="1"/>
          </p:nvSpPr>
          <p:spPr>
            <a:xfrm>
              <a:off x="2713715" y="3451841"/>
              <a:ext cx="259922" cy="332419"/>
            </a:xfrm>
            <a:custGeom>
              <a:avLst/>
              <a:gdLst>
                <a:gd name="connsiteX0" fmla="*/ 89732 w 259922"/>
                <a:gd name="connsiteY0" fmla="*/ 332420 h 332419"/>
                <a:gd name="connsiteX1" fmla="*/ 169669 w 259922"/>
                <a:gd name="connsiteY1" fmla="*/ 332420 h 332419"/>
                <a:gd name="connsiteX2" fmla="*/ 169669 w 259922"/>
                <a:gd name="connsiteY2" fmla="*/ 66045 h 332419"/>
                <a:gd name="connsiteX3" fmla="*/ 259922 w 259922"/>
                <a:gd name="connsiteY3" fmla="*/ 66045 h 332419"/>
                <a:gd name="connsiteX4" fmla="*/ 259922 w 259922"/>
                <a:gd name="connsiteY4" fmla="*/ 0 h 332419"/>
                <a:gd name="connsiteX5" fmla="*/ 0 w 259922"/>
                <a:gd name="connsiteY5" fmla="*/ 0 h 332419"/>
                <a:gd name="connsiteX6" fmla="*/ 0 w 259922"/>
                <a:gd name="connsiteY6" fmla="*/ 66045 h 332419"/>
                <a:gd name="connsiteX7" fmla="*/ 89732 w 259922"/>
                <a:gd name="connsiteY7" fmla="*/ 66045 h 33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922" h="332419">
                  <a:moveTo>
                    <a:pt x="89732" y="332420"/>
                  </a:moveTo>
                  <a:lnTo>
                    <a:pt x="169669" y="332420"/>
                  </a:lnTo>
                  <a:lnTo>
                    <a:pt x="169669" y="66045"/>
                  </a:lnTo>
                  <a:lnTo>
                    <a:pt x="259922" y="66045"/>
                  </a:lnTo>
                  <a:lnTo>
                    <a:pt x="259922" y="0"/>
                  </a:lnTo>
                  <a:lnTo>
                    <a:pt x="0" y="0"/>
                  </a:lnTo>
                  <a:lnTo>
                    <a:pt x="0" y="66045"/>
                  </a:lnTo>
                  <a:lnTo>
                    <a:pt x="89732" y="66045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46660E8-316C-5F14-5D9F-7C55D38617EB}"/>
                </a:ext>
              </a:extLst>
            </p:cNvPr>
            <p:cNvSpPr/>
            <p:nvPr userDrawn="1"/>
          </p:nvSpPr>
          <p:spPr>
            <a:xfrm>
              <a:off x="3026743" y="3420175"/>
              <a:ext cx="399147" cy="388526"/>
            </a:xfrm>
            <a:custGeom>
              <a:avLst/>
              <a:gdLst>
                <a:gd name="connsiteX0" fmla="*/ 387323 w 399147"/>
                <a:gd name="connsiteY0" fmla="*/ 305498 h 388526"/>
                <a:gd name="connsiteX1" fmla="*/ 387323 w 399147"/>
                <a:gd name="connsiteY1" fmla="*/ 257334 h 388526"/>
                <a:gd name="connsiteX2" fmla="*/ 291211 w 399147"/>
                <a:gd name="connsiteY2" fmla="*/ 257334 h 388526"/>
                <a:gd name="connsiteX3" fmla="*/ 292235 w 399147"/>
                <a:gd name="connsiteY3" fmla="*/ 248475 h 388526"/>
                <a:gd name="connsiteX4" fmla="*/ 293260 w 399147"/>
                <a:gd name="connsiteY4" fmla="*/ 239273 h 388526"/>
                <a:gd name="connsiteX5" fmla="*/ 367212 w 399147"/>
                <a:gd name="connsiteY5" fmla="*/ 239273 h 388526"/>
                <a:gd name="connsiteX6" fmla="*/ 367212 w 399147"/>
                <a:gd name="connsiteY6" fmla="*/ 98628 h 388526"/>
                <a:gd name="connsiteX7" fmla="*/ 159084 w 399147"/>
                <a:gd name="connsiteY7" fmla="*/ 98628 h 388526"/>
                <a:gd name="connsiteX8" fmla="*/ 159084 w 399147"/>
                <a:gd name="connsiteY8" fmla="*/ 239273 h 388526"/>
                <a:gd name="connsiteX9" fmla="*/ 235193 w 399147"/>
                <a:gd name="connsiteY9" fmla="*/ 239273 h 388526"/>
                <a:gd name="connsiteX10" fmla="*/ 234061 w 399147"/>
                <a:gd name="connsiteY10" fmla="*/ 248475 h 388526"/>
                <a:gd name="connsiteX11" fmla="*/ 232696 w 399147"/>
                <a:gd name="connsiteY11" fmla="*/ 257334 h 388526"/>
                <a:gd name="connsiteX12" fmla="*/ 143970 w 399147"/>
                <a:gd name="connsiteY12" fmla="*/ 257334 h 388526"/>
                <a:gd name="connsiteX13" fmla="*/ 143970 w 399147"/>
                <a:gd name="connsiteY13" fmla="*/ 305498 h 388526"/>
                <a:gd name="connsiteX14" fmla="*/ 211453 w 399147"/>
                <a:gd name="connsiteY14" fmla="*/ 305498 h 388526"/>
                <a:gd name="connsiteX15" fmla="*/ 179751 w 399147"/>
                <a:gd name="connsiteY15" fmla="*/ 326058 h 388526"/>
                <a:gd name="connsiteX16" fmla="*/ 126358 w 399147"/>
                <a:gd name="connsiteY16" fmla="*/ 341046 h 388526"/>
                <a:gd name="connsiteX17" fmla="*/ 143629 w 399147"/>
                <a:gd name="connsiteY17" fmla="*/ 363762 h 388526"/>
                <a:gd name="connsiteX18" fmla="*/ 156245 w 399147"/>
                <a:gd name="connsiteY18" fmla="*/ 388527 h 388526"/>
                <a:gd name="connsiteX19" fmla="*/ 232480 w 399147"/>
                <a:gd name="connsiteY19" fmla="*/ 359215 h 388526"/>
                <a:gd name="connsiteX20" fmla="*/ 273149 w 399147"/>
                <a:gd name="connsiteY20" fmla="*/ 317755 h 388526"/>
                <a:gd name="connsiteX21" fmla="*/ 309398 w 399147"/>
                <a:gd name="connsiteY21" fmla="*/ 360815 h 388526"/>
                <a:gd name="connsiteX22" fmla="*/ 363133 w 399147"/>
                <a:gd name="connsiteY22" fmla="*/ 387736 h 388526"/>
                <a:gd name="connsiteX23" fmla="*/ 379379 w 399147"/>
                <a:gd name="connsiteY23" fmla="*/ 361713 h 388526"/>
                <a:gd name="connsiteX24" fmla="*/ 399148 w 399147"/>
                <a:gd name="connsiteY24" fmla="*/ 338656 h 388526"/>
                <a:gd name="connsiteX25" fmla="*/ 359161 w 399147"/>
                <a:gd name="connsiteY25" fmla="*/ 325932 h 388526"/>
                <a:gd name="connsiteX26" fmla="*/ 329275 w 399147"/>
                <a:gd name="connsiteY26" fmla="*/ 305480 h 388526"/>
                <a:gd name="connsiteX27" fmla="*/ 387323 w 399147"/>
                <a:gd name="connsiteY27" fmla="*/ 305480 h 388526"/>
                <a:gd name="connsiteX28" fmla="*/ 213843 w 399147"/>
                <a:gd name="connsiteY28" fmla="*/ 139064 h 388526"/>
                <a:gd name="connsiteX29" fmla="*/ 309955 w 399147"/>
                <a:gd name="connsiteY29" fmla="*/ 139064 h 388526"/>
                <a:gd name="connsiteX30" fmla="*/ 309955 w 399147"/>
                <a:gd name="connsiteY30" fmla="*/ 150080 h 388526"/>
                <a:gd name="connsiteX31" fmla="*/ 213843 w 399147"/>
                <a:gd name="connsiteY31" fmla="*/ 150080 h 388526"/>
                <a:gd name="connsiteX32" fmla="*/ 213843 w 399147"/>
                <a:gd name="connsiteY32" fmla="*/ 139064 h 388526"/>
                <a:gd name="connsiteX33" fmla="*/ 213843 w 399147"/>
                <a:gd name="connsiteY33" fmla="*/ 187677 h 388526"/>
                <a:gd name="connsiteX34" fmla="*/ 309955 w 399147"/>
                <a:gd name="connsiteY34" fmla="*/ 187677 h 388526"/>
                <a:gd name="connsiteX35" fmla="*/ 309955 w 399147"/>
                <a:gd name="connsiteY35" fmla="*/ 198819 h 388526"/>
                <a:gd name="connsiteX36" fmla="*/ 213843 w 399147"/>
                <a:gd name="connsiteY36" fmla="*/ 198819 h 388526"/>
                <a:gd name="connsiteX37" fmla="*/ 213843 w 399147"/>
                <a:gd name="connsiteY37" fmla="*/ 187677 h 388526"/>
                <a:gd name="connsiteX38" fmla="*/ 158293 w 399147"/>
                <a:gd name="connsiteY38" fmla="*/ 214724 h 388526"/>
                <a:gd name="connsiteX39" fmla="*/ 144653 w 399147"/>
                <a:gd name="connsiteY39" fmla="*/ 194272 h 388526"/>
                <a:gd name="connsiteX40" fmla="*/ 124651 w 399147"/>
                <a:gd name="connsiteY40" fmla="*/ 165536 h 388526"/>
                <a:gd name="connsiteX41" fmla="*/ 107488 w 399147"/>
                <a:gd name="connsiteY41" fmla="*/ 142353 h 388526"/>
                <a:gd name="connsiteX42" fmla="*/ 107488 w 399147"/>
                <a:gd name="connsiteY42" fmla="*/ 129629 h 388526"/>
                <a:gd name="connsiteX43" fmla="*/ 141903 w 399147"/>
                <a:gd name="connsiteY43" fmla="*/ 129629 h 388526"/>
                <a:gd name="connsiteX44" fmla="*/ 141903 w 399147"/>
                <a:gd name="connsiteY44" fmla="*/ 74869 h 388526"/>
                <a:gd name="connsiteX45" fmla="*/ 107488 w 399147"/>
                <a:gd name="connsiteY45" fmla="*/ 74869 h 388526"/>
                <a:gd name="connsiteX46" fmla="*/ 107488 w 399147"/>
                <a:gd name="connsiteY46" fmla="*/ 0 h 388526"/>
                <a:gd name="connsiteX47" fmla="*/ 51470 w 399147"/>
                <a:gd name="connsiteY47" fmla="*/ 0 h 388526"/>
                <a:gd name="connsiteX48" fmla="*/ 51470 w 399147"/>
                <a:gd name="connsiteY48" fmla="*/ 74869 h 388526"/>
                <a:gd name="connsiteX49" fmla="*/ 11035 w 399147"/>
                <a:gd name="connsiteY49" fmla="*/ 74869 h 388526"/>
                <a:gd name="connsiteX50" fmla="*/ 11035 w 399147"/>
                <a:gd name="connsiteY50" fmla="*/ 129629 h 388526"/>
                <a:gd name="connsiteX51" fmla="*/ 51470 w 399147"/>
                <a:gd name="connsiteY51" fmla="*/ 129629 h 388526"/>
                <a:gd name="connsiteX52" fmla="*/ 51470 w 399147"/>
                <a:gd name="connsiteY52" fmla="*/ 144401 h 388526"/>
                <a:gd name="connsiteX53" fmla="*/ 29545 w 399147"/>
                <a:gd name="connsiteY53" fmla="*/ 207446 h 388526"/>
                <a:gd name="connsiteX54" fmla="*/ 0 w 399147"/>
                <a:gd name="connsiteY54" fmla="*/ 259365 h 388526"/>
                <a:gd name="connsiteX55" fmla="*/ 15222 w 399147"/>
                <a:gd name="connsiteY55" fmla="*/ 289468 h 388526"/>
                <a:gd name="connsiteX56" fmla="*/ 27371 w 399147"/>
                <a:gd name="connsiteY56" fmla="*/ 320253 h 388526"/>
                <a:gd name="connsiteX57" fmla="*/ 39861 w 399147"/>
                <a:gd name="connsiteY57" fmla="*/ 298094 h 388526"/>
                <a:gd name="connsiteX58" fmla="*/ 51453 w 399147"/>
                <a:gd name="connsiteY58" fmla="*/ 271963 h 388526"/>
                <a:gd name="connsiteX59" fmla="*/ 51453 w 399147"/>
                <a:gd name="connsiteY59" fmla="*/ 388527 h 388526"/>
                <a:gd name="connsiteX60" fmla="*/ 107470 w 399147"/>
                <a:gd name="connsiteY60" fmla="*/ 388527 h 388526"/>
                <a:gd name="connsiteX61" fmla="*/ 107470 w 399147"/>
                <a:gd name="connsiteY61" fmla="*/ 217995 h 388526"/>
                <a:gd name="connsiteX62" fmla="*/ 116564 w 399147"/>
                <a:gd name="connsiteY62" fmla="*/ 237997 h 388526"/>
                <a:gd name="connsiteX63" fmla="*/ 123501 w 399147"/>
                <a:gd name="connsiteY63" fmla="*/ 255609 h 388526"/>
                <a:gd name="connsiteX64" fmla="*/ 158293 w 399147"/>
                <a:gd name="connsiteY64" fmla="*/ 214724 h 388526"/>
                <a:gd name="connsiteX65" fmla="*/ 192260 w 399147"/>
                <a:gd name="connsiteY65" fmla="*/ 92032 h 388526"/>
                <a:gd name="connsiteX66" fmla="*/ 248277 w 399147"/>
                <a:gd name="connsiteY66" fmla="*/ 92032 h 388526"/>
                <a:gd name="connsiteX67" fmla="*/ 248277 w 399147"/>
                <a:gd name="connsiteY67" fmla="*/ 72821 h 388526"/>
                <a:gd name="connsiteX68" fmla="*/ 287131 w 399147"/>
                <a:gd name="connsiteY68" fmla="*/ 72821 h 388526"/>
                <a:gd name="connsiteX69" fmla="*/ 287131 w 399147"/>
                <a:gd name="connsiteY69" fmla="*/ 92014 h 388526"/>
                <a:gd name="connsiteX70" fmla="*/ 344730 w 399147"/>
                <a:gd name="connsiteY70" fmla="*/ 92014 h 388526"/>
                <a:gd name="connsiteX71" fmla="*/ 344730 w 399147"/>
                <a:gd name="connsiteY71" fmla="*/ 72821 h 388526"/>
                <a:gd name="connsiteX72" fmla="*/ 384842 w 399147"/>
                <a:gd name="connsiteY72" fmla="*/ 72821 h 388526"/>
                <a:gd name="connsiteX73" fmla="*/ 384842 w 399147"/>
                <a:gd name="connsiteY73" fmla="*/ 24549 h 388526"/>
                <a:gd name="connsiteX74" fmla="*/ 344730 w 399147"/>
                <a:gd name="connsiteY74" fmla="*/ 24549 h 388526"/>
                <a:gd name="connsiteX75" fmla="*/ 344730 w 399147"/>
                <a:gd name="connsiteY75" fmla="*/ 0 h 388526"/>
                <a:gd name="connsiteX76" fmla="*/ 287131 w 399147"/>
                <a:gd name="connsiteY76" fmla="*/ 0 h 388526"/>
                <a:gd name="connsiteX77" fmla="*/ 287131 w 399147"/>
                <a:gd name="connsiteY77" fmla="*/ 24531 h 388526"/>
                <a:gd name="connsiteX78" fmla="*/ 248277 w 399147"/>
                <a:gd name="connsiteY78" fmla="*/ 24531 h 388526"/>
                <a:gd name="connsiteX79" fmla="*/ 248277 w 399147"/>
                <a:gd name="connsiteY79" fmla="*/ 0 h 388526"/>
                <a:gd name="connsiteX80" fmla="*/ 192260 w 399147"/>
                <a:gd name="connsiteY80" fmla="*/ 0 h 388526"/>
                <a:gd name="connsiteX81" fmla="*/ 192260 w 399147"/>
                <a:gd name="connsiteY81" fmla="*/ 24531 h 388526"/>
                <a:gd name="connsiteX82" fmla="*/ 150907 w 399147"/>
                <a:gd name="connsiteY82" fmla="*/ 24531 h 388526"/>
                <a:gd name="connsiteX83" fmla="*/ 150907 w 399147"/>
                <a:gd name="connsiteY83" fmla="*/ 72821 h 388526"/>
                <a:gd name="connsiteX84" fmla="*/ 192260 w 399147"/>
                <a:gd name="connsiteY84" fmla="*/ 72821 h 388526"/>
                <a:gd name="connsiteX85" fmla="*/ 192260 w 399147"/>
                <a:gd name="connsiteY85" fmla="*/ 92032 h 38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99147" h="388526">
                  <a:moveTo>
                    <a:pt x="387323" y="305498"/>
                  </a:moveTo>
                  <a:lnTo>
                    <a:pt x="387323" y="257334"/>
                  </a:lnTo>
                  <a:lnTo>
                    <a:pt x="291211" y="257334"/>
                  </a:lnTo>
                  <a:cubicBezTo>
                    <a:pt x="291552" y="254387"/>
                    <a:pt x="291894" y="251422"/>
                    <a:pt x="292235" y="248475"/>
                  </a:cubicBezTo>
                  <a:lnTo>
                    <a:pt x="293260" y="239273"/>
                  </a:lnTo>
                  <a:lnTo>
                    <a:pt x="367212" y="239273"/>
                  </a:lnTo>
                  <a:lnTo>
                    <a:pt x="367212" y="98628"/>
                  </a:lnTo>
                  <a:lnTo>
                    <a:pt x="159084" y="98628"/>
                  </a:lnTo>
                  <a:lnTo>
                    <a:pt x="159084" y="239273"/>
                  </a:lnTo>
                  <a:lnTo>
                    <a:pt x="235193" y="239273"/>
                  </a:lnTo>
                  <a:lnTo>
                    <a:pt x="234061" y="248475"/>
                  </a:lnTo>
                  <a:cubicBezTo>
                    <a:pt x="233720" y="251422"/>
                    <a:pt x="233271" y="254387"/>
                    <a:pt x="232696" y="257334"/>
                  </a:cubicBezTo>
                  <a:lnTo>
                    <a:pt x="143970" y="257334"/>
                  </a:lnTo>
                  <a:lnTo>
                    <a:pt x="143970" y="305498"/>
                  </a:lnTo>
                  <a:lnTo>
                    <a:pt x="211453" y="305498"/>
                  </a:lnTo>
                  <a:cubicBezTo>
                    <a:pt x="204067" y="313226"/>
                    <a:pt x="193500" y="320145"/>
                    <a:pt x="179751" y="326058"/>
                  </a:cubicBezTo>
                  <a:cubicBezTo>
                    <a:pt x="166111" y="331970"/>
                    <a:pt x="148283" y="336966"/>
                    <a:pt x="126358" y="341046"/>
                  </a:cubicBezTo>
                  <a:cubicBezTo>
                    <a:pt x="132145" y="347174"/>
                    <a:pt x="137824" y="354686"/>
                    <a:pt x="143629" y="363762"/>
                  </a:cubicBezTo>
                  <a:cubicBezTo>
                    <a:pt x="149308" y="372730"/>
                    <a:pt x="153513" y="381033"/>
                    <a:pt x="156245" y="388527"/>
                  </a:cubicBezTo>
                  <a:cubicBezTo>
                    <a:pt x="188629" y="380799"/>
                    <a:pt x="214077" y="371022"/>
                    <a:pt x="232480" y="359215"/>
                  </a:cubicBezTo>
                  <a:cubicBezTo>
                    <a:pt x="250990" y="347516"/>
                    <a:pt x="264523" y="333660"/>
                    <a:pt x="273149" y="317755"/>
                  </a:cubicBezTo>
                  <a:cubicBezTo>
                    <a:pt x="282692" y="334792"/>
                    <a:pt x="294733" y="349115"/>
                    <a:pt x="309398" y="360815"/>
                  </a:cubicBezTo>
                  <a:cubicBezTo>
                    <a:pt x="324171" y="372622"/>
                    <a:pt x="341998" y="381500"/>
                    <a:pt x="363133" y="387736"/>
                  </a:cubicBezTo>
                  <a:cubicBezTo>
                    <a:pt x="367105" y="379775"/>
                    <a:pt x="372568" y="371148"/>
                    <a:pt x="379379" y="361713"/>
                  </a:cubicBezTo>
                  <a:cubicBezTo>
                    <a:pt x="386190" y="352404"/>
                    <a:pt x="392786" y="344676"/>
                    <a:pt x="399148" y="338656"/>
                  </a:cubicBezTo>
                  <a:cubicBezTo>
                    <a:pt x="384034" y="335708"/>
                    <a:pt x="370753" y="331503"/>
                    <a:pt x="359161" y="325932"/>
                  </a:cubicBezTo>
                  <a:cubicBezTo>
                    <a:pt x="347569" y="320253"/>
                    <a:pt x="337577" y="313442"/>
                    <a:pt x="329275" y="305480"/>
                  </a:cubicBezTo>
                  <a:lnTo>
                    <a:pt x="387323" y="305480"/>
                  </a:lnTo>
                  <a:close/>
                  <a:moveTo>
                    <a:pt x="213843" y="139064"/>
                  </a:moveTo>
                  <a:lnTo>
                    <a:pt x="309955" y="139064"/>
                  </a:lnTo>
                  <a:lnTo>
                    <a:pt x="309955" y="150080"/>
                  </a:lnTo>
                  <a:lnTo>
                    <a:pt x="213843" y="150080"/>
                  </a:lnTo>
                  <a:lnTo>
                    <a:pt x="213843" y="139064"/>
                  </a:lnTo>
                  <a:close/>
                  <a:moveTo>
                    <a:pt x="213843" y="187677"/>
                  </a:moveTo>
                  <a:lnTo>
                    <a:pt x="309955" y="187677"/>
                  </a:lnTo>
                  <a:lnTo>
                    <a:pt x="309955" y="198819"/>
                  </a:lnTo>
                  <a:lnTo>
                    <a:pt x="213843" y="198819"/>
                  </a:lnTo>
                  <a:lnTo>
                    <a:pt x="213843" y="187677"/>
                  </a:lnTo>
                  <a:close/>
                  <a:moveTo>
                    <a:pt x="158293" y="214724"/>
                  </a:moveTo>
                  <a:cubicBezTo>
                    <a:pt x="155562" y="210411"/>
                    <a:pt x="151015" y="203582"/>
                    <a:pt x="144653" y="194272"/>
                  </a:cubicBezTo>
                  <a:cubicBezTo>
                    <a:pt x="138291" y="184963"/>
                    <a:pt x="131695" y="175294"/>
                    <a:pt x="124651" y="165536"/>
                  </a:cubicBezTo>
                  <a:cubicBezTo>
                    <a:pt x="117714" y="155759"/>
                    <a:pt x="112035" y="148032"/>
                    <a:pt x="107488" y="142353"/>
                  </a:cubicBezTo>
                  <a:lnTo>
                    <a:pt x="107488" y="129629"/>
                  </a:lnTo>
                  <a:lnTo>
                    <a:pt x="141903" y="129629"/>
                  </a:lnTo>
                  <a:lnTo>
                    <a:pt x="141903" y="74869"/>
                  </a:lnTo>
                  <a:lnTo>
                    <a:pt x="107488" y="74869"/>
                  </a:lnTo>
                  <a:lnTo>
                    <a:pt x="107488" y="0"/>
                  </a:lnTo>
                  <a:lnTo>
                    <a:pt x="51470" y="0"/>
                  </a:lnTo>
                  <a:lnTo>
                    <a:pt x="51470" y="74869"/>
                  </a:lnTo>
                  <a:lnTo>
                    <a:pt x="11035" y="74869"/>
                  </a:lnTo>
                  <a:lnTo>
                    <a:pt x="11035" y="129629"/>
                  </a:lnTo>
                  <a:lnTo>
                    <a:pt x="51470" y="129629"/>
                  </a:lnTo>
                  <a:lnTo>
                    <a:pt x="51470" y="144401"/>
                  </a:lnTo>
                  <a:cubicBezTo>
                    <a:pt x="45684" y="165877"/>
                    <a:pt x="38405" y="186886"/>
                    <a:pt x="29545" y="207446"/>
                  </a:cubicBezTo>
                  <a:cubicBezTo>
                    <a:pt x="20793" y="228005"/>
                    <a:pt x="10909" y="245383"/>
                    <a:pt x="0" y="259365"/>
                  </a:cubicBezTo>
                  <a:cubicBezTo>
                    <a:pt x="4888" y="267884"/>
                    <a:pt x="9992" y="278002"/>
                    <a:pt x="15222" y="289468"/>
                  </a:cubicBezTo>
                  <a:cubicBezTo>
                    <a:pt x="20452" y="300933"/>
                    <a:pt x="24423" y="311159"/>
                    <a:pt x="27371" y="320253"/>
                  </a:cubicBezTo>
                  <a:cubicBezTo>
                    <a:pt x="31684" y="313657"/>
                    <a:pt x="35781" y="306271"/>
                    <a:pt x="39861" y="298094"/>
                  </a:cubicBezTo>
                  <a:cubicBezTo>
                    <a:pt x="43959" y="289917"/>
                    <a:pt x="47822" y="281165"/>
                    <a:pt x="51453" y="271963"/>
                  </a:cubicBezTo>
                  <a:lnTo>
                    <a:pt x="51453" y="388527"/>
                  </a:lnTo>
                  <a:lnTo>
                    <a:pt x="107470" y="388527"/>
                  </a:lnTo>
                  <a:lnTo>
                    <a:pt x="107470" y="217995"/>
                  </a:lnTo>
                  <a:cubicBezTo>
                    <a:pt x="110759" y="224932"/>
                    <a:pt x="113832" y="231635"/>
                    <a:pt x="116564" y="237997"/>
                  </a:cubicBezTo>
                  <a:cubicBezTo>
                    <a:pt x="119295" y="244359"/>
                    <a:pt x="121559" y="250272"/>
                    <a:pt x="123501" y="255609"/>
                  </a:cubicBezTo>
                  <a:lnTo>
                    <a:pt x="158293" y="214724"/>
                  </a:lnTo>
                  <a:close/>
                  <a:moveTo>
                    <a:pt x="192260" y="92032"/>
                  </a:moveTo>
                  <a:lnTo>
                    <a:pt x="248277" y="92032"/>
                  </a:lnTo>
                  <a:lnTo>
                    <a:pt x="248277" y="72821"/>
                  </a:lnTo>
                  <a:lnTo>
                    <a:pt x="287131" y="72821"/>
                  </a:lnTo>
                  <a:lnTo>
                    <a:pt x="287131" y="92014"/>
                  </a:lnTo>
                  <a:lnTo>
                    <a:pt x="344730" y="92014"/>
                  </a:lnTo>
                  <a:lnTo>
                    <a:pt x="344730" y="72821"/>
                  </a:lnTo>
                  <a:lnTo>
                    <a:pt x="384842" y="72821"/>
                  </a:lnTo>
                  <a:lnTo>
                    <a:pt x="384842" y="24549"/>
                  </a:lnTo>
                  <a:lnTo>
                    <a:pt x="344730" y="24549"/>
                  </a:lnTo>
                  <a:lnTo>
                    <a:pt x="344730" y="0"/>
                  </a:lnTo>
                  <a:lnTo>
                    <a:pt x="287131" y="0"/>
                  </a:lnTo>
                  <a:lnTo>
                    <a:pt x="287131" y="24531"/>
                  </a:lnTo>
                  <a:lnTo>
                    <a:pt x="248277" y="24531"/>
                  </a:lnTo>
                  <a:lnTo>
                    <a:pt x="248277" y="0"/>
                  </a:lnTo>
                  <a:lnTo>
                    <a:pt x="192260" y="0"/>
                  </a:lnTo>
                  <a:lnTo>
                    <a:pt x="192260" y="24531"/>
                  </a:lnTo>
                  <a:lnTo>
                    <a:pt x="150907" y="24531"/>
                  </a:lnTo>
                  <a:lnTo>
                    <a:pt x="150907" y="72821"/>
                  </a:lnTo>
                  <a:lnTo>
                    <a:pt x="192260" y="72821"/>
                  </a:lnTo>
                  <a:lnTo>
                    <a:pt x="192260" y="92032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9FFE236-4EDA-6DE1-6480-897DBB0F8C81}"/>
                </a:ext>
              </a:extLst>
            </p:cNvPr>
            <p:cNvSpPr/>
            <p:nvPr userDrawn="1"/>
          </p:nvSpPr>
          <p:spPr>
            <a:xfrm>
              <a:off x="3480148" y="3420876"/>
              <a:ext cx="396829" cy="390287"/>
            </a:xfrm>
            <a:custGeom>
              <a:avLst/>
              <a:gdLst>
                <a:gd name="connsiteX0" fmla="*/ 340992 w 396829"/>
                <a:gd name="connsiteY0" fmla="*/ 106823 h 390287"/>
                <a:gd name="connsiteX1" fmla="*/ 330802 w 396829"/>
                <a:gd name="connsiteY1" fmla="*/ 108530 h 390287"/>
                <a:gd name="connsiteX2" fmla="*/ 221930 w 396829"/>
                <a:gd name="connsiteY2" fmla="*/ 108530 h 390287"/>
                <a:gd name="connsiteX3" fmla="*/ 221930 w 396829"/>
                <a:gd name="connsiteY3" fmla="*/ 76253 h 390287"/>
                <a:gd name="connsiteX4" fmla="*/ 308931 w 396829"/>
                <a:gd name="connsiteY4" fmla="*/ 66962 h 390287"/>
                <a:gd name="connsiteX5" fmla="*/ 388347 w 396829"/>
                <a:gd name="connsiteY5" fmla="*/ 47355 h 390287"/>
                <a:gd name="connsiteX6" fmla="*/ 347911 w 396829"/>
                <a:gd name="connsiteY6" fmla="*/ 0 h 390287"/>
                <a:gd name="connsiteX7" fmla="*/ 264307 w 396829"/>
                <a:gd name="connsiteY7" fmla="*/ 19265 h 390287"/>
                <a:gd name="connsiteX8" fmla="*/ 164386 w 396829"/>
                <a:gd name="connsiteY8" fmla="*/ 27766 h 390287"/>
                <a:gd name="connsiteX9" fmla="*/ 164386 w 396829"/>
                <a:gd name="connsiteY9" fmla="*/ 123608 h 390287"/>
                <a:gd name="connsiteX10" fmla="*/ 161780 w 396829"/>
                <a:gd name="connsiteY10" fmla="*/ 198945 h 390287"/>
                <a:gd name="connsiteX11" fmla="*/ 147960 w 396829"/>
                <a:gd name="connsiteY11" fmla="*/ 281416 h 390287"/>
                <a:gd name="connsiteX12" fmla="*/ 114209 w 396829"/>
                <a:gd name="connsiteY12" fmla="*/ 356412 h 390287"/>
                <a:gd name="connsiteX13" fmla="*/ 139926 w 396829"/>
                <a:gd name="connsiteY13" fmla="*/ 371705 h 390287"/>
                <a:gd name="connsiteX14" fmla="*/ 163146 w 396829"/>
                <a:gd name="connsiteY14" fmla="*/ 390288 h 390287"/>
                <a:gd name="connsiteX15" fmla="*/ 176283 w 396829"/>
                <a:gd name="connsiteY15" fmla="*/ 368758 h 390287"/>
                <a:gd name="connsiteX16" fmla="*/ 187264 w 396829"/>
                <a:gd name="connsiteY16" fmla="*/ 345090 h 390287"/>
                <a:gd name="connsiteX17" fmla="*/ 203456 w 396829"/>
                <a:gd name="connsiteY17" fmla="*/ 366494 h 390287"/>
                <a:gd name="connsiteX18" fmla="*/ 216593 w 396829"/>
                <a:gd name="connsiteY18" fmla="*/ 387898 h 390287"/>
                <a:gd name="connsiteX19" fmla="*/ 255340 w 396829"/>
                <a:gd name="connsiteY19" fmla="*/ 364553 h 390287"/>
                <a:gd name="connsiteX20" fmla="*/ 288767 w 396829"/>
                <a:gd name="connsiteY20" fmla="*/ 336014 h 390287"/>
                <a:gd name="connsiteX21" fmla="*/ 357759 w 396829"/>
                <a:gd name="connsiteY21" fmla="*/ 389479 h 390287"/>
                <a:gd name="connsiteX22" fmla="*/ 375425 w 396829"/>
                <a:gd name="connsiteY22" fmla="*/ 362288 h 390287"/>
                <a:gd name="connsiteX23" fmla="*/ 396830 w 396829"/>
                <a:gd name="connsiteY23" fmla="*/ 338494 h 390287"/>
                <a:gd name="connsiteX24" fmla="*/ 357526 w 396829"/>
                <a:gd name="connsiteY24" fmla="*/ 316856 h 390287"/>
                <a:gd name="connsiteX25" fmla="*/ 325914 w 396829"/>
                <a:gd name="connsiteY25" fmla="*/ 287509 h 390287"/>
                <a:gd name="connsiteX26" fmla="*/ 358766 w 396829"/>
                <a:gd name="connsiteY26" fmla="*/ 212172 h 390287"/>
                <a:gd name="connsiteX27" fmla="*/ 378139 w 396829"/>
                <a:gd name="connsiteY27" fmla="*/ 117013 h 390287"/>
                <a:gd name="connsiteX28" fmla="*/ 340992 w 396829"/>
                <a:gd name="connsiteY28" fmla="*/ 106823 h 390287"/>
                <a:gd name="connsiteX29" fmla="*/ 313693 w 396829"/>
                <a:gd name="connsiteY29" fmla="*/ 161079 h 390287"/>
                <a:gd name="connsiteX30" fmla="*/ 290474 w 396829"/>
                <a:gd name="connsiteY30" fmla="*/ 230862 h 390287"/>
                <a:gd name="connsiteX31" fmla="*/ 277445 w 396829"/>
                <a:gd name="connsiteY31" fmla="*/ 197220 h 390287"/>
                <a:gd name="connsiteX32" fmla="*/ 267596 w 396829"/>
                <a:gd name="connsiteY32" fmla="*/ 161079 h 390287"/>
                <a:gd name="connsiteX33" fmla="*/ 313693 w 396829"/>
                <a:gd name="connsiteY33" fmla="*/ 161079 h 390287"/>
                <a:gd name="connsiteX34" fmla="*/ 191343 w 396829"/>
                <a:gd name="connsiteY34" fmla="*/ 334414 h 390287"/>
                <a:gd name="connsiteX35" fmla="*/ 210950 w 396829"/>
                <a:gd name="connsiteY35" fmla="*/ 259994 h 390287"/>
                <a:gd name="connsiteX36" fmla="*/ 219900 w 396829"/>
                <a:gd name="connsiteY36" fmla="*/ 184765 h 390287"/>
                <a:gd name="connsiteX37" fmla="*/ 235301 w 396829"/>
                <a:gd name="connsiteY37" fmla="*/ 238123 h 390287"/>
                <a:gd name="connsiteX38" fmla="*/ 255358 w 396829"/>
                <a:gd name="connsiteY38" fmla="*/ 285478 h 390287"/>
                <a:gd name="connsiteX39" fmla="*/ 225794 w 396829"/>
                <a:gd name="connsiteY39" fmla="*/ 313352 h 390287"/>
                <a:gd name="connsiteX40" fmla="*/ 191343 w 396829"/>
                <a:gd name="connsiteY40" fmla="*/ 334414 h 390287"/>
                <a:gd name="connsiteX41" fmla="*/ 159965 w 396829"/>
                <a:gd name="connsiteY41" fmla="*/ 207535 h 390287"/>
                <a:gd name="connsiteX42" fmla="*/ 146486 w 396829"/>
                <a:gd name="connsiteY42" fmla="*/ 185898 h 390287"/>
                <a:gd name="connsiteX43" fmla="*/ 127005 w 396829"/>
                <a:gd name="connsiteY43" fmla="*/ 155885 h 390287"/>
                <a:gd name="connsiteX44" fmla="*/ 111370 w 396829"/>
                <a:gd name="connsiteY44" fmla="*/ 133349 h 390287"/>
                <a:gd name="connsiteX45" fmla="*/ 111370 w 396829"/>
                <a:gd name="connsiteY45" fmla="*/ 129269 h 390287"/>
                <a:gd name="connsiteX46" fmla="*/ 152147 w 396829"/>
                <a:gd name="connsiteY46" fmla="*/ 129269 h 390287"/>
                <a:gd name="connsiteX47" fmla="*/ 152147 w 396829"/>
                <a:gd name="connsiteY47" fmla="*/ 74672 h 390287"/>
                <a:gd name="connsiteX48" fmla="*/ 111370 w 396829"/>
                <a:gd name="connsiteY48" fmla="*/ 74672 h 390287"/>
                <a:gd name="connsiteX49" fmla="*/ 111370 w 396829"/>
                <a:gd name="connsiteY49" fmla="*/ 0 h 390287"/>
                <a:gd name="connsiteX50" fmla="*/ 56305 w 396829"/>
                <a:gd name="connsiteY50" fmla="*/ 0 h 390287"/>
                <a:gd name="connsiteX51" fmla="*/ 56305 w 396829"/>
                <a:gd name="connsiteY51" fmla="*/ 74654 h 390287"/>
                <a:gd name="connsiteX52" fmla="*/ 10657 w 396829"/>
                <a:gd name="connsiteY52" fmla="*/ 74654 h 390287"/>
                <a:gd name="connsiteX53" fmla="*/ 10657 w 396829"/>
                <a:gd name="connsiteY53" fmla="*/ 129251 h 390287"/>
                <a:gd name="connsiteX54" fmla="*/ 54723 w 396829"/>
                <a:gd name="connsiteY54" fmla="*/ 129251 h 390287"/>
                <a:gd name="connsiteX55" fmla="*/ 41011 w 396829"/>
                <a:gd name="connsiteY55" fmla="*/ 177163 h 390287"/>
                <a:gd name="connsiteX56" fmla="*/ 22428 w 396829"/>
                <a:gd name="connsiteY56" fmla="*/ 222811 h 390287"/>
                <a:gd name="connsiteX57" fmla="*/ 0 w 396829"/>
                <a:gd name="connsiteY57" fmla="*/ 258503 h 390287"/>
                <a:gd name="connsiteX58" fmla="*/ 14054 w 396829"/>
                <a:gd name="connsiteY58" fmla="*/ 288515 h 390287"/>
                <a:gd name="connsiteX59" fmla="*/ 25376 w 396829"/>
                <a:gd name="connsiteY59" fmla="*/ 318869 h 390287"/>
                <a:gd name="connsiteX60" fmla="*/ 41694 w 396829"/>
                <a:gd name="connsiteY60" fmla="*/ 286125 h 390287"/>
                <a:gd name="connsiteX61" fmla="*/ 56305 w 396829"/>
                <a:gd name="connsiteY61" fmla="*/ 245455 h 390287"/>
                <a:gd name="connsiteX62" fmla="*/ 56305 w 396829"/>
                <a:gd name="connsiteY62" fmla="*/ 387395 h 390287"/>
                <a:gd name="connsiteX63" fmla="*/ 111370 w 396829"/>
                <a:gd name="connsiteY63" fmla="*/ 387395 h 390287"/>
                <a:gd name="connsiteX64" fmla="*/ 111370 w 396829"/>
                <a:gd name="connsiteY64" fmla="*/ 208739 h 390287"/>
                <a:gd name="connsiteX65" fmla="*/ 119744 w 396829"/>
                <a:gd name="connsiteY65" fmla="*/ 231402 h 390287"/>
                <a:gd name="connsiteX66" fmla="*/ 126088 w 396829"/>
                <a:gd name="connsiteY66" fmla="*/ 251224 h 390287"/>
                <a:gd name="connsiteX67" fmla="*/ 159965 w 396829"/>
                <a:gd name="connsiteY67" fmla="*/ 207535 h 39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96829" h="390287">
                  <a:moveTo>
                    <a:pt x="340992" y="106823"/>
                  </a:moveTo>
                  <a:lnTo>
                    <a:pt x="330802" y="108530"/>
                  </a:lnTo>
                  <a:lnTo>
                    <a:pt x="221930" y="108530"/>
                  </a:lnTo>
                  <a:lnTo>
                    <a:pt x="221930" y="76253"/>
                  </a:lnTo>
                  <a:cubicBezTo>
                    <a:pt x="251152" y="74672"/>
                    <a:pt x="280158" y="71617"/>
                    <a:pt x="308931" y="66962"/>
                  </a:cubicBezTo>
                  <a:cubicBezTo>
                    <a:pt x="337703" y="62433"/>
                    <a:pt x="364103" y="55856"/>
                    <a:pt x="388347" y="47355"/>
                  </a:cubicBezTo>
                  <a:lnTo>
                    <a:pt x="347911" y="0"/>
                  </a:lnTo>
                  <a:cubicBezTo>
                    <a:pt x="324692" y="8267"/>
                    <a:pt x="296818" y="14719"/>
                    <a:pt x="264307" y="19265"/>
                  </a:cubicBezTo>
                  <a:cubicBezTo>
                    <a:pt x="231797" y="23686"/>
                    <a:pt x="198496" y="26508"/>
                    <a:pt x="164386" y="27766"/>
                  </a:cubicBezTo>
                  <a:lnTo>
                    <a:pt x="164386" y="123608"/>
                  </a:lnTo>
                  <a:cubicBezTo>
                    <a:pt x="164619" y="146270"/>
                    <a:pt x="163703" y="171413"/>
                    <a:pt x="161780" y="198945"/>
                  </a:cubicBezTo>
                  <a:cubicBezTo>
                    <a:pt x="159749" y="226477"/>
                    <a:pt x="155094" y="253884"/>
                    <a:pt x="147960" y="281416"/>
                  </a:cubicBezTo>
                  <a:cubicBezTo>
                    <a:pt x="140717" y="308823"/>
                    <a:pt x="129503" y="333875"/>
                    <a:pt x="114209" y="356412"/>
                  </a:cubicBezTo>
                  <a:cubicBezTo>
                    <a:pt x="121577" y="359700"/>
                    <a:pt x="130060" y="364786"/>
                    <a:pt x="139926" y="371705"/>
                  </a:cubicBezTo>
                  <a:cubicBezTo>
                    <a:pt x="149793" y="378624"/>
                    <a:pt x="157485" y="384843"/>
                    <a:pt x="163146" y="390288"/>
                  </a:cubicBezTo>
                  <a:cubicBezTo>
                    <a:pt x="167908" y="383603"/>
                    <a:pt x="172203" y="376360"/>
                    <a:pt x="176283" y="368758"/>
                  </a:cubicBezTo>
                  <a:cubicBezTo>
                    <a:pt x="180362" y="361156"/>
                    <a:pt x="183993" y="353231"/>
                    <a:pt x="187264" y="345090"/>
                  </a:cubicBezTo>
                  <a:cubicBezTo>
                    <a:pt x="192709" y="351433"/>
                    <a:pt x="198136" y="358568"/>
                    <a:pt x="203456" y="366494"/>
                  </a:cubicBezTo>
                  <a:cubicBezTo>
                    <a:pt x="208775" y="374311"/>
                    <a:pt x="213196" y="381446"/>
                    <a:pt x="216593" y="387898"/>
                  </a:cubicBezTo>
                  <a:cubicBezTo>
                    <a:pt x="230413" y="380871"/>
                    <a:pt x="243335" y="373179"/>
                    <a:pt x="255340" y="364553"/>
                  </a:cubicBezTo>
                  <a:cubicBezTo>
                    <a:pt x="267237" y="355944"/>
                    <a:pt x="278451" y="346419"/>
                    <a:pt x="288767" y="336014"/>
                  </a:cubicBezTo>
                  <a:cubicBezTo>
                    <a:pt x="307116" y="357759"/>
                    <a:pt x="329993" y="375551"/>
                    <a:pt x="357759" y="389479"/>
                  </a:cubicBezTo>
                  <a:cubicBezTo>
                    <a:pt x="362073" y="381105"/>
                    <a:pt x="367949" y="372029"/>
                    <a:pt x="375425" y="362288"/>
                  </a:cubicBezTo>
                  <a:cubicBezTo>
                    <a:pt x="382902" y="352548"/>
                    <a:pt x="390036" y="344622"/>
                    <a:pt x="396830" y="338494"/>
                  </a:cubicBezTo>
                  <a:cubicBezTo>
                    <a:pt x="382434" y="332599"/>
                    <a:pt x="369297" y="325357"/>
                    <a:pt x="357526" y="316856"/>
                  </a:cubicBezTo>
                  <a:cubicBezTo>
                    <a:pt x="345862" y="308356"/>
                    <a:pt x="335205" y="298507"/>
                    <a:pt x="325914" y="287509"/>
                  </a:cubicBezTo>
                  <a:cubicBezTo>
                    <a:pt x="339177" y="265530"/>
                    <a:pt x="350050" y="240495"/>
                    <a:pt x="358766" y="212172"/>
                  </a:cubicBezTo>
                  <a:cubicBezTo>
                    <a:pt x="367374" y="183957"/>
                    <a:pt x="373826" y="152237"/>
                    <a:pt x="378139" y="117013"/>
                  </a:cubicBezTo>
                  <a:lnTo>
                    <a:pt x="340992" y="106823"/>
                  </a:lnTo>
                  <a:close/>
                  <a:moveTo>
                    <a:pt x="313693" y="161079"/>
                  </a:moveTo>
                  <a:cubicBezTo>
                    <a:pt x="307924" y="186347"/>
                    <a:pt x="300215" y="209566"/>
                    <a:pt x="290474" y="230862"/>
                  </a:cubicBezTo>
                  <a:cubicBezTo>
                    <a:pt x="285604" y="219990"/>
                    <a:pt x="281183" y="208775"/>
                    <a:pt x="277445" y="197220"/>
                  </a:cubicBezTo>
                  <a:cubicBezTo>
                    <a:pt x="273707" y="185556"/>
                    <a:pt x="270418" y="173551"/>
                    <a:pt x="267596" y="161079"/>
                  </a:cubicBezTo>
                  <a:lnTo>
                    <a:pt x="313693" y="161079"/>
                  </a:lnTo>
                  <a:close/>
                  <a:moveTo>
                    <a:pt x="191343" y="334414"/>
                  </a:moveTo>
                  <a:cubicBezTo>
                    <a:pt x="199951" y="310620"/>
                    <a:pt x="206529" y="285927"/>
                    <a:pt x="210950" y="259994"/>
                  </a:cubicBezTo>
                  <a:cubicBezTo>
                    <a:pt x="215371" y="234169"/>
                    <a:pt x="218318" y="209135"/>
                    <a:pt x="219900" y="184765"/>
                  </a:cubicBezTo>
                  <a:cubicBezTo>
                    <a:pt x="224321" y="203564"/>
                    <a:pt x="229533" y="221355"/>
                    <a:pt x="235301" y="238123"/>
                  </a:cubicBezTo>
                  <a:cubicBezTo>
                    <a:pt x="241196" y="254998"/>
                    <a:pt x="247881" y="270741"/>
                    <a:pt x="255358" y="285478"/>
                  </a:cubicBezTo>
                  <a:cubicBezTo>
                    <a:pt x="246408" y="295901"/>
                    <a:pt x="236559" y="305193"/>
                    <a:pt x="225794" y="313352"/>
                  </a:cubicBezTo>
                  <a:cubicBezTo>
                    <a:pt x="215029" y="321493"/>
                    <a:pt x="203582" y="328520"/>
                    <a:pt x="191343" y="334414"/>
                  </a:cubicBezTo>
                  <a:close/>
                  <a:moveTo>
                    <a:pt x="159965" y="207535"/>
                  </a:moveTo>
                  <a:cubicBezTo>
                    <a:pt x="157359" y="203114"/>
                    <a:pt x="152830" y="195872"/>
                    <a:pt x="146486" y="185898"/>
                  </a:cubicBezTo>
                  <a:cubicBezTo>
                    <a:pt x="140142" y="175923"/>
                    <a:pt x="133690" y="165967"/>
                    <a:pt x="127005" y="155885"/>
                  </a:cubicBezTo>
                  <a:cubicBezTo>
                    <a:pt x="120320" y="145803"/>
                    <a:pt x="115108" y="138327"/>
                    <a:pt x="111370" y="133349"/>
                  </a:cubicBezTo>
                  <a:lnTo>
                    <a:pt x="111370" y="129269"/>
                  </a:lnTo>
                  <a:lnTo>
                    <a:pt x="152147" y="129269"/>
                  </a:lnTo>
                  <a:lnTo>
                    <a:pt x="152147" y="74672"/>
                  </a:lnTo>
                  <a:lnTo>
                    <a:pt x="111370" y="74672"/>
                  </a:lnTo>
                  <a:lnTo>
                    <a:pt x="111370" y="0"/>
                  </a:lnTo>
                  <a:lnTo>
                    <a:pt x="56305" y="0"/>
                  </a:lnTo>
                  <a:lnTo>
                    <a:pt x="56305" y="74654"/>
                  </a:lnTo>
                  <a:lnTo>
                    <a:pt x="10657" y="74654"/>
                  </a:lnTo>
                  <a:lnTo>
                    <a:pt x="10657" y="129251"/>
                  </a:lnTo>
                  <a:lnTo>
                    <a:pt x="54723" y="129251"/>
                  </a:lnTo>
                  <a:cubicBezTo>
                    <a:pt x="50985" y="144994"/>
                    <a:pt x="46456" y="160971"/>
                    <a:pt x="41011" y="177163"/>
                  </a:cubicBezTo>
                  <a:cubicBezTo>
                    <a:pt x="35566" y="193482"/>
                    <a:pt x="29348" y="208650"/>
                    <a:pt x="22428" y="222811"/>
                  </a:cubicBezTo>
                  <a:cubicBezTo>
                    <a:pt x="15509" y="237081"/>
                    <a:pt x="8033" y="248978"/>
                    <a:pt x="0" y="258503"/>
                  </a:cubicBezTo>
                  <a:cubicBezTo>
                    <a:pt x="4529" y="267003"/>
                    <a:pt x="9183" y="276959"/>
                    <a:pt x="14054" y="288515"/>
                  </a:cubicBezTo>
                  <a:cubicBezTo>
                    <a:pt x="18924" y="300179"/>
                    <a:pt x="22662" y="310261"/>
                    <a:pt x="25376" y="318869"/>
                  </a:cubicBezTo>
                  <a:cubicBezTo>
                    <a:pt x="31037" y="309578"/>
                    <a:pt x="36482" y="298705"/>
                    <a:pt x="41694" y="286125"/>
                  </a:cubicBezTo>
                  <a:cubicBezTo>
                    <a:pt x="47014" y="273671"/>
                    <a:pt x="51776" y="260066"/>
                    <a:pt x="56305" y="245455"/>
                  </a:cubicBezTo>
                  <a:lnTo>
                    <a:pt x="56305" y="387395"/>
                  </a:lnTo>
                  <a:lnTo>
                    <a:pt x="111370" y="387395"/>
                  </a:lnTo>
                  <a:lnTo>
                    <a:pt x="111370" y="208739"/>
                  </a:lnTo>
                  <a:cubicBezTo>
                    <a:pt x="114425" y="216557"/>
                    <a:pt x="117264" y="224141"/>
                    <a:pt x="119744" y="231402"/>
                  </a:cubicBezTo>
                  <a:cubicBezTo>
                    <a:pt x="122350" y="238644"/>
                    <a:pt x="124381" y="245222"/>
                    <a:pt x="126088" y="251224"/>
                  </a:cubicBezTo>
                  <a:lnTo>
                    <a:pt x="159965" y="207535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05C7C2F-0655-D9BD-C888-FA5251774432}"/>
                </a:ext>
              </a:extLst>
            </p:cNvPr>
            <p:cNvGrpSpPr/>
            <p:nvPr userDrawn="1"/>
          </p:nvGrpSpPr>
          <p:grpSpPr>
            <a:xfrm>
              <a:off x="2038610" y="3870398"/>
              <a:ext cx="413489" cy="89750"/>
              <a:chOff x="8686551" y="964247"/>
              <a:chExt cx="413489" cy="89750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04E53FE-AA3D-A345-5CA2-BC7AD36EAC11}"/>
                  </a:ext>
                </a:extLst>
              </p:cNvPr>
              <p:cNvSpPr/>
              <p:nvPr/>
            </p:nvSpPr>
            <p:spPr>
              <a:xfrm>
                <a:off x="8686551" y="964247"/>
                <a:ext cx="120678" cy="87629"/>
              </a:xfrm>
              <a:custGeom>
                <a:avLst/>
                <a:gdLst>
                  <a:gd name="connsiteX0" fmla="*/ 24351 w 120678"/>
                  <a:gd name="connsiteY0" fmla="*/ 87629 h 87629"/>
                  <a:gd name="connsiteX1" fmla="*/ 41730 w 120678"/>
                  <a:gd name="connsiteY1" fmla="*/ 87629 h 87629"/>
                  <a:gd name="connsiteX2" fmla="*/ 53897 w 120678"/>
                  <a:gd name="connsiteY2" fmla="*/ 40706 h 87629"/>
                  <a:gd name="connsiteX3" fmla="*/ 57006 w 120678"/>
                  <a:gd name="connsiteY3" fmla="*/ 28054 h 87629"/>
                  <a:gd name="connsiteX4" fmla="*/ 59863 w 120678"/>
                  <a:gd name="connsiteY4" fmla="*/ 15150 h 87629"/>
                  <a:gd name="connsiteX5" fmla="*/ 60726 w 120678"/>
                  <a:gd name="connsiteY5" fmla="*/ 15150 h 87629"/>
                  <a:gd name="connsiteX6" fmla="*/ 63583 w 120678"/>
                  <a:gd name="connsiteY6" fmla="*/ 28054 h 87629"/>
                  <a:gd name="connsiteX7" fmla="*/ 66692 w 120678"/>
                  <a:gd name="connsiteY7" fmla="*/ 40346 h 87629"/>
                  <a:gd name="connsiteX8" fmla="*/ 79470 w 120678"/>
                  <a:gd name="connsiteY8" fmla="*/ 87629 h 87629"/>
                  <a:gd name="connsiteX9" fmla="*/ 97226 w 120678"/>
                  <a:gd name="connsiteY9" fmla="*/ 87629 h 87629"/>
                  <a:gd name="connsiteX10" fmla="*/ 120679 w 120678"/>
                  <a:gd name="connsiteY10" fmla="*/ 0 h 87629"/>
                  <a:gd name="connsiteX11" fmla="*/ 106895 w 120678"/>
                  <a:gd name="connsiteY11" fmla="*/ 0 h 87629"/>
                  <a:gd name="connsiteX12" fmla="*/ 93991 w 120678"/>
                  <a:gd name="connsiteY12" fmla="*/ 50644 h 87629"/>
                  <a:gd name="connsiteX13" fmla="*/ 91259 w 120678"/>
                  <a:gd name="connsiteY13" fmla="*/ 63062 h 87629"/>
                  <a:gd name="connsiteX14" fmla="*/ 88402 w 120678"/>
                  <a:gd name="connsiteY14" fmla="*/ 75229 h 87629"/>
                  <a:gd name="connsiteX15" fmla="*/ 87773 w 120678"/>
                  <a:gd name="connsiteY15" fmla="*/ 75229 h 87629"/>
                  <a:gd name="connsiteX16" fmla="*/ 84790 w 120678"/>
                  <a:gd name="connsiteY16" fmla="*/ 63062 h 87629"/>
                  <a:gd name="connsiteX17" fmla="*/ 81681 w 120678"/>
                  <a:gd name="connsiteY17" fmla="*/ 50644 h 87629"/>
                  <a:gd name="connsiteX18" fmla="*/ 67896 w 120678"/>
                  <a:gd name="connsiteY18" fmla="*/ 0 h 87629"/>
                  <a:gd name="connsiteX19" fmla="*/ 53627 w 120678"/>
                  <a:gd name="connsiteY19" fmla="*/ 0 h 87629"/>
                  <a:gd name="connsiteX20" fmla="*/ 40094 w 120678"/>
                  <a:gd name="connsiteY20" fmla="*/ 50644 h 87629"/>
                  <a:gd name="connsiteX21" fmla="*/ 36985 w 120678"/>
                  <a:gd name="connsiteY21" fmla="*/ 62936 h 87629"/>
                  <a:gd name="connsiteX22" fmla="*/ 34002 w 120678"/>
                  <a:gd name="connsiteY22" fmla="*/ 75229 h 87629"/>
                  <a:gd name="connsiteX23" fmla="*/ 33265 w 120678"/>
                  <a:gd name="connsiteY23" fmla="*/ 75229 h 87629"/>
                  <a:gd name="connsiteX24" fmla="*/ 30785 w 120678"/>
                  <a:gd name="connsiteY24" fmla="*/ 63062 h 87629"/>
                  <a:gd name="connsiteX25" fmla="*/ 28054 w 120678"/>
                  <a:gd name="connsiteY25" fmla="*/ 50644 h 87629"/>
                  <a:gd name="connsiteX26" fmla="*/ 15024 w 120678"/>
                  <a:gd name="connsiteY26" fmla="*/ 0 h 87629"/>
                  <a:gd name="connsiteX27" fmla="*/ 0 w 120678"/>
                  <a:gd name="connsiteY27" fmla="*/ 0 h 87629"/>
                  <a:gd name="connsiteX28" fmla="*/ 24351 w 120678"/>
                  <a:gd name="connsiteY28" fmla="*/ 87629 h 8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678" h="87629">
                    <a:moveTo>
                      <a:pt x="24351" y="87629"/>
                    </a:moveTo>
                    <a:lnTo>
                      <a:pt x="41730" y="87629"/>
                    </a:lnTo>
                    <a:lnTo>
                      <a:pt x="53897" y="40706"/>
                    </a:lnTo>
                    <a:cubicBezTo>
                      <a:pt x="55011" y="36482"/>
                      <a:pt x="56125" y="32259"/>
                      <a:pt x="57006" y="28054"/>
                    </a:cubicBezTo>
                    <a:lnTo>
                      <a:pt x="59863" y="15150"/>
                    </a:lnTo>
                    <a:lnTo>
                      <a:pt x="60726" y="15150"/>
                    </a:lnTo>
                    <a:lnTo>
                      <a:pt x="63583" y="28054"/>
                    </a:lnTo>
                    <a:cubicBezTo>
                      <a:pt x="64572" y="32151"/>
                      <a:pt x="65578" y="36249"/>
                      <a:pt x="66692" y="40346"/>
                    </a:cubicBezTo>
                    <a:lnTo>
                      <a:pt x="79470" y="87629"/>
                    </a:lnTo>
                    <a:lnTo>
                      <a:pt x="97226" y="87629"/>
                    </a:lnTo>
                    <a:lnTo>
                      <a:pt x="120679" y="0"/>
                    </a:lnTo>
                    <a:lnTo>
                      <a:pt x="106895" y="0"/>
                    </a:lnTo>
                    <a:lnTo>
                      <a:pt x="93991" y="50644"/>
                    </a:lnTo>
                    <a:lnTo>
                      <a:pt x="91259" y="63062"/>
                    </a:lnTo>
                    <a:lnTo>
                      <a:pt x="88402" y="75229"/>
                    </a:lnTo>
                    <a:lnTo>
                      <a:pt x="87773" y="75229"/>
                    </a:lnTo>
                    <a:lnTo>
                      <a:pt x="84790" y="63062"/>
                    </a:lnTo>
                    <a:lnTo>
                      <a:pt x="81681" y="50644"/>
                    </a:lnTo>
                    <a:lnTo>
                      <a:pt x="67896" y="0"/>
                    </a:lnTo>
                    <a:lnTo>
                      <a:pt x="53627" y="0"/>
                    </a:lnTo>
                    <a:lnTo>
                      <a:pt x="40094" y="50644"/>
                    </a:lnTo>
                    <a:cubicBezTo>
                      <a:pt x="38980" y="54741"/>
                      <a:pt x="37866" y="58839"/>
                      <a:pt x="36985" y="62936"/>
                    </a:cubicBezTo>
                    <a:lnTo>
                      <a:pt x="34002" y="75229"/>
                    </a:lnTo>
                    <a:lnTo>
                      <a:pt x="33265" y="75229"/>
                    </a:lnTo>
                    <a:lnTo>
                      <a:pt x="30785" y="63062"/>
                    </a:lnTo>
                    <a:lnTo>
                      <a:pt x="28054" y="50644"/>
                    </a:lnTo>
                    <a:lnTo>
                      <a:pt x="15024" y="0"/>
                    </a:lnTo>
                    <a:lnTo>
                      <a:pt x="0" y="0"/>
                    </a:lnTo>
                    <a:lnTo>
                      <a:pt x="24351" y="87629"/>
                    </a:ln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FC888DB-3580-05FA-8F75-44F6BD82A640}"/>
                  </a:ext>
                </a:extLst>
              </p:cNvPr>
              <p:cNvSpPr/>
              <p:nvPr/>
            </p:nvSpPr>
            <p:spPr>
              <a:xfrm>
                <a:off x="8810681" y="964247"/>
                <a:ext cx="120678" cy="87629"/>
              </a:xfrm>
              <a:custGeom>
                <a:avLst/>
                <a:gdLst>
                  <a:gd name="connsiteX0" fmla="*/ 24351 w 120678"/>
                  <a:gd name="connsiteY0" fmla="*/ 87629 h 87629"/>
                  <a:gd name="connsiteX1" fmla="*/ 41730 w 120678"/>
                  <a:gd name="connsiteY1" fmla="*/ 87629 h 87629"/>
                  <a:gd name="connsiteX2" fmla="*/ 53897 w 120678"/>
                  <a:gd name="connsiteY2" fmla="*/ 40706 h 87629"/>
                  <a:gd name="connsiteX3" fmla="*/ 57006 w 120678"/>
                  <a:gd name="connsiteY3" fmla="*/ 28054 h 87629"/>
                  <a:gd name="connsiteX4" fmla="*/ 59863 w 120678"/>
                  <a:gd name="connsiteY4" fmla="*/ 15150 h 87629"/>
                  <a:gd name="connsiteX5" fmla="*/ 60726 w 120678"/>
                  <a:gd name="connsiteY5" fmla="*/ 15150 h 87629"/>
                  <a:gd name="connsiteX6" fmla="*/ 63583 w 120678"/>
                  <a:gd name="connsiteY6" fmla="*/ 28054 h 87629"/>
                  <a:gd name="connsiteX7" fmla="*/ 66692 w 120678"/>
                  <a:gd name="connsiteY7" fmla="*/ 40346 h 87629"/>
                  <a:gd name="connsiteX8" fmla="*/ 79470 w 120678"/>
                  <a:gd name="connsiteY8" fmla="*/ 87629 h 87629"/>
                  <a:gd name="connsiteX9" fmla="*/ 97226 w 120678"/>
                  <a:gd name="connsiteY9" fmla="*/ 87629 h 87629"/>
                  <a:gd name="connsiteX10" fmla="*/ 120679 w 120678"/>
                  <a:gd name="connsiteY10" fmla="*/ 0 h 87629"/>
                  <a:gd name="connsiteX11" fmla="*/ 106895 w 120678"/>
                  <a:gd name="connsiteY11" fmla="*/ 0 h 87629"/>
                  <a:gd name="connsiteX12" fmla="*/ 93991 w 120678"/>
                  <a:gd name="connsiteY12" fmla="*/ 50644 h 87629"/>
                  <a:gd name="connsiteX13" fmla="*/ 91259 w 120678"/>
                  <a:gd name="connsiteY13" fmla="*/ 63062 h 87629"/>
                  <a:gd name="connsiteX14" fmla="*/ 88402 w 120678"/>
                  <a:gd name="connsiteY14" fmla="*/ 75229 h 87629"/>
                  <a:gd name="connsiteX15" fmla="*/ 87773 w 120678"/>
                  <a:gd name="connsiteY15" fmla="*/ 75229 h 87629"/>
                  <a:gd name="connsiteX16" fmla="*/ 84790 w 120678"/>
                  <a:gd name="connsiteY16" fmla="*/ 63062 h 87629"/>
                  <a:gd name="connsiteX17" fmla="*/ 81681 w 120678"/>
                  <a:gd name="connsiteY17" fmla="*/ 50644 h 87629"/>
                  <a:gd name="connsiteX18" fmla="*/ 67896 w 120678"/>
                  <a:gd name="connsiteY18" fmla="*/ 0 h 87629"/>
                  <a:gd name="connsiteX19" fmla="*/ 53627 w 120678"/>
                  <a:gd name="connsiteY19" fmla="*/ 0 h 87629"/>
                  <a:gd name="connsiteX20" fmla="*/ 40094 w 120678"/>
                  <a:gd name="connsiteY20" fmla="*/ 50644 h 87629"/>
                  <a:gd name="connsiteX21" fmla="*/ 36985 w 120678"/>
                  <a:gd name="connsiteY21" fmla="*/ 62936 h 87629"/>
                  <a:gd name="connsiteX22" fmla="*/ 34002 w 120678"/>
                  <a:gd name="connsiteY22" fmla="*/ 75229 h 87629"/>
                  <a:gd name="connsiteX23" fmla="*/ 33265 w 120678"/>
                  <a:gd name="connsiteY23" fmla="*/ 75229 h 87629"/>
                  <a:gd name="connsiteX24" fmla="*/ 30785 w 120678"/>
                  <a:gd name="connsiteY24" fmla="*/ 63062 h 87629"/>
                  <a:gd name="connsiteX25" fmla="*/ 28054 w 120678"/>
                  <a:gd name="connsiteY25" fmla="*/ 50644 h 87629"/>
                  <a:gd name="connsiteX26" fmla="*/ 15024 w 120678"/>
                  <a:gd name="connsiteY26" fmla="*/ 0 h 87629"/>
                  <a:gd name="connsiteX27" fmla="*/ 0 w 120678"/>
                  <a:gd name="connsiteY27" fmla="*/ 0 h 87629"/>
                  <a:gd name="connsiteX28" fmla="*/ 24351 w 120678"/>
                  <a:gd name="connsiteY28" fmla="*/ 87629 h 8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678" h="87629">
                    <a:moveTo>
                      <a:pt x="24351" y="87629"/>
                    </a:moveTo>
                    <a:lnTo>
                      <a:pt x="41730" y="87629"/>
                    </a:lnTo>
                    <a:lnTo>
                      <a:pt x="53897" y="40706"/>
                    </a:lnTo>
                    <a:cubicBezTo>
                      <a:pt x="55011" y="36482"/>
                      <a:pt x="56125" y="32259"/>
                      <a:pt x="57006" y="28054"/>
                    </a:cubicBezTo>
                    <a:lnTo>
                      <a:pt x="59863" y="15150"/>
                    </a:lnTo>
                    <a:lnTo>
                      <a:pt x="60726" y="15150"/>
                    </a:lnTo>
                    <a:lnTo>
                      <a:pt x="63583" y="28054"/>
                    </a:lnTo>
                    <a:cubicBezTo>
                      <a:pt x="64572" y="32151"/>
                      <a:pt x="65578" y="36249"/>
                      <a:pt x="66692" y="40346"/>
                    </a:cubicBezTo>
                    <a:lnTo>
                      <a:pt x="79470" y="87629"/>
                    </a:lnTo>
                    <a:lnTo>
                      <a:pt x="97226" y="87629"/>
                    </a:lnTo>
                    <a:lnTo>
                      <a:pt x="120679" y="0"/>
                    </a:lnTo>
                    <a:lnTo>
                      <a:pt x="106895" y="0"/>
                    </a:lnTo>
                    <a:lnTo>
                      <a:pt x="93991" y="50644"/>
                    </a:lnTo>
                    <a:lnTo>
                      <a:pt x="91259" y="63062"/>
                    </a:lnTo>
                    <a:lnTo>
                      <a:pt x="88402" y="75229"/>
                    </a:lnTo>
                    <a:lnTo>
                      <a:pt x="87773" y="75229"/>
                    </a:lnTo>
                    <a:lnTo>
                      <a:pt x="84790" y="63062"/>
                    </a:lnTo>
                    <a:lnTo>
                      <a:pt x="81681" y="50644"/>
                    </a:lnTo>
                    <a:lnTo>
                      <a:pt x="67896" y="0"/>
                    </a:lnTo>
                    <a:lnTo>
                      <a:pt x="53627" y="0"/>
                    </a:lnTo>
                    <a:lnTo>
                      <a:pt x="40094" y="50644"/>
                    </a:lnTo>
                    <a:cubicBezTo>
                      <a:pt x="38980" y="54741"/>
                      <a:pt x="37866" y="58839"/>
                      <a:pt x="36985" y="62936"/>
                    </a:cubicBezTo>
                    <a:lnTo>
                      <a:pt x="34002" y="75229"/>
                    </a:lnTo>
                    <a:lnTo>
                      <a:pt x="33265" y="75229"/>
                    </a:lnTo>
                    <a:lnTo>
                      <a:pt x="30785" y="63062"/>
                    </a:lnTo>
                    <a:lnTo>
                      <a:pt x="28054" y="50644"/>
                    </a:lnTo>
                    <a:lnTo>
                      <a:pt x="15024" y="0"/>
                    </a:lnTo>
                    <a:lnTo>
                      <a:pt x="0" y="0"/>
                    </a:lnTo>
                    <a:lnTo>
                      <a:pt x="24351" y="87629"/>
                    </a:ln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69275B2-0C2D-750A-C8A7-90BC7D3B3DB4}"/>
                  </a:ext>
                </a:extLst>
              </p:cNvPr>
              <p:cNvSpPr/>
              <p:nvPr/>
            </p:nvSpPr>
            <p:spPr>
              <a:xfrm>
                <a:off x="8947228" y="964247"/>
                <a:ext cx="120678" cy="87629"/>
              </a:xfrm>
              <a:custGeom>
                <a:avLst/>
                <a:gdLst>
                  <a:gd name="connsiteX0" fmla="*/ 24351 w 120678"/>
                  <a:gd name="connsiteY0" fmla="*/ 87629 h 87629"/>
                  <a:gd name="connsiteX1" fmla="*/ 41730 w 120678"/>
                  <a:gd name="connsiteY1" fmla="*/ 87629 h 87629"/>
                  <a:gd name="connsiteX2" fmla="*/ 53897 w 120678"/>
                  <a:gd name="connsiteY2" fmla="*/ 40706 h 87629"/>
                  <a:gd name="connsiteX3" fmla="*/ 57006 w 120678"/>
                  <a:gd name="connsiteY3" fmla="*/ 28054 h 87629"/>
                  <a:gd name="connsiteX4" fmla="*/ 59863 w 120678"/>
                  <a:gd name="connsiteY4" fmla="*/ 15150 h 87629"/>
                  <a:gd name="connsiteX5" fmla="*/ 60726 w 120678"/>
                  <a:gd name="connsiteY5" fmla="*/ 15150 h 87629"/>
                  <a:gd name="connsiteX6" fmla="*/ 63583 w 120678"/>
                  <a:gd name="connsiteY6" fmla="*/ 28054 h 87629"/>
                  <a:gd name="connsiteX7" fmla="*/ 66692 w 120678"/>
                  <a:gd name="connsiteY7" fmla="*/ 40346 h 87629"/>
                  <a:gd name="connsiteX8" fmla="*/ 79470 w 120678"/>
                  <a:gd name="connsiteY8" fmla="*/ 87629 h 87629"/>
                  <a:gd name="connsiteX9" fmla="*/ 97226 w 120678"/>
                  <a:gd name="connsiteY9" fmla="*/ 87629 h 87629"/>
                  <a:gd name="connsiteX10" fmla="*/ 120679 w 120678"/>
                  <a:gd name="connsiteY10" fmla="*/ 0 h 87629"/>
                  <a:gd name="connsiteX11" fmla="*/ 106895 w 120678"/>
                  <a:gd name="connsiteY11" fmla="*/ 0 h 87629"/>
                  <a:gd name="connsiteX12" fmla="*/ 93991 w 120678"/>
                  <a:gd name="connsiteY12" fmla="*/ 50644 h 87629"/>
                  <a:gd name="connsiteX13" fmla="*/ 91259 w 120678"/>
                  <a:gd name="connsiteY13" fmla="*/ 63062 h 87629"/>
                  <a:gd name="connsiteX14" fmla="*/ 88402 w 120678"/>
                  <a:gd name="connsiteY14" fmla="*/ 75229 h 87629"/>
                  <a:gd name="connsiteX15" fmla="*/ 87773 w 120678"/>
                  <a:gd name="connsiteY15" fmla="*/ 75229 h 87629"/>
                  <a:gd name="connsiteX16" fmla="*/ 84790 w 120678"/>
                  <a:gd name="connsiteY16" fmla="*/ 63062 h 87629"/>
                  <a:gd name="connsiteX17" fmla="*/ 81681 w 120678"/>
                  <a:gd name="connsiteY17" fmla="*/ 50644 h 87629"/>
                  <a:gd name="connsiteX18" fmla="*/ 67897 w 120678"/>
                  <a:gd name="connsiteY18" fmla="*/ 0 h 87629"/>
                  <a:gd name="connsiteX19" fmla="*/ 53627 w 120678"/>
                  <a:gd name="connsiteY19" fmla="*/ 0 h 87629"/>
                  <a:gd name="connsiteX20" fmla="*/ 40094 w 120678"/>
                  <a:gd name="connsiteY20" fmla="*/ 50644 h 87629"/>
                  <a:gd name="connsiteX21" fmla="*/ 36985 w 120678"/>
                  <a:gd name="connsiteY21" fmla="*/ 62936 h 87629"/>
                  <a:gd name="connsiteX22" fmla="*/ 34002 w 120678"/>
                  <a:gd name="connsiteY22" fmla="*/ 75229 h 87629"/>
                  <a:gd name="connsiteX23" fmla="*/ 33265 w 120678"/>
                  <a:gd name="connsiteY23" fmla="*/ 75229 h 87629"/>
                  <a:gd name="connsiteX24" fmla="*/ 30785 w 120678"/>
                  <a:gd name="connsiteY24" fmla="*/ 63062 h 87629"/>
                  <a:gd name="connsiteX25" fmla="*/ 28054 w 120678"/>
                  <a:gd name="connsiteY25" fmla="*/ 50644 h 87629"/>
                  <a:gd name="connsiteX26" fmla="*/ 15024 w 120678"/>
                  <a:gd name="connsiteY26" fmla="*/ 0 h 87629"/>
                  <a:gd name="connsiteX27" fmla="*/ 0 w 120678"/>
                  <a:gd name="connsiteY27" fmla="*/ 0 h 87629"/>
                  <a:gd name="connsiteX28" fmla="*/ 24351 w 120678"/>
                  <a:gd name="connsiteY28" fmla="*/ 87629 h 8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678" h="87629">
                    <a:moveTo>
                      <a:pt x="24351" y="87629"/>
                    </a:moveTo>
                    <a:lnTo>
                      <a:pt x="41730" y="87629"/>
                    </a:lnTo>
                    <a:lnTo>
                      <a:pt x="53897" y="40706"/>
                    </a:lnTo>
                    <a:cubicBezTo>
                      <a:pt x="55011" y="36482"/>
                      <a:pt x="56125" y="32259"/>
                      <a:pt x="57006" y="28054"/>
                    </a:cubicBezTo>
                    <a:lnTo>
                      <a:pt x="59863" y="15150"/>
                    </a:lnTo>
                    <a:lnTo>
                      <a:pt x="60726" y="15150"/>
                    </a:lnTo>
                    <a:lnTo>
                      <a:pt x="63583" y="28054"/>
                    </a:lnTo>
                    <a:cubicBezTo>
                      <a:pt x="64572" y="32151"/>
                      <a:pt x="65578" y="36249"/>
                      <a:pt x="66692" y="40346"/>
                    </a:cubicBezTo>
                    <a:lnTo>
                      <a:pt x="79470" y="87629"/>
                    </a:lnTo>
                    <a:lnTo>
                      <a:pt x="97226" y="87629"/>
                    </a:lnTo>
                    <a:lnTo>
                      <a:pt x="120679" y="0"/>
                    </a:lnTo>
                    <a:lnTo>
                      <a:pt x="106895" y="0"/>
                    </a:lnTo>
                    <a:lnTo>
                      <a:pt x="93991" y="50644"/>
                    </a:lnTo>
                    <a:lnTo>
                      <a:pt x="91259" y="63062"/>
                    </a:lnTo>
                    <a:lnTo>
                      <a:pt x="88402" y="75229"/>
                    </a:lnTo>
                    <a:lnTo>
                      <a:pt x="87773" y="75229"/>
                    </a:lnTo>
                    <a:lnTo>
                      <a:pt x="84790" y="63062"/>
                    </a:lnTo>
                    <a:lnTo>
                      <a:pt x="81681" y="50644"/>
                    </a:lnTo>
                    <a:lnTo>
                      <a:pt x="67897" y="0"/>
                    </a:lnTo>
                    <a:lnTo>
                      <a:pt x="53627" y="0"/>
                    </a:lnTo>
                    <a:lnTo>
                      <a:pt x="40094" y="50644"/>
                    </a:lnTo>
                    <a:cubicBezTo>
                      <a:pt x="38980" y="54741"/>
                      <a:pt x="37866" y="58839"/>
                      <a:pt x="36985" y="62936"/>
                    </a:cubicBezTo>
                    <a:lnTo>
                      <a:pt x="34002" y="75229"/>
                    </a:lnTo>
                    <a:lnTo>
                      <a:pt x="33265" y="75229"/>
                    </a:lnTo>
                    <a:lnTo>
                      <a:pt x="30785" y="63062"/>
                    </a:lnTo>
                    <a:lnTo>
                      <a:pt x="28054" y="50644"/>
                    </a:lnTo>
                    <a:lnTo>
                      <a:pt x="15024" y="0"/>
                    </a:lnTo>
                    <a:lnTo>
                      <a:pt x="0" y="0"/>
                    </a:lnTo>
                    <a:lnTo>
                      <a:pt x="24351" y="87629"/>
                    </a:ln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F8E6451-45BC-1CB1-6246-F7920FB36CBD}"/>
                  </a:ext>
                </a:extLst>
              </p:cNvPr>
              <p:cNvSpPr/>
              <p:nvPr/>
            </p:nvSpPr>
            <p:spPr>
              <a:xfrm>
                <a:off x="9078816" y="1031389"/>
                <a:ext cx="21224" cy="22608"/>
              </a:xfrm>
              <a:custGeom>
                <a:avLst/>
                <a:gdLst>
                  <a:gd name="connsiteX0" fmla="*/ 10675 w 21224"/>
                  <a:gd name="connsiteY0" fmla="*/ 22608 h 22608"/>
                  <a:gd name="connsiteX1" fmla="*/ 18115 w 21224"/>
                  <a:gd name="connsiteY1" fmla="*/ 19499 h 22608"/>
                  <a:gd name="connsiteX2" fmla="*/ 21224 w 21224"/>
                  <a:gd name="connsiteY2" fmla="*/ 11430 h 22608"/>
                  <a:gd name="connsiteX3" fmla="*/ 18115 w 21224"/>
                  <a:gd name="connsiteY3" fmla="*/ 3235 h 22608"/>
                  <a:gd name="connsiteX4" fmla="*/ 10675 w 21224"/>
                  <a:gd name="connsiteY4" fmla="*/ 0 h 22608"/>
                  <a:gd name="connsiteX5" fmla="*/ 3109 w 21224"/>
                  <a:gd name="connsiteY5" fmla="*/ 3235 h 22608"/>
                  <a:gd name="connsiteX6" fmla="*/ 0 w 21224"/>
                  <a:gd name="connsiteY6" fmla="*/ 11430 h 22608"/>
                  <a:gd name="connsiteX7" fmla="*/ 3109 w 21224"/>
                  <a:gd name="connsiteY7" fmla="*/ 19499 h 22608"/>
                  <a:gd name="connsiteX8" fmla="*/ 10675 w 21224"/>
                  <a:gd name="connsiteY8" fmla="*/ 22608 h 2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24" h="22608">
                    <a:moveTo>
                      <a:pt x="10675" y="22608"/>
                    </a:moveTo>
                    <a:cubicBezTo>
                      <a:pt x="13658" y="22482"/>
                      <a:pt x="16138" y="21494"/>
                      <a:pt x="18115" y="19499"/>
                    </a:cubicBezTo>
                    <a:cubicBezTo>
                      <a:pt x="20110" y="17504"/>
                      <a:pt x="21224" y="14791"/>
                      <a:pt x="21224" y="11430"/>
                    </a:cubicBezTo>
                    <a:cubicBezTo>
                      <a:pt x="21224" y="8069"/>
                      <a:pt x="20110" y="5356"/>
                      <a:pt x="18115" y="3235"/>
                    </a:cubicBezTo>
                    <a:cubicBezTo>
                      <a:pt x="16120" y="1132"/>
                      <a:pt x="13640" y="0"/>
                      <a:pt x="10675" y="0"/>
                    </a:cubicBezTo>
                    <a:cubicBezTo>
                      <a:pt x="7692" y="0"/>
                      <a:pt x="5212" y="1114"/>
                      <a:pt x="3109" y="3235"/>
                    </a:cubicBezTo>
                    <a:cubicBezTo>
                      <a:pt x="1114" y="5338"/>
                      <a:pt x="126" y="8069"/>
                      <a:pt x="0" y="11430"/>
                    </a:cubicBezTo>
                    <a:cubicBezTo>
                      <a:pt x="126" y="14773"/>
                      <a:pt x="1114" y="17504"/>
                      <a:pt x="3109" y="19499"/>
                    </a:cubicBezTo>
                    <a:cubicBezTo>
                      <a:pt x="5212" y="21476"/>
                      <a:pt x="7692" y="22482"/>
                      <a:pt x="10675" y="22608"/>
                    </a:cubicBez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E70657C-B21C-B507-633E-2F00A518FC14}"/>
                </a:ext>
              </a:extLst>
            </p:cNvPr>
            <p:cNvGrpSpPr/>
            <p:nvPr userDrawn="1"/>
          </p:nvGrpSpPr>
          <p:grpSpPr>
            <a:xfrm>
              <a:off x="2487485" y="3830214"/>
              <a:ext cx="173892" cy="129934"/>
              <a:chOff x="9130663" y="924063"/>
              <a:chExt cx="173892" cy="129934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730D8190-4EF7-6E90-3661-56A00F70D875}"/>
                  </a:ext>
                </a:extLst>
              </p:cNvPr>
              <p:cNvSpPr/>
              <p:nvPr/>
            </p:nvSpPr>
            <p:spPr>
              <a:xfrm>
                <a:off x="9130663" y="933588"/>
                <a:ext cx="76343" cy="120409"/>
              </a:xfrm>
              <a:custGeom>
                <a:avLst/>
                <a:gdLst>
                  <a:gd name="connsiteX0" fmla="*/ 37614 w 76343"/>
                  <a:gd name="connsiteY0" fmla="*/ 120409 h 120409"/>
                  <a:gd name="connsiteX1" fmla="*/ 56610 w 76343"/>
                  <a:gd name="connsiteY1" fmla="*/ 115575 h 120409"/>
                  <a:gd name="connsiteX2" fmla="*/ 70754 w 76343"/>
                  <a:gd name="connsiteY2" fmla="*/ 101791 h 120409"/>
                  <a:gd name="connsiteX3" fmla="*/ 76343 w 76343"/>
                  <a:gd name="connsiteY3" fmla="*/ 79704 h 120409"/>
                  <a:gd name="connsiteX4" fmla="*/ 65920 w 76343"/>
                  <a:gd name="connsiteY4" fmla="*/ 51147 h 120409"/>
                  <a:gd name="connsiteX5" fmla="*/ 40723 w 76343"/>
                  <a:gd name="connsiteY5" fmla="*/ 42089 h 120409"/>
                  <a:gd name="connsiteX6" fmla="*/ 31163 w 76343"/>
                  <a:gd name="connsiteY6" fmla="*/ 43455 h 120409"/>
                  <a:gd name="connsiteX7" fmla="*/ 23093 w 76343"/>
                  <a:gd name="connsiteY7" fmla="*/ 46798 h 120409"/>
                  <a:gd name="connsiteX8" fmla="*/ 26077 w 76343"/>
                  <a:gd name="connsiteY8" fmla="*/ 12544 h 120409"/>
                  <a:gd name="connsiteX9" fmla="*/ 70754 w 76343"/>
                  <a:gd name="connsiteY9" fmla="*/ 12544 h 120409"/>
                  <a:gd name="connsiteX10" fmla="*/ 70754 w 76343"/>
                  <a:gd name="connsiteY10" fmla="*/ 0 h 120409"/>
                  <a:gd name="connsiteX11" fmla="*/ 13155 w 76343"/>
                  <a:gd name="connsiteY11" fmla="*/ 0 h 120409"/>
                  <a:gd name="connsiteX12" fmla="*/ 9435 w 76343"/>
                  <a:gd name="connsiteY12" fmla="*/ 55352 h 120409"/>
                  <a:gd name="connsiteX13" fmla="*/ 17378 w 76343"/>
                  <a:gd name="connsiteY13" fmla="*/ 60187 h 120409"/>
                  <a:gd name="connsiteX14" fmla="*/ 26688 w 76343"/>
                  <a:gd name="connsiteY14" fmla="*/ 54975 h 120409"/>
                  <a:gd name="connsiteX15" fmla="*/ 36985 w 76343"/>
                  <a:gd name="connsiteY15" fmla="*/ 53232 h 120409"/>
                  <a:gd name="connsiteX16" fmla="*/ 54867 w 76343"/>
                  <a:gd name="connsiteY16" fmla="*/ 60312 h 120409"/>
                  <a:gd name="connsiteX17" fmla="*/ 61570 w 76343"/>
                  <a:gd name="connsiteY17" fmla="*/ 80171 h 120409"/>
                  <a:gd name="connsiteX18" fmla="*/ 54130 w 76343"/>
                  <a:gd name="connsiteY18" fmla="*/ 100659 h 120409"/>
                  <a:gd name="connsiteX19" fmla="*/ 36374 w 76343"/>
                  <a:gd name="connsiteY19" fmla="*/ 108099 h 120409"/>
                  <a:gd name="connsiteX20" fmla="*/ 19247 w 76343"/>
                  <a:gd name="connsiteY20" fmla="*/ 104127 h 120409"/>
                  <a:gd name="connsiteX21" fmla="*/ 7332 w 76343"/>
                  <a:gd name="connsiteY21" fmla="*/ 95069 h 120409"/>
                  <a:gd name="connsiteX22" fmla="*/ 0 w 76343"/>
                  <a:gd name="connsiteY22" fmla="*/ 104756 h 120409"/>
                  <a:gd name="connsiteX23" fmla="*/ 14898 w 76343"/>
                  <a:gd name="connsiteY23" fmla="*/ 115557 h 120409"/>
                  <a:gd name="connsiteX24" fmla="*/ 37614 w 76343"/>
                  <a:gd name="connsiteY24" fmla="*/ 120409 h 12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6343" h="120409">
                    <a:moveTo>
                      <a:pt x="37614" y="120409"/>
                    </a:moveTo>
                    <a:cubicBezTo>
                      <a:pt x="44444" y="120409"/>
                      <a:pt x="50770" y="118792"/>
                      <a:pt x="56610" y="115575"/>
                    </a:cubicBezTo>
                    <a:cubicBezTo>
                      <a:pt x="62451" y="112466"/>
                      <a:pt x="67160" y="107883"/>
                      <a:pt x="70754" y="101791"/>
                    </a:cubicBezTo>
                    <a:cubicBezTo>
                      <a:pt x="74348" y="95824"/>
                      <a:pt x="76217" y="88384"/>
                      <a:pt x="76343" y="79704"/>
                    </a:cubicBezTo>
                    <a:cubicBezTo>
                      <a:pt x="76091" y="66800"/>
                      <a:pt x="72623" y="57239"/>
                      <a:pt x="65920" y="51147"/>
                    </a:cubicBezTo>
                    <a:cubicBezTo>
                      <a:pt x="59216" y="45055"/>
                      <a:pt x="50770" y="42089"/>
                      <a:pt x="40723" y="42089"/>
                    </a:cubicBezTo>
                    <a:cubicBezTo>
                      <a:pt x="37255" y="42215"/>
                      <a:pt x="34020" y="42593"/>
                      <a:pt x="31163" y="43455"/>
                    </a:cubicBezTo>
                    <a:cubicBezTo>
                      <a:pt x="28431" y="44192"/>
                      <a:pt x="25699" y="45324"/>
                      <a:pt x="23093" y="46798"/>
                    </a:cubicBezTo>
                    <a:lnTo>
                      <a:pt x="26077" y="12544"/>
                    </a:lnTo>
                    <a:lnTo>
                      <a:pt x="70754" y="12544"/>
                    </a:lnTo>
                    <a:lnTo>
                      <a:pt x="70754" y="0"/>
                    </a:lnTo>
                    <a:lnTo>
                      <a:pt x="13155" y="0"/>
                    </a:lnTo>
                    <a:lnTo>
                      <a:pt x="9435" y="55352"/>
                    </a:lnTo>
                    <a:lnTo>
                      <a:pt x="17378" y="60187"/>
                    </a:lnTo>
                    <a:cubicBezTo>
                      <a:pt x="20613" y="57958"/>
                      <a:pt x="23704" y="56215"/>
                      <a:pt x="26688" y="54975"/>
                    </a:cubicBezTo>
                    <a:cubicBezTo>
                      <a:pt x="29797" y="53861"/>
                      <a:pt x="33140" y="53232"/>
                      <a:pt x="36985" y="53232"/>
                    </a:cubicBezTo>
                    <a:cubicBezTo>
                      <a:pt x="44551" y="53358"/>
                      <a:pt x="50518" y="55712"/>
                      <a:pt x="54867" y="60312"/>
                    </a:cubicBezTo>
                    <a:cubicBezTo>
                      <a:pt x="59216" y="65021"/>
                      <a:pt x="61445" y="71617"/>
                      <a:pt x="61570" y="80171"/>
                    </a:cubicBezTo>
                    <a:cubicBezTo>
                      <a:pt x="61319" y="88851"/>
                      <a:pt x="58839" y="95681"/>
                      <a:pt x="54130" y="100659"/>
                    </a:cubicBezTo>
                    <a:cubicBezTo>
                      <a:pt x="49422" y="105493"/>
                      <a:pt x="43455" y="108099"/>
                      <a:pt x="36374" y="108099"/>
                    </a:cubicBezTo>
                    <a:cubicBezTo>
                      <a:pt x="29545" y="107973"/>
                      <a:pt x="23830" y="106607"/>
                      <a:pt x="19247" y="104127"/>
                    </a:cubicBezTo>
                    <a:cubicBezTo>
                      <a:pt x="14647" y="101647"/>
                      <a:pt x="10675" y="98538"/>
                      <a:pt x="7332" y="95069"/>
                    </a:cubicBezTo>
                    <a:lnTo>
                      <a:pt x="0" y="104756"/>
                    </a:lnTo>
                    <a:cubicBezTo>
                      <a:pt x="3972" y="108854"/>
                      <a:pt x="8932" y="112448"/>
                      <a:pt x="14898" y="115557"/>
                    </a:cubicBezTo>
                    <a:cubicBezTo>
                      <a:pt x="20991" y="118666"/>
                      <a:pt x="28557" y="120284"/>
                      <a:pt x="37614" y="120409"/>
                    </a:cubicBezTo>
                    <a:close/>
                  </a:path>
                </a:pathLst>
              </a:custGeom>
              <a:solidFill>
                <a:srgbClr val="FF5200"/>
              </a:solidFill>
              <a:ln w="6350" cap="flat">
                <a:solidFill>
                  <a:srgbClr val="FF52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96E42C88-B30E-14A4-AED2-54268412CDA9}"/>
                  </a:ext>
                </a:extLst>
              </p:cNvPr>
              <p:cNvSpPr/>
              <p:nvPr/>
            </p:nvSpPr>
            <p:spPr>
              <a:xfrm>
                <a:off x="9239624" y="924063"/>
                <a:ext cx="64931" cy="126897"/>
              </a:xfrm>
              <a:custGeom>
                <a:avLst/>
                <a:gdLst>
                  <a:gd name="connsiteX0" fmla="*/ 18 w 64931"/>
                  <a:gd name="connsiteY0" fmla="*/ 118289 h 118288"/>
                  <a:gd name="connsiteX1" fmla="*/ 64931 w 64931"/>
                  <a:gd name="connsiteY1" fmla="*/ 118289 h 118288"/>
                  <a:gd name="connsiteX2" fmla="*/ 64931 w 64931"/>
                  <a:gd name="connsiteY2" fmla="*/ 105996 h 118288"/>
                  <a:gd name="connsiteX3" fmla="*/ 41227 w 64931"/>
                  <a:gd name="connsiteY3" fmla="*/ 105996 h 118288"/>
                  <a:gd name="connsiteX4" fmla="*/ 41227 w 64931"/>
                  <a:gd name="connsiteY4" fmla="*/ 0 h 118288"/>
                  <a:gd name="connsiteX5" fmla="*/ 29923 w 64931"/>
                  <a:gd name="connsiteY5" fmla="*/ 0 h 118288"/>
                  <a:gd name="connsiteX6" fmla="*/ 19122 w 64931"/>
                  <a:gd name="connsiteY6" fmla="*/ 4834 h 118288"/>
                  <a:gd name="connsiteX7" fmla="*/ 5337 w 64931"/>
                  <a:gd name="connsiteY7" fmla="*/ 8429 h 118288"/>
                  <a:gd name="connsiteX8" fmla="*/ 5337 w 64931"/>
                  <a:gd name="connsiteY8" fmla="*/ 17738 h 118288"/>
                  <a:gd name="connsiteX9" fmla="*/ 26310 w 64931"/>
                  <a:gd name="connsiteY9" fmla="*/ 17738 h 118288"/>
                  <a:gd name="connsiteX10" fmla="*/ 26310 w 64931"/>
                  <a:gd name="connsiteY10" fmla="*/ 105996 h 118288"/>
                  <a:gd name="connsiteX11" fmla="*/ 0 w 64931"/>
                  <a:gd name="connsiteY11" fmla="*/ 105996 h 118288"/>
                  <a:gd name="connsiteX12" fmla="*/ 0 w 64931"/>
                  <a:gd name="connsiteY12" fmla="*/ 118289 h 11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4931" h="118288">
                    <a:moveTo>
                      <a:pt x="18" y="118289"/>
                    </a:moveTo>
                    <a:lnTo>
                      <a:pt x="64931" y="118289"/>
                    </a:lnTo>
                    <a:lnTo>
                      <a:pt x="64931" y="105996"/>
                    </a:lnTo>
                    <a:lnTo>
                      <a:pt x="41227" y="105996"/>
                    </a:lnTo>
                    <a:lnTo>
                      <a:pt x="41227" y="0"/>
                    </a:lnTo>
                    <a:lnTo>
                      <a:pt x="29923" y="0"/>
                    </a:lnTo>
                    <a:cubicBezTo>
                      <a:pt x="26688" y="1869"/>
                      <a:pt x="23093" y="3469"/>
                      <a:pt x="19122" y="4834"/>
                    </a:cubicBezTo>
                    <a:cubicBezTo>
                      <a:pt x="15150" y="6200"/>
                      <a:pt x="10549" y="7440"/>
                      <a:pt x="5337" y="8429"/>
                    </a:cubicBezTo>
                    <a:lnTo>
                      <a:pt x="5337" y="17738"/>
                    </a:lnTo>
                    <a:lnTo>
                      <a:pt x="26310" y="17738"/>
                    </a:lnTo>
                    <a:lnTo>
                      <a:pt x="26310" y="105996"/>
                    </a:lnTo>
                    <a:lnTo>
                      <a:pt x="0" y="105996"/>
                    </a:lnTo>
                    <a:lnTo>
                      <a:pt x="0" y="118289"/>
                    </a:lnTo>
                    <a:close/>
                  </a:path>
                </a:pathLst>
              </a:custGeom>
              <a:solidFill>
                <a:srgbClr val="FF5200"/>
              </a:solidFill>
              <a:ln w="6350" cap="flat">
                <a:solidFill>
                  <a:srgbClr val="FF52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35D60DA-F7C4-C3F5-241D-E3063E0C1C56}"/>
                </a:ext>
              </a:extLst>
            </p:cNvPr>
            <p:cNvGrpSpPr/>
            <p:nvPr userDrawn="1"/>
          </p:nvGrpSpPr>
          <p:grpSpPr>
            <a:xfrm>
              <a:off x="2698897" y="3829531"/>
              <a:ext cx="804243" cy="165482"/>
              <a:chOff x="9323023" y="923380"/>
              <a:chExt cx="804243" cy="165482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4BF1C18-AC12-EC6A-FF26-9FDC3E520F71}"/>
                  </a:ext>
                </a:extLst>
              </p:cNvPr>
              <p:cNvSpPr/>
              <p:nvPr/>
            </p:nvSpPr>
            <p:spPr>
              <a:xfrm>
                <a:off x="9323023" y="961965"/>
                <a:ext cx="76594" cy="126897"/>
              </a:xfrm>
              <a:custGeom>
                <a:avLst/>
                <a:gdLst>
                  <a:gd name="connsiteX0" fmla="*/ 36123 w 76594"/>
                  <a:gd name="connsiteY0" fmla="*/ 79740 h 126897"/>
                  <a:gd name="connsiteX1" fmla="*/ 26185 w 76594"/>
                  <a:gd name="connsiteY1" fmla="*/ 77745 h 126897"/>
                  <a:gd name="connsiteX2" fmla="*/ 14647 w 76594"/>
                  <a:gd name="connsiteY2" fmla="*/ 70538 h 126897"/>
                  <a:gd name="connsiteX3" fmla="*/ 14647 w 76594"/>
                  <a:gd name="connsiteY3" fmla="*/ 24495 h 126897"/>
                  <a:gd name="connsiteX4" fmla="*/ 26813 w 76594"/>
                  <a:gd name="connsiteY4" fmla="*/ 15563 h 126897"/>
                  <a:gd name="connsiteX5" fmla="*/ 38225 w 76594"/>
                  <a:gd name="connsiteY5" fmla="*/ 12454 h 126897"/>
                  <a:gd name="connsiteX6" fmla="*/ 55981 w 76594"/>
                  <a:gd name="connsiteY6" fmla="*/ 21386 h 126897"/>
                  <a:gd name="connsiteX7" fmla="*/ 61319 w 76594"/>
                  <a:gd name="connsiteY7" fmla="*/ 44839 h 126897"/>
                  <a:gd name="connsiteX8" fmla="*/ 54112 w 76594"/>
                  <a:gd name="connsiteY8" fmla="*/ 70538 h 126897"/>
                  <a:gd name="connsiteX9" fmla="*/ 36123 w 76594"/>
                  <a:gd name="connsiteY9" fmla="*/ 79740 h 126897"/>
                  <a:gd name="connsiteX10" fmla="*/ 0 w 76594"/>
                  <a:gd name="connsiteY10" fmla="*/ 126897 h 126897"/>
                  <a:gd name="connsiteX11" fmla="*/ 14647 w 76594"/>
                  <a:gd name="connsiteY11" fmla="*/ 126897 h 126897"/>
                  <a:gd name="connsiteX12" fmla="*/ 14647 w 76594"/>
                  <a:gd name="connsiteY12" fmla="*/ 97100 h 126897"/>
                  <a:gd name="connsiteX13" fmla="*/ 14269 w 76594"/>
                  <a:gd name="connsiteY13" fmla="*/ 81824 h 126897"/>
                  <a:gd name="connsiteX14" fmla="*/ 26436 w 76594"/>
                  <a:gd name="connsiteY14" fmla="*/ 89265 h 126897"/>
                  <a:gd name="connsiteX15" fmla="*/ 38477 w 76594"/>
                  <a:gd name="connsiteY15" fmla="*/ 91996 h 126897"/>
                  <a:gd name="connsiteX16" fmla="*/ 57347 w 76594"/>
                  <a:gd name="connsiteY16" fmla="*/ 86407 h 126897"/>
                  <a:gd name="connsiteX17" fmla="*/ 71257 w 76594"/>
                  <a:gd name="connsiteY17" fmla="*/ 70269 h 126897"/>
                  <a:gd name="connsiteX18" fmla="*/ 76595 w 76594"/>
                  <a:gd name="connsiteY18" fmla="*/ 44695 h 126897"/>
                  <a:gd name="connsiteX19" fmla="*/ 67663 w 76594"/>
                  <a:gd name="connsiteY19" fmla="*/ 12293 h 126897"/>
                  <a:gd name="connsiteX20" fmla="*/ 41712 w 76594"/>
                  <a:gd name="connsiteY20" fmla="*/ 0 h 126897"/>
                  <a:gd name="connsiteX21" fmla="*/ 26939 w 76594"/>
                  <a:gd name="connsiteY21" fmla="*/ 3720 h 126897"/>
                  <a:gd name="connsiteX22" fmla="*/ 13784 w 76594"/>
                  <a:gd name="connsiteY22" fmla="*/ 12293 h 126897"/>
                  <a:gd name="connsiteX23" fmla="*/ 13281 w 76594"/>
                  <a:gd name="connsiteY23" fmla="*/ 12293 h 126897"/>
                  <a:gd name="connsiteX24" fmla="*/ 12041 w 76594"/>
                  <a:gd name="connsiteY24" fmla="*/ 2246 h 126897"/>
                  <a:gd name="connsiteX25" fmla="*/ 0 w 76594"/>
                  <a:gd name="connsiteY25" fmla="*/ 2246 h 126897"/>
                  <a:gd name="connsiteX26" fmla="*/ 0 w 76594"/>
                  <a:gd name="connsiteY26" fmla="*/ 126897 h 12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6594" h="126897">
                    <a:moveTo>
                      <a:pt x="36123" y="79740"/>
                    </a:moveTo>
                    <a:cubicBezTo>
                      <a:pt x="33140" y="79866"/>
                      <a:pt x="29797" y="79111"/>
                      <a:pt x="26185" y="77745"/>
                    </a:cubicBezTo>
                    <a:cubicBezTo>
                      <a:pt x="22464" y="76253"/>
                      <a:pt x="18618" y="73899"/>
                      <a:pt x="14647" y="70538"/>
                    </a:cubicBezTo>
                    <a:lnTo>
                      <a:pt x="14647" y="24495"/>
                    </a:lnTo>
                    <a:cubicBezTo>
                      <a:pt x="18870" y="20649"/>
                      <a:pt x="22968" y="17540"/>
                      <a:pt x="26813" y="15563"/>
                    </a:cubicBezTo>
                    <a:cubicBezTo>
                      <a:pt x="30659" y="13461"/>
                      <a:pt x="34505" y="12454"/>
                      <a:pt x="38225" y="12454"/>
                    </a:cubicBezTo>
                    <a:cubicBezTo>
                      <a:pt x="46421" y="12580"/>
                      <a:pt x="52369" y="15563"/>
                      <a:pt x="55981" y="21386"/>
                    </a:cubicBezTo>
                    <a:cubicBezTo>
                      <a:pt x="59576" y="27227"/>
                      <a:pt x="61319" y="35045"/>
                      <a:pt x="61319" y="44839"/>
                    </a:cubicBezTo>
                    <a:cubicBezTo>
                      <a:pt x="61193" y="55892"/>
                      <a:pt x="58713" y="64446"/>
                      <a:pt x="54112" y="70538"/>
                    </a:cubicBezTo>
                    <a:cubicBezTo>
                      <a:pt x="49512" y="76631"/>
                      <a:pt x="43455" y="79614"/>
                      <a:pt x="36123" y="79740"/>
                    </a:cubicBezTo>
                    <a:close/>
                    <a:moveTo>
                      <a:pt x="0" y="126897"/>
                    </a:moveTo>
                    <a:lnTo>
                      <a:pt x="14647" y="126897"/>
                    </a:lnTo>
                    <a:lnTo>
                      <a:pt x="14647" y="97100"/>
                    </a:lnTo>
                    <a:lnTo>
                      <a:pt x="14269" y="81824"/>
                    </a:lnTo>
                    <a:cubicBezTo>
                      <a:pt x="18241" y="85059"/>
                      <a:pt x="22339" y="87539"/>
                      <a:pt x="26436" y="89265"/>
                    </a:cubicBezTo>
                    <a:cubicBezTo>
                      <a:pt x="30534" y="91134"/>
                      <a:pt x="34505" y="91996"/>
                      <a:pt x="38477" y="91996"/>
                    </a:cubicBezTo>
                    <a:cubicBezTo>
                      <a:pt x="45306" y="91996"/>
                      <a:pt x="51632" y="90127"/>
                      <a:pt x="57347" y="86407"/>
                    </a:cubicBezTo>
                    <a:cubicBezTo>
                      <a:pt x="63062" y="82687"/>
                      <a:pt x="67645" y="77350"/>
                      <a:pt x="71257" y="70269"/>
                    </a:cubicBezTo>
                    <a:cubicBezTo>
                      <a:pt x="74726" y="63314"/>
                      <a:pt x="76469" y="54759"/>
                      <a:pt x="76595" y="44695"/>
                    </a:cubicBezTo>
                    <a:cubicBezTo>
                      <a:pt x="76595" y="31037"/>
                      <a:pt x="73611" y="20236"/>
                      <a:pt x="67663" y="12293"/>
                    </a:cubicBezTo>
                    <a:cubicBezTo>
                      <a:pt x="61696" y="4223"/>
                      <a:pt x="53142" y="126"/>
                      <a:pt x="41712" y="0"/>
                    </a:cubicBezTo>
                    <a:cubicBezTo>
                      <a:pt x="36626" y="126"/>
                      <a:pt x="31666" y="1366"/>
                      <a:pt x="26939" y="3720"/>
                    </a:cubicBezTo>
                    <a:cubicBezTo>
                      <a:pt x="22231" y="6074"/>
                      <a:pt x="17756" y="8932"/>
                      <a:pt x="13784" y="12293"/>
                    </a:cubicBezTo>
                    <a:lnTo>
                      <a:pt x="13281" y="12293"/>
                    </a:lnTo>
                    <a:lnTo>
                      <a:pt x="12041" y="2246"/>
                    </a:lnTo>
                    <a:lnTo>
                      <a:pt x="0" y="2246"/>
                    </a:lnTo>
                    <a:lnTo>
                      <a:pt x="0" y="126897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6891657-E3A7-BB39-CCCD-E22A4398F019}"/>
                  </a:ext>
                </a:extLst>
              </p:cNvPr>
              <p:cNvSpPr/>
              <p:nvPr/>
            </p:nvSpPr>
            <p:spPr>
              <a:xfrm>
                <a:off x="9429477" y="961965"/>
                <a:ext cx="76594" cy="126897"/>
              </a:xfrm>
              <a:custGeom>
                <a:avLst/>
                <a:gdLst>
                  <a:gd name="connsiteX0" fmla="*/ 36123 w 76594"/>
                  <a:gd name="connsiteY0" fmla="*/ 79740 h 126897"/>
                  <a:gd name="connsiteX1" fmla="*/ 26185 w 76594"/>
                  <a:gd name="connsiteY1" fmla="*/ 77745 h 126897"/>
                  <a:gd name="connsiteX2" fmla="*/ 14647 w 76594"/>
                  <a:gd name="connsiteY2" fmla="*/ 70538 h 126897"/>
                  <a:gd name="connsiteX3" fmla="*/ 14647 w 76594"/>
                  <a:gd name="connsiteY3" fmla="*/ 24495 h 126897"/>
                  <a:gd name="connsiteX4" fmla="*/ 26813 w 76594"/>
                  <a:gd name="connsiteY4" fmla="*/ 15563 h 126897"/>
                  <a:gd name="connsiteX5" fmla="*/ 38225 w 76594"/>
                  <a:gd name="connsiteY5" fmla="*/ 12454 h 126897"/>
                  <a:gd name="connsiteX6" fmla="*/ 55981 w 76594"/>
                  <a:gd name="connsiteY6" fmla="*/ 21386 h 126897"/>
                  <a:gd name="connsiteX7" fmla="*/ 61319 w 76594"/>
                  <a:gd name="connsiteY7" fmla="*/ 44839 h 126897"/>
                  <a:gd name="connsiteX8" fmla="*/ 54112 w 76594"/>
                  <a:gd name="connsiteY8" fmla="*/ 70538 h 126897"/>
                  <a:gd name="connsiteX9" fmla="*/ 36123 w 76594"/>
                  <a:gd name="connsiteY9" fmla="*/ 79740 h 126897"/>
                  <a:gd name="connsiteX10" fmla="*/ 0 w 76594"/>
                  <a:gd name="connsiteY10" fmla="*/ 126897 h 126897"/>
                  <a:gd name="connsiteX11" fmla="*/ 14647 w 76594"/>
                  <a:gd name="connsiteY11" fmla="*/ 126897 h 126897"/>
                  <a:gd name="connsiteX12" fmla="*/ 14647 w 76594"/>
                  <a:gd name="connsiteY12" fmla="*/ 97100 h 126897"/>
                  <a:gd name="connsiteX13" fmla="*/ 14269 w 76594"/>
                  <a:gd name="connsiteY13" fmla="*/ 81824 h 126897"/>
                  <a:gd name="connsiteX14" fmla="*/ 26436 w 76594"/>
                  <a:gd name="connsiteY14" fmla="*/ 89265 h 126897"/>
                  <a:gd name="connsiteX15" fmla="*/ 38477 w 76594"/>
                  <a:gd name="connsiteY15" fmla="*/ 91996 h 126897"/>
                  <a:gd name="connsiteX16" fmla="*/ 57347 w 76594"/>
                  <a:gd name="connsiteY16" fmla="*/ 86407 h 126897"/>
                  <a:gd name="connsiteX17" fmla="*/ 71257 w 76594"/>
                  <a:gd name="connsiteY17" fmla="*/ 70269 h 126897"/>
                  <a:gd name="connsiteX18" fmla="*/ 76595 w 76594"/>
                  <a:gd name="connsiteY18" fmla="*/ 44695 h 126897"/>
                  <a:gd name="connsiteX19" fmla="*/ 67663 w 76594"/>
                  <a:gd name="connsiteY19" fmla="*/ 12293 h 126897"/>
                  <a:gd name="connsiteX20" fmla="*/ 41712 w 76594"/>
                  <a:gd name="connsiteY20" fmla="*/ 0 h 126897"/>
                  <a:gd name="connsiteX21" fmla="*/ 26939 w 76594"/>
                  <a:gd name="connsiteY21" fmla="*/ 3720 h 126897"/>
                  <a:gd name="connsiteX22" fmla="*/ 13784 w 76594"/>
                  <a:gd name="connsiteY22" fmla="*/ 12293 h 126897"/>
                  <a:gd name="connsiteX23" fmla="*/ 13281 w 76594"/>
                  <a:gd name="connsiteY23" fmla="*/ 12293 h 126897"/>
                  <a:gd name="connsiteX24" fmla="*/ 12041 w 76594"/>
                  <a:gd name="connsiteY24" fmla="*/ 2246 h 126897"/>
                  <a:gd name="connsiteX25" fmla="*/ 0 w 76594"/>
                  <a:gd name="connsiteY25" fmla="*/ 2246 h 126897"/>
                  <a:gd name="connsiteX26" fmla="*/ 0 w 76594"/>
                  <a:gd name="connsiteY26" fmla="*/ 126897 h 12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6594" h="126897">
                    <a:moveTo>
                      <a:pt x="36123" y="79740"/>
                    </a:moveTo>
                    <a:cubicBezTo>
                      <a:pt x="33140" y="79866"/>
                      <a:pt x="29797" y="79111"/>
                      <a:pt x="26185" y="77745"/>
                    </a:cubicBezTo>
                    <a:cubicBezTo>
                      <a:pt x="22464" y="76253"/>
                      <a:pt x="18618" y="73899"/>
                      <a:pt x="14647" y="70538"/>
                    </a:cubicBezTo>
                    <a:lnTo>
                      <a:pt x="14647" y="24495"/>
                    </a:lnTo>
                    <a:cubicBezTo>
                      <a:pt x="18870" y="20649"/>
                      <a:pt x="22968" y="17540"/>
                      <a:pt x="26813" y="15563"/>
                    </a:cubicBezTo>
                    <a:cubicBezTo>
                      <a:pt x="30659" y="13461"/>
                      <a:pt x="34505" y="12454"/>
                      <a:pt x="38225" y="12454"/>
                    </a:cubicBezTo>
                    <a:cubicBezTo>
                      <a:pt x="46420" y="12580"/>
                      <a:pt x="52369" y="15563"/>
                      <a:pt x="55981" y="21386"/>
                    </a:cubicBezTo>
                    <a:cubicBezTo>
                      <a:pt x="59576" y="27227"/>
                      <a:pt x="61319" y="35045"/>
                      <a:pt x="61319" y="44839"/>
                    </a:cubicBezTo>
                    <a:cubicBezTo>
                      <a:pt x="61193" y="55892"/>
                      <a:pt x="58713" y="64446"/>
                      <a:pt x="54112" y="70538"/>
                    </a:cubicBezTo>
                    <a:cubicBezTo>
                      <a:pt x="49530" y="76631"/>
                      <a:pt x="43437" y="79614"/>
                      <a:pt x="36123" y="79740"/>
                    </a:cubicBezTo>
                    <a:close/>
                    <a:moveTo>
                      <a:pt x="0" y="126897"/>
                    </a:moveTo>
                    <a:lnTo>
                      <a:pt x="14647" y="126897"/>
                    </a:lnTo>
                    <a:lnTo>
                      <a:pt x="14647" y="97100"/>
                    </a:lnTo>
                    <a:lnTo>
                      <a:pt x="14269" y="81824"/>
                    </a:lnTo>
                    <a:cubicBezTo>
                      <a:pt x="18241" y="85059"/>
                      <a:pt x="22339" y="87539"/>
                      <a:pt x="26436" y="89265"/>
                    </a:cubicBezTo>
                    <a:cubicBezTo>
                      <a:pt x="30534" y="91134"/>
                      <a:pt x="34505" y="91996"/>
                      <a:pt x="38477" y="91996"/>
                    </a:cubicBezTo>
                    <a:cubicBezTo>
                      <a:pt x="45306" y="91996"/>
                      <a:pt x="51632" y="90127"/>
                      <a:pt x="57347" y="86407"/>
                    </a:cubicBezTo>
                    <a:cubicBezTo>
                      <a:pt x="63062" y="82687"/>
                      <a:pt x="67645" y="77350"/>
                      <a:pt x="71257" y="70269"/>
                    </a:cubicBezTo>
                    <a:cubicBezTo>
                      <a:pt x="74726" y="63314"/>
                      <a:pt x="76469" y="54759"/>
                      <a:pt x="76595" y="44695"/>
                    </a:cubicBezTo>
                    <a:cubicBezTo>
                      <a:pt x="76595" y="31037"/>
                      <a:pt x="73611" y="20236"/>
                      <a:pt x="67663" y="12293"/>
                    </a:cubicBezTo>
                    <a:cubicBezTo>
                      <a:pt x="61696" y="4223"/>
                      <a:pt x="53142" y="126"/>
                      <a:pt x="41712" y="0"/>
                    </a:cubicBezTo>
                    <a:cubicBezTo>
                      <a:pt x="36626" y="126"/>
                      <a:pt x="31666" y="1366"/>
                      <a:pt x="26939" y="3720"/>
                    </a:cubicBezTo>
                    <a:cubicBezTo>
                      <a:pt x="22231" y="6074"/>
                      <a:pt x="17756" y="8932"/>
                      <a:pt x="13784" y="12293"/>
                    </a:cubicBezTo>
                    <a:lnTo>
                      <a:pt x="13281" y="12293"/>
                    </a:lnTo>
                    <a:lnTo>
                      <a:pt x="12041" y="2246"/>
                    </a:lnTo>
                    <a:lnTo>
                      <a:pt x="0" y="2246"/>
                    </a:lnTo>
                    <a:lnTo>
                      <a:pt x="0" y="126897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E9C8760-82F5-9492-9E2C-8E9C49431E15}"/>
                  </a:ext>
                </a:extLst>
              </p:cNvPr>
              <p:cNvSpPr/>
              <p:nvPr/>
            </p:nvSpPr>
            <p:spPr>
              <a:xfrm>
                <a:off x="9527744" y="939788"/>
                <a:ext cx="54256" cy="114209"/>
              </a:xfrm>
              <a:custGeom>
                <a:avLst/>
                <a:gdLst>
                  <a:gd name="connsiteX0" fmla="*/ 38118 w 54256"/>
                  <a:gd name="connsiteY0" fmla="*/ 114209 h 114209"/>
                  <a:gd name="connsiteX1" fmla="*/ 46313 w 54256"/>
                  <a:gd name="connsiteY1" fmla="*/ 113221 h 114209"/>
                  <a:gd name="connsiteX2" fmla="*/ 54256 w 54256"/>
                  <a:gd name="connsiteY2" fmla="*/ 110992 h 114209"/>
                  <a:gd name="connsiteX3" fmla="*/ 51273 w 54256"/>
                  <a:gd name="connsiteY3" fmla="*/ 100066 h 114209"/>
                  <a:gd name="connsiteX4" fmla="*/ 46438 w 54256"/>
                  <a:gd name="connsiteY4" fmla="*/ 101557 h 114209"/>
                  <a:gd name="connsiteX5" fmla="*/ 41352 w 54256"/>
                  <a:gd name="connsiteY5" fmla="*/ 102294 h 114209"/>
                  <a:gd name="connsiteX6" fmla="*/ 30803 w 54256"/>
                  <a:gd name="connsiteY6" fmla="*/ 97819 h 114209"/>
                  <a:gd name="connsiteX7" fmla="*/ 27820 w 54256"/>
                  <a:gd name="connsiteY7" fmla="*/ 85275 h 114209"/>
                  <a:gd name="connsiteX8" fmla="*/ 27820 w 54256"/>
                  <a:gd name="connsiteY8" fmla="*/ 36374 h 114209"/>
                  <a:gd name="connsiteX9" fmla="*/ 51524 w 54256"/>
                  <a:gd name="connsiteY9" fmla="*/ 36374 h 114209"/>
                  <a:gd name="connsiteX10" fmla="*/ 51524 w 54256"/>
                  <a:gd name="connsiteY10" fmla="*/ 24459 h 114209"/>
                  <a:gd name="connsiteX11" fmla="*/ 27820 w 54256"/>
                  <a:gd name="connsiteY11" fmla="*/ 24459 h 114209"/>
                  <a:gd name="connsiteX12" fmla="*/ 27820 w 54256"/>
                  <a:gd name="connsiteY12" fmla="*/ 0 h 114209"/>
                  <a:gd name="connsiteX13" fmla="*/ 15527 w 54256"/>
                  <a:gd name="connsiteY13" fmla="*/ 0 h 114209"/>
                  <a:gd name="connsiteX14" fmla="*/ 13784 w 54256"/>
                  <a:gd name="connsiteY14" fmla="*/ 24459 h 114209"/>
                  <a:gd name="connsiteX15" fmla="*/ 0 w 54256"/>
                  <a:gd name="connsiteY15" fmla="*/ 25322 h 114209"/>
                  <a:gd name="connsiteX16" fmla="*/ 0 w 54256"/>
                  <a:gd name="connsiteY16" fmla="*/ 36374 h 114209"/>
                  <a:gd name="connsiteX17" fmla="*/ 13029 w 54256"/>
                  <a:gd name="connsiteY17" fmla="*/ 36374 h 114209"/>
                  <a:gd name="connsiteX18" fmla="*/ 13029 w 54256"/>
                  <a:gd name="connsiteY18" fmla="*/ 85023 h 114209"/>
                  <a:gd name="connsiteX19" fmla="*/ 18618 w 54256"/>
                  <a:gd name="connsiteY19" fmla="*/ 106122 h 114209"/>
                  <a:gd name="connsiteX20" fmla="*/ 38118 w 54256"/>
                  <a:gd name="connsiteY20" fmla="*/ 114209 h 11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4256" h="114209">
                    <a:moveTo>
                      <a:pt x="38118" y="114209"/>
                    </a:moveTo>
                    <a:cubicBezTo>
                      <a:pt x="40723" y="114209"/>
                      <a:pt x="43455" y="113832"/>
                      <a:pt x="46313" y="113221"/>
                    </a:cubicBezTo>
                    <a:cubicBezTo>
                      <a:pt x="49044" y="112592"/>
                      <a:pt x="51650" y="111855"/>
                      <a:pt x="54256" y="110992"/>
                    </a:cubicBezTo>
                    <a:lnTo>
                      <a:pt x="51273" y="100066"/>
                    </a:lnTo>
                    <a:cubicBezTo>
                      <a:pt x="49781" y="100569"/>
                      <a:pt x="48164" y="101054"/>
                      <a:pt x="46438" y="101557"/>
                    </a:cubicBezTo>
                    <a:cubicBezTo>
                      <a:pt x="44569" y="102060"/>
                      <a:pt x="42970" y="102294"/>
                      <a:pt x="41352" y="102294"/>
                    </a:cubicBezTo>
                    <a:cubicBezTo>
                      <a:pt x="36267" y="102294"/>
                      <a:pt x="32780" y="100802"/>
                      <a:pt x="30803" y="97819"/>
                    </a:cubicBezTo>
                    <a:cubicBezTo>
                      <a:pt x="28700" y="94962"/>
                      <a:pt x="27694" y="90738"/>
                      <a:pt x="27820" y="85275"/>
                    </a:cubicBezTo>
                    <a:lnTo>
                      <a:pt x="27820" y="36374"/>
                    </a:lnTo>
                    <a:lnTo>
                      <a:pt x="51524" y="36374"/>
                    </a:lnTo>
                    <a:lnTo>
                      <a:pt x="51524" y="24459"/>
                    </a:lnTo>
                    <a:lnTo>
                      <a:pt x="27820" y="24459"/>
                    </a:lnTo>
                    <a:lnTo>
                      <a:pt x="27820" y="0"/>
                    </a:lnTo>
                    <a:lnTo>
                      <a:pt x="15527" y="0"/>
                    </a:lnTo>
                    <a:lnTo>
                      <a:pt x="13784" y="24459"/>
                    </a:lnTo>
                    <a:lnTo>
                      <a:pt x="0" y="25322"/>
                    </a:lnTo>
                    <a:lnTo>
                      <a:pt x="0" y="36374"/>
                    </a:lnTo>
                    <a:lnTo>
                      <a:pt x="13029" y="36374"/>
                    </a:lnTo>
                    <a:lnTo>
                      <a:pt x="13029" y="85023"/>
                    </a:lnTo>
                    <a:cubicBezTo>
                      <a:pt x="12904" y="93829"/>
                      <a:pt x="14773" y="100910"/>
                      <a:pt x="18618" y="106122"/>
                    </a:cubicBezTo>
                    <a:cubicBezTo>
                      <a:pt x="22339" y="111352"/>
                      <a:pt x="28808" y="114083"/>
                      <a:pt x="38118" y="114209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2A7623E-4E5E-6960-C0F3-EF652D1BB1AD}"/>
                  </a:ext>
                </a:extLst>
              </p:cNvPr>
              <p:cNvSpPr/>
              <p:nvPr/>
            </p:nvSpPr>
            <p:spPr>
              <a:xfrm>
                <a:off x="9607474" y="962019"/>
                <a:ext cx="120804" cy="89875"/>
              </a:xfrm>
              <a:custGeom>
                <a:avLst/>
                <a:gdLst>
                  <a:gd name="connsiteX0" fmla="*/ 36 w 120804"/>
                  <a:gd name="connsiteY0" fmla="*/ 89858 h 89875"/>
                  <a:gd name="connsiteX1" fmla="*/ 14683 w 120804"/>
                  <a:gd name="connsiteY1" fmla="*/ 89858 h 89875"/>
                  <a:gd name="connsiteX2" fmla="*/ 14683 w 120804"/>
                  <a:gd name="connsiteY2" fmla="*/ 26310 h 89875"/>
                  <a:gd name="connsiteX3" fmla="*/ 26220 w 120804"/>
                  <a:gd name="connsiteY3" fmla="*/ 16138 h 89875"/>
                  <a:gd name="connsiteX4" fmla="*/ 36770 w 120804"/>
                  <a:gd name="connsiteY4" fmla="*/ 12904 h 89875"/>
                  <a:gd name="connsiteX5" fmla="*/ 49062 w 120804"/>
                  <a:gd name="connsiteY5" fmla="*/ 18367 h 89875"/>
                  <a:gd name="connsiteX6" fmla="*/ 53034 w 120804"/>
                  <a:gd name="connsiteY6" fmla="*/ 36249 h 89875"/>
                  <a:gd name="connsiteX7" fmla="*/ 53034 w 120804"/>
                  <a:gd name="connsiteY7" fmla="*/ 89876 h 89875"/>
                  <a:gd name="connsiteX8" fmla="*/ 67807 w 120804"/>
                  <a:gd name="connsiteY8" fmla="*/ 89876 h 89875"/>
                  <a:gd name="connsiteX9" fmla="*/ 67807 w 120804"/>
                  <a:gd name="connsiteY9" fmla="*/ 26310 h 89875"/>
                  <a:gd name="connsiteX10" fmla="*/ 79344 w 120804"/>
                  <a:gd name="connsiteY10" fmla="*/ 16138 h 89875"/>
                  <a:gd name="connsiteX11" fmla="*/ 89894 w 120804"/>
                  <a:gd name="connsiteY11" fmla="*/ 12904 h 89875"/>
                  <a:gd name="connsiteX12" fmla="*/ 102186 w 120804"/>
                  <a:gd name="connsiteY12" fmla="*/ 18367 h 89875"/>
                  <a:gd name="connsiteX13" fmla="*/ 106158 w 120804"/>
                  <a:gd name="connsiteY13" fmla="*/ 36249 h 89875"/>
                  <a:gd name="connsiteX14" fmla="*/ 106158 w 120804"/>
                  <a:gd name="connsiteY14" fmla="*/ 89876 h 89875"/>
                  <a:gd name="connsiteX15" fmla="*/ 120805 w 120804"/>
                  <a:gd name="connsiteY15" fmla="*/ 89876 h 89875"/>
                  <a:gd name="connsiteX16" fmla="*/ 120805 w 120804"/>
                  <a:gd name="connsiteY16" fmla="*/ 34398 h 89875"/>
                  <a:gd name="connsiteX17" fmla="*/ 114353 w 120804"/>
                  <a:gd name="connsiteY17" fmla="*/ 8824 h 89875"/>
                  <a:gd name="connsiteX18" fmla="*/ 94243 w 120804"/>
                  <a:gd name="connsiteY18" fmla="*/ 18 h 89875"/>
                  <a:gd name="connsiteX19" fmla="*/ 79219 w 120804"/>
                  <a:gd name="connsiteY19" fmla="*/ 4727 h 89875"/>
                  <a:gd name="connsiteX20" fmla="*/ 65308 w 120804"/>
                  <a:gd name="connsiteY20" fmla="*/ 16767 h 89875"/>
                  <a:gd name="connsiteX21" fmla="*/ 56862 w 120804"/>
                  <a:gd name="connsiteY21" fmla="*/ 4475 h 89875"/>
                  <a:gd name="connsiteX22" fmla="*/ 41101 w 120804"/>
                  <a:gd name="connsiteY22" fmla="*/ 0 h 89875"/>
                  <a:gd name="connsiteX23" fmla="*/ 26328 w 120804"/>
                  <a:gd name="connsiteY23" fmla="*/ 4349 h 89875"/>
                  <a:gd name="connsiteX24" fmla="*/ 13784 w 120804"/>
                  <a:gd name="connsiteY24" fmla="*/ 15024 h 89875"/>
                  <a:gd name="connsiteX25" fmla="*/ 13281 w 120804"/>
                  <a:gd name="connsiteY25" fmla="*/ 15024 h 89875"/>
                  <a:gd name="connsiteX26" fmla="*/ 12041 w 120804"/>
                  <a:gd name="connsiteY26" fmla="*/ 2246 h 89875"/>
                  <a:gd name="connsiteX27" fmla="*/ 0 w 120804"/>
                  <a:gd name="connsiteY27" fmla="*/ 2246 h 89875"/>
                  <a:gd name="connsiteX28" fmla="*/ 0 w 120804"/>
                  <a:gd name="connsiteY28" fmla="*/ 89858 h 8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804" h="89875">
                    <a:moveTo>
                      <a:pt x="36" y="89858"/>
                    </a:moveTo>
                    <a:lnTo>
                      <a:pt x="14683" y="89858"/>
                    </a:lnTo>
                    <a:lnTo>
                      <a:pt x="14683" y="26310"/>
                    </a:lnTo>
                    <a:cubicBezTo>
                      <a:pt x="18654" y="21710"/>
                      <a:pt x="22626" y="18367"/>
                      <a:pt x="26220" y="16138"/>
                    </a:cubicBezTo>
                    <a:cubicBezTo>
                      <a:pt x="29941" y="14036"/>
                      <a:pt x="33427" y="12904"/>
                      <a:pt x="36770" y="12904"/>
                    </a:cubicBezTo>
                    <a:cubicBezTo>
                      <a:pt x="42359" y="12778"/>
                      <a:pt x="46456" y="14647"/>
                      <a:pt x="49062" y="18367"/>
                    </a:cubicBezTo>
                    <a:cubicBezTo>
                      <a:pt x="51794" y="22087"/>
                      <a:pt x="53160" y="28054"/>
                      <a:pt x="53034" y="36249"/>
                    </a:cubicBezTo>
                    <a:lnTo>
                      <a:pt x="53034" y="89876"/>
                    </a:lnTo>
                    <a:lnTo>
                      <a:pt x="67807" y="89876"/>
                    </a:lnTo>
                    <a:lnTo>
                      <a:pt x="67807" y="26310"/>
                    </a:lnTo>
                    <a:cubicBezTo>
                      <a:pt x="71904" y="21710"/>
                      <a:pt x="75750" y="18367"/>
                      <a:pt x="79344" y="16138"/>
                    </a:cubicBezTo>
                    <a:cubicBezTo>
                      <a:pt x="82939" y="14036"/>
                      <a:pt x="86551" y="12904"/>
                      <a:pt x="89894" y="12904"/>
                    </a:cubicBezTo>
                    <a:cubicBezTo>
                      <a:pt x="95357" y="12778"/>
                      <a:pt x="99580" y="14647"/>
                      <a:pt x="102186" y="18367"/>
                    </a:cubicBezTo>
                    <a:cubicBezTo>
                      <a:pt x="104918" y="22087"/>
                      <a:pt x="106158" y="28054"/>
                      <a:pt x="106158" y="36249"/>
                    </a:cubicBezTo>
                    <a:lnTo>
                      <a:pt x="106158" y="89876"/>
                    </a:lnTo>
                    <a:lnTo>
                      <a:pt x="120805" y="89876"/>
                    </a:lnTo>
                    <a:lnTo>
                      <a:pt x="120805" y="34398"/>
                    </a:lnTo>
                    <a:cubicBezTo>
                      <a:pt x="120805" y="23093"/>
                      <a:pt x="118702" y="14539"/>
                      <a:pt x="114353" y="8824"/>
                    </a:cubicBezTo>
                    <a:cubicBezTo>
                      <a:pt x="109878" y="2983"/>
                      <a:pt x="103175" y="18"/>
                      <a:pt x="94243" y="18"/>
                    </a:cubicBezTo>
                    <a:cubicBezTo>
                      <a:pt x="88905" y="144"/>
                      <a:pt x="83945" y="1635"/>
                      <a:pt x="79219" y="4727"/>
                    </a:cubicBezTo>
                    <a:cubicBezTo>
                      <a:pt x="74384" y="7710"/>
                      <a:pt x="69784" y="11807"/>
                      <a:pt x="65308" y="16767"/>
                    </a:cubicBezTo>
                    <a:cubicBezTo>
                      <a:pt x="63565" y="11556"/>
                      <a:pt x="60834" y="7458"/>
                      <a:pt x="56862" y="4475"/>
                    </a:cubicBezTo>
                    <a:cubicBezTo>
                      <a:pt x="53016" y="1617"/>
                      <a:pt x="47804" y="0"/>
                      <a:pt x="41101" y="0"/>
                    </a:cubicBezTo>
                    <a:cubicBezTo>
                      <a:pt x="35889" y="126"/>
                      <a:pt x="30929" y="1492"/>
                      <a:pt x="26328" y="4349"/>
                    </a:cubicBezTo>
                    <a:cubicBezTo>
                      <a:pt x="21853" y="7207"/>
                      <a:pt x="17648" y="10675"/>
                      <a:pt x="13784" y="15024"/>
                    </a:cubicBezTo>
                    <a:lnTo>
                      <a:pt x="13281" y="15024"/>
                    </a:lnTo>
                    <a:lnTo>
                      <a:pt x="12041" y="2246"/>
                    </a:lnTo>
                    <a:lnTo>
                      <a:pt x="0" y="2246"/>
                    </a:lnTo>
                    <a:lnTo>
                      <a:pt x="0" y="89858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A95BF43-CD60-B937-1AA1-9E102E9B7FA4}"/>
                  </a:ext>
                </a:extLst>
              </p:cNvPr>
              <p:cNvSpPr/>
              <p:nvPr/>
            </p:nvSpPr>
            <p:spPr>
              <a:xfrm>
                <a:off x="9755012" y="962037"/>
                <a:ext cx="81321" cy="91960"/>
              </a:xfrm>
              <a:custGeom>
                <a:avLst/>
                <a:gdLst>
                  <a:gd name="connsiteX0" fmla="*/ 40723 w 81321"/>
                  <a:gd name="connsiteY0" fmla="*/ 79668 h 91960"/>
                  <a:gd name="connsiteX1" fmla="*/ 22356 w 81321"/>
                  <a:gd name="connsiteY1" fmla="*/ 70484 h 91960"/>
                  <a:gd name="connsiteX2" fmla="*/ 15402 w 81321"/>
                  <a:gd name="connsiteY2" fmla="*/ 46151 h 91960"/>
                  <a:gd name="connsiteX3" fmla="*/ 22356 w 81321"/>
                  <a:gd name="connsiteY3" fmla="*/ 21566 h 91960"/>
                  <a:gd name="connsiteX4" fmla="*/ 40723 w 81321"/>
                  <a:gd name="connsiteY4" fmla="*/ 12257 h 91960"/>
                  <a:gd name="connsiteX5" fmla="*/ 59090 w 81321"/>
                  <a:gd name="connsiteY5" fmla="*/ 21566 h 91960"/>
                  <a:gd name="connsiteX6" fmla="*/ 66171 w 81321"/>
                  <a:gd name="connsiteY6" fmla="*/ 46151 h 91960"/>
                  <a:gd name="connsiteX7" fmla="*/ 59090 w 81321"/>
                  <a:gd name="connsiteY7" fmla="*/ 70484 h 91960"/>
                  <a:gd name="connsiteX8" fmla="*/ 40723 w 81321"/>
                  <a:gd name="connsiteY8" fmla="*/ 79668 h 91960"/>
                  <a:gd name="connsiteX9" fmla="*/ 40723 w 81321"/>
                  <a:gd name="connsiteY9" fmla="*/ 91960 h 91960"/>
                  <a:gd name="connsiteX10" fmla="*/ 60834 w 81321"/>
                  <a:gd name="connsiteY10" fmla="*/ 86497 h 91960"/>
                  <a:gd name="connsiteX11" fmla="*/ 75606 w 81321"/>
                  <a:gd name="connsiteY11" fmla="*/ 70862 h 91960"/>
                  <a:gd name="connsiteX12" fmla="*/ 81321 w 81321"/>
                  <a:gd name="connsiteY12" fmla="*/ 46169 h 91960"/>
                  <a:gd name="connsiteX13" fmla="*/ 75606 w 81321"/>
                  <a:gd name="connsiteY13" fmla="*/ 21224 h 91960"/>
                  <a:gd name="connsiteX14" fmla="*/ 60834 w 81321"/>
                  <a:gd name="connsiteY14" fmla="*/ 5463 h 91960"/>
                  <a:gd name="connsiteX15" fmla="*/ 40723 w 81321"/>
                  <a:gd name="connsiteY15" fmla="*/ 0 h 91960"/>
                  <a:gd name="connsiteX16" fmla="*/ 20613 w 81321"/>
                  <a:gd name="connsiteY16" fmla="*/ 5463 h 91960"/>
                  <a:gd name="connsiteX17" fmla="*/ 5841 w 81321"/>
                  <a:gd name="connsiteY17" fmla="*/ 21224 h 91960"/>
                  <a:gd name="connsiteX18" fmla="*/ 0 w 81321"/>
                  <a:gd name="connsiteY18" fmla="*/ 46169 h 91960"/>
                  <a:gd name="connsiteX19" fmla="*/ 5841 w 81321"/>
                  <a:gd name="connsiteY19" fmla="*/ 70862 h 91960"/>
                  <a:gd name="connsiteX20" fmla="*/ 20613 w 81321"/>
                  <a:gd name="connsiteY20" fmla="*/ 86497 h 91960"/>
                  <a:gd name="connsiteX21" fmla="*/ 40723 w 81321"/>
                  <a:gd name="connsiteY21" fmla="*/ 91960 h 9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1321" h="91960">
                    <a:moveTo>
                      <a:pt x="40723" y="79668"/>
                    </a:moveTo>
                    <a:cubicBezTo>
                      <a:pt x="33032" y="79542"/>
                      <a:pt x="26939" y="76433"/>
                      <a:pt x="22356" y="70484"/>
                    </a:cubicBezTo>
                    <a:cubicBezTo>
                      <a:pt x="17756" y="64410"/>
                      <a:pt x="15527" y="56341"/>
                      <a:pt x="15402" y="46151"/>
                    </a:cubicBezTo>
                    <a:cubicBezTo>
                      <a:pt x="15527" y="35853"/>
                      <a:pt x="17756" y="27658"/>
                      <a:pt x="22356" y="21566"/>
                    </a:cubicBezTo>
                    <a:cubicBezTo>
                      <a:pt x="26957" y="15473"/>
                      <a:pt x="33032" y="12382"/>
                      <a:pt x="40723" y="12257"/>
                    </a:cubicBezTo>
                    <a:cubicBezTo>
                      <a:pt x="48415" y="12382"/>
                      <a:pt x="54508" y="15491"/>
                      <a:pt x="59090" y="21566"/>
                    </a:cubicBezTo>
                    <a:cubicBezTo>
                      <a:pt x="63691" y="27640"/>
                      <a:pt x="66045" y="35835"/>
                      <a:pt x="66171" y="46151"/>
                    </a:cubicBezTo>
                    <a:cubicBezTo>
                      <a:pt x="66045" y="56323"/>
                      <a:pt x="63691" y="64392"/>
                      <a:pt x="59090" y="70484"/>
                    </a:cubicBezTo>
                    <a:cubicBezTo>
                      <a:pt x="54508" y="76433"/>
                      <a:pt x="48415" y="79542"/>
                      <a:pt x="40723" y="79668"/>
                    </a:cubicBezTo>
                    <a:close/>
                    <a:moveTo>
                      <a:pt x="40723" y="91960"/>
                    </a:moveTo>
                    <a:cubicBezTo>
                      <a:pt x="47930" y="91960"/>
                      <a:pt x="54633" y="90091"/>
                      <a:pt x="60834" y="86497"/>
                    </a:cubicBezTo>
                    <a:cubicBezTo>
                      <a:pt x="66908" y="82903"/>
                      <a:pt x="71886" y="77691"/>
                      <a:pt x="75606" y="70862"/>
                    </a:cubicBezTo>
                    <a:cubicBezTo>
                      <a:pt x="79326" y="64158"/>
                      <a:pt x="81321" y="55838"/>
                      <a:pt x="81321" y="46169"/>
                    </a:cubicBezTo>
                    <a:cubicBezTo>
                      <a:pt x="81321" y="36356"/>
                      <a:pt x="79326" y="28054"/>
                      <a:pt x="75606" y="21224"/>
                    </a:cubicBezTo>
                    <a:cubicBezTo>
                      <a:pt x="71886" y="14269"/>
                      <a:pt x="66926" y="9058"/>
                      <a:pt x="60834" y="5463"/>
                    </a:cubicBezTo>
                    <a:cubicBezTo>
                      <a:pt x="54633" y="1869"/>
                      <a:pt x="47930" y="0"/>
                      <a:pt x="40723" y="0"/>
                    </a:cubicBezTo>
                    <a:cubicBezTo>
                      <a:pt x="33409" y="0"/>
                      <a:pt x="26706" y="1869"/>
                      <a:pt x="20613" y="5463"/>
                    </a:cubicBezTo>
                    <a:cubicBezTo>
                      <a:pt x="14539" y="9058"/>
                      <a:pt x="9561" y="14269"/>
                      <a:pt x="5841" y="21224"/>
                    </a:cubicBezTo>
                    <a:cubicBezTo>
                      <a:pt x="2121" y="28054"/>
                      <a:pt x="126" y="36374"/>
                      <a:pt x="0" y="46169"/>
                    </a:cubicBezTo>
                    <a:cubicBezTo>
                      <a:pt x="126" y="55856"/>
                      <a:pt x="2103" y="64158"/>
                      <a:pt x="5841" y="70862"/>
                    </a:cubicBezTo>
                    <a:cubicBezTo>
                      <a:pt x="9561" y="77691"/>
                      <a:pt x="14521" y="82903"/>
                      <a:pt x="20613" y="86497"/>
                    </a:cubicBezTo>
                    <a:cubicBezTo>
                      <a:pt x="26706" y="90091"/>
                      <a:pt x="33409" y="91960"/>
                      <a:pt x="40723" y="91960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F9D71BE-074D-A743-7767-42F5FDA0A5F4}"/>
                  </a:ext>
                </a:extLst>
              </p:cNvPr>
              <p:cNvSpPr/>
              <p:nvPr/>
            </p:nvSpPr>
            <p:spPr>
              <a:xfrm>
                <a:off x="9863443" y="923380"/>
                <a:ext cx="76558" cy="130617"/>
              </a:xfrm>
              <a:custGeom>
                <a:avLst/>
                <a:gdLst>
                  <a:gd name="connsiteX0" fmla="*/ 36087 w 76558"/>
                  <a:gd name="connsiteY0" fmla="*/ 118325 h 130617"/>
                  <a:gd name="connsiteX1" fmla="*/ 26041 w 76558"/>
                  <a:gd name="connsiteY1" fmla="*/ 116330 h 130617"/>
                  <a:gd name="connsiteX2" fmla="*/ 14629 w 76558"/>
                  <a:gd name="connsiteY2" fmla="*/ 109123 h 130617"/>
                  <a:gd name="connsiteX3" fmla="*/ 14629 w 76558"/>
                  <a:gd name="connsiteY3" fmla="*/ 63080 h 130617"/>
                  <a:gd name="connsiteX4" fmla="*/ 26795 w 76558"/>
                  <a:gd name="connsiteY4" fmla="*/ 54148 h 130617"/>
                  <a:gd name="connsiteX5" fmla="*/ 38207 w 76558"/>
                  <a:gd name="connsiteY5" fmla="*/ 51039 h 130617"/>
                  <a:gd name="connsiteX6" fmla="*/ 55963 w 76558"/>
                  <a:gd name="connsiteY6" fmla="*/ 59971 h 130617"/>
                  <a:gd name="connsiteX7" fmla="*/ 61301 w 76558"/>
                  <a:gd name="connsiteY7" fmla="*/ 83424 h 130617"/>
                  <a:gd name="connsiteX8" fmla="*/ 54094 w 76558"/>
                  <a:gd name="connsiteY8" fmla="*/ 109123 h 130617"/>
                  <a:gd name="connsiteX9" fmla="*/ 36087 w 76558"/>
                  <a:gd name="connsiteY9" fmla="*/ 118325 h 130617"/>
                  <a:gd name="connsiteX10" fmla="*/ 38441 w 76558"/>
                  <a:gd name="connsiteY10" fmla="*/ 130617 h 130617"/>
                  <a:gd name="connsiteX11" fmla="*/ 57311 w 76558"/>
                  <a:gd name="connsiteY11" fmla="*/ 125028 h 130617"/>
                  <a:gd name="connsiteX12" fmla="*/ 71221 w 76558"/>
                  <a:gd name="connsiteY12" fmla="*/ 108890 h 130617"/>
                  <a:gd name="connsiteX13" fmla="*/ 76559 w 76558"/>
                  <a:gd name="connsiteY13" fmla="*/ 83190 h 130617"/>
                  <a:gd name="connsiteX14" fmla="*/ 67627 w 76558"/>
                  <a:gd name="connsiteY14" fmla="*/ 50788 h 130617"/>
                  <a:gd name="connsiteX15" fmla="*/ 41568 w 76558"/>
                  <a:gd name="connsiteY15" fmla="*/ 38621 h 130617"/>
                  <a:gd name="connsiteX16" fmla="*/ 27173 w 76558"/>
                  <a:gd name="connsiteY16" fmla="*/ 42215 h 130617"/>
                  <a:gd name="connsiteX17" fmla="*/ 14144 w 76558"/>
                  <a:gd name="connsiteY17" fmla="*/ 51021 h 130617"/>
                  <a:gd name="connsiteX18" fmla="*/ 14647 w 76558"/>
                  <a:gd name="connsiteY18" fmla="*/ 35260 h 130617"/>
                  <a:gd name="connsiteX19" fmla="*/ 14647 w 76558"/>
                  <a:gd name="connsiteY19" fmla="*/ 0 h 130617"/>
                  <a:gd name="connsiteX20" fmla="*/ 0 w 76558"/>
                  <a:gd name="connsiteY20" fmla="*/ 0 h 130617"/>
                  <a:gd name="connsiteX21" fmla="*/ 0 w 76558"/>
                  <a:gd name="connsiteY21" fmla="*/ 128479 h 130617"/>
                  <a:gd name="connsiteX22" fmla="*/ 11664 w 76558"/>
                  <a:gd name="connsiteY22" fmla="*/ 128479 h 130617"/>
                  <a:gd name="connsiteX23" fmla="*/ 13029 w 76558"/>
                  <a:gd name="connsiteY23" fmla="*/ 119421 h 130617"/>
                  <a:gd name="connsiteX24" fmla="*/ 13532 w 76558"/>
                  <a:gd name="connsiteY24" fmla="*/ 119421 h 130617"/>
                  <a:gd name="connsiteX25" fmla="*/ 25951 w 76558"/>
                  <a:gd name="connsiteY25" fmla="*/ 127616 h 130617"/>
                  <a:gd name="connsiteX26" fmla="*/ 38441 w 76558"/>
                  <a:gd name="connsiteY26" fmla="*/ 130617 h 130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6558" h="130617">
                    <a:moveTo>
                      <a:pt x="36087" y="118325"/>
                    </a:moveTo>
                    <a:cubicBezTo>
                      <a:pt x="33103" y="118450"/>
                      <a:pt x="29761" y="117696"/>
                      <a:pt x="26041" y="116330"/>
                    </a:cubicBezTo>
                    <a:cubicBezTo>
                      <a:pt x="22321" y="114838"/>
                      <a:pt x="18475" y="112484"/>
                      <a:pt x="14629" y="109123"/>
                    </a:cubicBezTo>
                    <a:lnTo>
                      <a:pt x="14629" y="63080"/>
                    </a:lnTo>
                    <a:cubicBezTo>
                      <a:pt x="18852" y="59234"/>
                      <a:pt x="22824" y="56125"/>
                      <a:pt x="26795" y="54148"/>
                    </a:cubicBezTo>
                    <a:cubicBezTo>
                      <a:pt x="30641" y="52046"/>
                      <a:pt x="34487" y="51039"/>
                      <a:pt x="38207" y="51039"/>
                    </a:cubicBezTo>
                    <a:cubicBezTo>
                      <a:pt x="46402" y="51165"/>
                      <a:pt x="52351" y="54148"/>
                      <a:pt x="55963" y="59971"/>
                    </a:cubicBezTo>
                    <a:cubicBezTo>
                      <a:pt x="59557" y="65812"/>
                      <a:pt x="61301" y="73629"/>
                      <a:pt x="61301" y="83424"/>
                    </a:cubicBezTo>
                    <a:cubicBezTo>
                      <a:pt x="61175" y="94476"/>
                      <a:pt x="58695" y="103031"/>
                      <a:pt x="54094" y="109123"/>
                    </a:cubicBezTo>
                    <a:cubicBezTo>
                      <a:pt x="49493" y="115216"/>
                      <a:pt x="43401" y="118199"/>
                      <a:pt x="36087" y="118325"/>
                    </a:cubicBezTo>
                    <a:close/>
                    <a:moveTo>
                      <a:pt x="38441" y="130617"/>
                    </a:moveTo>
                    <a:cubicBezTo>
                      <a:pt x="45270" y="130617"/>
                      <a:pt x="51596" y="128748"/>
                      <a:pt x="57311" y="125028"/>
                    </a:cubicBezTo>
                    <a:cubicBezTo>
                      <a:pt x="63026" y="121308"/>
                      <a:pt x="67609" y="115970"/>
                      <a:pt x="71221" y="108890"/>
                    </a:cubicBezTo>
                    <a:cubicBezTo>
                      <a:pt x="74690" y="101809"/>
                      <a:pt x="76433" y="93254"/>
                      <a:pt x="76559" y="83190"/>
                    </a:cubicBezTo>
                    <a:cubicBezTo>
                      <a:pt x="76559" y="69532"/>
                      <a:pt x="73575" y="58857"/>
                      <a:pt x="67627" y="50788"/>
                    </a:cubicBezTo>
                    <a:cubicBezTo>
                      <a:pt x="61660" y="42844"/>
                      <a:pt x="52980" y="38747"/>
                      <a:pt x="41568" y="38621"/>
                    </a:cubicBezTo>
                    <a:cubicBezTo>
                      <a:pt x="36734" y="38747"/>
                      <a:pt x="31881" y="39861"/>
                      <a:pt x="27173" y="42215"/>
                    </a:cubicBezTo>
                    <a:cubicBezTo>
                      <a:pt x="22464" y="44569"/>
                      <a:pt x="18115" y="47427"/>
                      <a:pt x="14144" y="51021"/>
                    </a:cubicBezTo>
                    <a:lnTo>
                      <a:pt x="14647" y="35260"/>
                    </a:lnTo>
                    <a:lnTo>
                      <a:pt x="14647" y="0"/>
                    </a:lnTo>
                    <a:lnTo>
                      <a:pt x="0" y="0"/>
                    </a:lnTo>
                    <a:lnTo>
                      <a:pt x="0" y="128479"/>
                    </a:lnTo>
                    <a:lnTo>
                      <a:pt x="11664" y="128479"/>
                    </a:lnTo>
                    <a:lnTo>
                      <a:pt x="13029" y="119421"/>
                    </a:lnTo>
                    <a:lnTo>
                      <a:pt x="13532" y="119421"/>
                    </a:lnTo>
                    <a:cubicBezTo>
                      <a:pt x="17378" y="123015"/>
                      <a:pt x="21602" y="125747"/>
                      <a:pt x="25951" y="127616"/>
                    </a:cubicBezTo>
                    <a:cubicBezTo>
                      <a:pt x="30120" y="129611"/>
                      <a:pt x="34344" y="130617"/>
                      <a:pt x="38441" y="130617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9E85922F-ABDD-157E-62B8-2D414B7EFCF4}"/>
                  </a:ext>
                </a:extLst>
              </p:cNvPr>
              <p:cNvSpPr/>
              <p:nvPr/>
            </p:nvSpPr>
            <p:spPr>
              <a:xfrm>
                <a:off x="9959492" y="962019"/>
                <a:ext cx="68651" cy="91978"/>
              </a:xfrm>
              <a:custGeom>
                <a:avLst/>
                <a:gdLst>
                  <a:gd name="connsiteX0" fmla="*/ 29922 w 68651"/>
                  <a:gd name="connsiteY0" fmla="*/ 80171 h 91978"/>
                  <a:gd name="connsiteX1" fmla="*/ 18870 w 68651"/>
                  <a:gd name="connsiteY1" fmla="*/ 76936 h 91978"/>
                  <a:gd name="connsiteX2" fmla="*/ 14395 w 68651"/>
                  <a:gd name="connsiteY2" fmla="*/ 66135 h 91978"/>
                  <a:gd name="connsiteX3" fmla="*/ 23075 w 68651"/>
                  <a:gd name="connsiteY3" fmla="*/ 52117 h 91978"/>
                  <a:gd name="connsiteX4" fmla="*/ 53986 w 68651"/>
                  <a:gd name="connsiteY4" fmla="*/ 44048 h 91978"/>
                  <a:gd name="connsiteX5" fmla="*/ 53986 w 68651"/>
                  <a:gd name="connsiteY5" fmla="*/ 68508 h 91978"/>
                  <a:gd name="connsiteX6" fmla="*/ 41945 w 68651"/>
                  <a:gd name="connsiteY6" fmla="*/ 77188 h 91978"/>
                  <a:gd name="connsiteX7" fmla="*/ 29922 w 68651"/>
                  <a:gd name="connsiteY7" fmla="*/ 80171 h 91978"/>
                  <a:gd name="connsiteX8" fmla="*/ 25699 w 68651"/>
                  <a:gd name="connsiteY8" fmla="*/ 91978 h 91978"/>
                  <a:gd name="connsiteX9" fmla="*/ 41083 w 68651"/>
                  <a:gd name="connsiteY9" fmla="*/ 88258 h 91978"/>
                  <a:gd name="connsiteX10" fmla="*/ 54741 w 68651"/>
                  <a:gd name="connsiteY10" fmla="*/ 79452 h 91978"/>
                  <a:gd name="connsiteX11" fmla="*/ 55244 w 68651"/>
                  <a:gd name="connsiteY11" fmla="*/ 79452 h 91978"/>
                  <a:gd name="connsiteX12" fmla="*/ 56484 w 68651"/>
                  <a:gd name="connsiteY12" fmla="*/ 89876 h 91978"/>
                  <a:gd name="connsiteX13" fmla="*/ 68651 w 68651"/>
                  <a:gd name="connsiteY13" fmla="*/ 89876 h 91978"/>
                  <a:gd name="connsiteX14" fmla="*/ 68651 w 68651"/>
                  <a:gd name="connsiteY14" fmla="*/ 35997 h 91978"/>
                  <a:gd name="connsiteX15" fmla="*/ 61445 w 68651"/>
                  <a:gd name="connsiteY15" fmla="*/ 9938 h 91978"/>
                  <a:gd name="connsiteX16" fmla="*/ 38351 w 68651"/>
                  <a:gd name="connsiteY16" fmla="*/ 0 h 91978"/>
                  <a:gd name="connsiteX17" fmla="*/ 18744 w 68651"/>
                  <a:gd name="connsiteY17" fmla="*/ 3720 h 91978"/>
                  <a:gd name="connsiteX18" fmla="*/ 3720 w 68651"/>
                  <a:gd name="connsiteY18" fmla="*/ 11412 h 91978"/>
                  <a:gd name="connsiteX19" fmla="*/ 9561 w 68651"/>
                  <a:gd name="connsiteY19" fmla="*/ 21584 h 91978"/>
                  <a:gd name="connsiteX20" fmla="*/ 21476 w 68651"/>
                  <a:gd name="connsiteY20" fmla="*/ 15132 h 91978"/>
                  <a:gd name="connsiteX21" fmla="*/ 35871 w 68651"/>
                  <a:gd name="connsiteY21" fmla="*/ 12275 h 91978"/>
                  <a:gd name="connsiteX22" fmla="*/ 50266 w 68651"/>
                  <a:gd name="connsiteY22" fmla="*/ 19104 h 91978"/>
                  <a:gd name="connsiteX23" fmla="*/ 53986 w 68651"/>
                  <a:gd name="connsiteY23" fmla="*/ 34380 h 91978"/>
                  <a:gd name="connsiteX24" fmla="*/ 13029 w 68651"/>
                  <a:gd name="connsiteY24" fmla="*/ 45180 h 91978"/>
                  <a:gd name="connsiteX25" fmla="*/ 0 w 68651"/>
                  <a:gd name="connsiteY25" fmla="*/ 67160 h 91978"/>
                  <a:gd name="connsiteX26" fmla="*/ 7332 w 68651"/>
                  <a:gd name="connsiteY26" fmla="*/ 85527 h 91978"/>
                  <a:gd name="connsiteX27" fmla="*/ 25699 w 68651"/>
                  <a:gd name="connsiteY27" fmla="*/ 91978 h 91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8651" h="91978">
                    <a:moveTo>
                      <a:pt x="29922" y="80171"/>
                    </a:moveTo>
                    <a:cubicBezTo>
                      <a:pt x="25448" y="80171"/>
                      <a:pt x="21728" y="79183"/>
                      <a:pt x="18870" y="76936"/>
                    </a:cubicBezTo>
                    <a:cubicBezTo>
                      <a:pt x="16012" y="74708"/>
                      <a:pt x="14521" y="71095"/>
                      <a:pt x="14395" y="66135"/>
                    </a:cubicBezTo>
                    <a:cubicBezTo>
                      <a:pt x="14144" y="60420"/>
                      <a:pt x="17127" y="55838"/>
                      <a:pt x="23075" y="52117"/>
                    </a:cubicBezTo>
                    <a:cubicBezTo>
                      <a:pt x="29042" y="48523"/>
                      <a:pt x="39339" y="45792"/>
                      <a:pt x="53986" y="44048"/>
                    </a:cubicBezTo>
                    <a:lnTo>
                      <a:pt x="53986" y="68508"/>
                    </a:lnTo>
                    <a:cubicBezTo>
                      <a:pt x="49763" y="72353"/>
                      <a:pt x="45666" y="75211"/>
                      <a:pt x="41945" y="77188"/>
                    </a:cubicBezTo>
                    <a:cubicBezTo>
                      <a:pt x="38118" y="79183"/>
                      <a:pt x="34146" y="80171"/>
                      <a:pt x="29922" y="80171"/>
                    </a:cubicBezTo>
                    <a:close/>
                    <a:moveTo>
                      <a:pt x="25699" y="91978"/>
                    </a:moveTo>
                    <a:cubicBezTo>
                      <a:pt x="31163" y="91853"/>
                      <a:pt x="36248" y="90613"/>
                      <a:pt x="41083" y="88258"/>
                    </a:cubicBezTo>
                    <a:cubicBezTo>
                      <a:pt x="46043" y="85904"/>
                      <a:pt x="50518" y="82921"/>
                      <a:pt x="54741" y="79452"/>
                    </a:cubicBezTo>
                    <a:lnTo>
                      <a:pt x="55244" y="79452"/>
                    </a:lnTo>
                    <a:lnTo>
                      <a:pt x="56484" y="89876"/>
                    </a:lnTo>
                    <a:lnTo>
                      <a:pt x="68651" y="89876"/>
                    </a:lnTo>
                    <a:lnTo>
                      <a:pt x="68651" y="35997"/>
                    </a:lnTo>
                    <a:cubicBezTo>
                      <a:pt x="68651" y="24945"/>
                      <a:pt x="66297" y="16264"/>
                      <a:pt x="61445" y="9938"/>
                    </a:cubicBezTo>
                    <a:cubicBezTo>
                      <a:pt x="56610" y="3486"/>
                      <a:pt x="48900" y="126"/>
                      <a:pt x="38351" y="0"/>
                    </a:cubicBezTo>
                    <a:cubicBezTo>
                      <a:pt x="31145" y="126"/>
                      <a:pt x="24693" y="1366"/>
                      <a:pt x="18744" y="3720"/>
                    </a:cubicBezTo>
                    <a:cubicBezTo>
                      <a:pt x="12903" y="6200"/>
                      <a:pt x="7818" y="8680"/>
                      <a:pt x="3720" y="11412"/>
                    </a:cubicBezTo>
                    <a:lnTo>
                      <a:pt x="9561" y="21584"/>
                    </a:lnTo>
                    <a:cubicBezTo>
                      <a:pt x="13029" y="19104"/>
                      <a:pt x="17001" y="16983"/>
                      <a:pt x="21476" y="15132"/>
                    </a:cubicBezTo>
                    <a:cubicBezTo>
                      <a:pt x="25951" y="13263"/>
                      <a:pt x="30785" y="12275"/>
                      <a:pt x="35871" y="12275"/>
                    </a:cubicBezTo>
                    <a:cubicBezTo>
                      <a:pt x="42952" y="12400"/>
                      <a:pt x="47660" y="14755"/>
                      <a:pt x="50266" y="19104"/>
                    </a:cubicBezTo>
                    <a:cubicBezTo>
                      <a:pt x="52872" y="23327"/>
                      <a:pt x="54112" y="28413"/>
                      <a:pt x="53986" y="34380"/>
                    </a:cubicBezTo>
                    <a:cubicBezTo>
                      <a:pt x="35368" y="36374"/>
                      <a:pt x="21710" y="39969"/>
                      <a:pt x="13029" y="45180"/>
                    </a:cubicBezTo>
                    <a:cubicBezTo>
                      <a:pt x="4349" y="50392"/>
                      <a:pt x="0" y="57725"/>
                      <a:pt x="0" y="67160"/>
                    </a:cubicBezTo>
                    <a:cubicBezTo>
                      <a:pt x="251" y="75103"/>
                      <a:pt x="2606" y="81177"/>
                      <a:pt x="7332" y="85527"/>
                    </a:cubicBezTo>
                    <a:cubicBezTo>
                      <a:pt x="12059" y="89732"/>
                      <a:pt x="18259" y="91853"/>
                      <a:pt x="25699" y="91978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99E3756-11AE-7153-D22C-DABF56988EEF}"/>
                  </a:ext>
                </a:extLst>
              </p:cNvPr>
              <p:cNvSpPr/>
              <p:nvPr/>
            </p:nvSpPr>
            <p:spPr>
              <a:xfrm>
                <a:off x="10057249" y="962055"/>
                <a:ext cx="70017" cy="89857"/>
              </a:xfrm>
              <a:custGeom>
                <a:avLst/>
                <a:gdLst>
                  <a:gd name="connsiteX0" fmla="*/ 0 w 70017"/>
                  <a:gd name="connsiteY0" fmla="*/ 89822 h 89857"/>
                  <a:gd name="connsiteX1" fmla="*/ 14647 w 70017"/>
                  <a:gd name="connsiteY1" fmla="*/ 89822 h 89857"/>
                  <a:gd name="connsiteX2" fmla="*/ 14647 w 70017"/>
                  <a:gd name="connsiteY2" fmla="*/ 26274 h 89857"/>
                  <a:gd name="connsiteX3" fmla="*/ 26562 w 70017"/>
                  <a:gd name="connsiteY3" fmla="*/ 16228 h 89857"/>
                  <a:gd name="connsiteX4" fmla="*/ 38729 w 70017"/>
                  <a:gd name="connsiteY4" fmla="*/ 12886 h 89857"/>
                  <a:gd name="connsiteX5" fmla="*/ 51399 w 70017"/>
                  <a:gd name="connsiteY5" fmla="*/ 18349 h 89857"/>
                  <a:gd name="connsiteX6" fmla="*/ 55370 w 70017"/>
                  <a:gd name="connsiteY6" fmla="*/ 36231 h 89857"/>
                  <a:gd name="connsiteX7" fmla="*/ 55370 w 70017"/>
                  <a:gd name="connsiteY7" fmla="*/ 89858 h 89857"/>
                  <a:gd name="connsiteX8" fmla="*/ 70017 w 70017"/>
                  <a:gd name="connsiteY8" fmla="*/ 89858 h 89857"/>
                  <a:gd name="connsiteX9" fmla="*/ 70017 w 70017"/>
                  <a:gd name="connsiteY9" fmla="*/ 34380 h 89857"/>
                  <a:gd name="connsiteX10" fmla="*/ 63439 w 70017"/>
                  <a:gd name="connsiteY10" fmla="*/ 8806 h 89857"/>
                  <a:gd name="connsiteX11" fmla="*/ 43203 w 70017"/>
                  <a:gd name="connsiteY11" fmla="*/ 0 h 89857"/>
                  <a:gd name="connsiteX12" fmla="*/ 27191 w 70017"/>
                  <a:gd name="connsiteY12" fmla="*/ 4349 h 89857"/>
                  <a:gd name="connsiteX13" fmla="*/ 13784 w 70017"/>
                  <a:gd name="connsiteY13" fmla="*/ 14773 h 89857"/>
                  <a:gd name="connsiteX14" fmla="*/ 13281 w 70017"/>
                  <a:gd name="connsiteY14" fmla="*/ 14773 h 89857"/>
                  <a:gd name="connsiteX15" fmla="*/ 12041 w 70017"/>
                  <a:gd name="connsiteY15" fmla="*/ 2229 h 89857"/>
                  <a:gd name="connsiteX16" fmla="*/ 0 w 70017"/>
                  <a:gd name="connsiteY16" fmla="*/ 2229 h 89857"/>
                  <a:gd name="connsiteX17" fmla="*/ 0 w 70017"/>
                  <a:gd name="connsiteY17" fmla="*/ 89822 h 8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017" h="89857">
                    <a:moveTo>
                      <a:pt x="0" y="89822"/>
                    </a:moveTo>
                    <a:lnTo>
                      <a:pt x="14647" y="89822"/>
                    </a:lnTo>
                    <a:lnTo>
                      <a:pt x="14647" y="26274"/>
                    </a:lnTo>
                    <a:cubicBezTo>
                      <a:pt x="18996" y="21799"/>
                      <a:pt x="22967" y="18457"/>
                      <a:pt x="26562" y="16228"/>
                    </a:cubicBezTo>
                    <a:cubicBezTo>
                      <a:pt x="30282" y="14000"/>
                      <a:pt x="34254" y="12886"/>
                      <a:pt x="38729" y="12886"/>
                    </a:cubicBezTo>
                    <a:cubicBezTo>
                      <a:pt x="44444" y="12760"/>
                      <a:pt x="48667" y="14629"/>
                      <a:pt x="51399" y="18349"/>
                    </a:cubicBezTo>
                    <a:cubicBezTo>
                      <a:pt x="54004" y="22069"/>
                      <a:pt x="55370" y="28036"/>
                      <a:pt x="55370" y="36231"/>
                    </a:cubicBezTo>
                    <a:lnTo>
                      <a:pt x="55370" y="89858"/>
                    </a:lnTo>
                    <a:lnTo>
                      <a:pt x="70017" y="89858"/>
                    </a:lnTo>
                    <a:lnTo>
                      <a:pt x="70017" y="34380"/>
                    </a:lnTo>
                    <a:cubicBezTo>
                      <a:pt x="70017" y="23076"/>
                      <a:pt x="67914" y="14521"/>
                      <a:pt x="63439" y="8806"/>
                    </a:cubicBezTo>
                    <a:cubicBezTo>
                      <a:pt x="59090" y="2965"/>
                      <a:pt x="52387" y="0"/>
                      <a:pt x="43203" y="0"/>
                    </a:cubicBezTo>
                    <a:cubicBezTo>
                      <a:pt x="37237" y="126"/>
                      <a:pt x="31899" y="1492"/>
                      <a:pt x="27191" y="4349"/>
                    </a:cubicBezTo>
                    <a:cubicBezTo>
                      <a:pt x="22482" y="7081"/>
                      <a:pt x="18007" y="10549"/>
                      <a:pt x="13784" y="14773"/>
                    </a:cubicBezTo>
                    <a:lnTo>
                      <a:pt x="13281" y="14773"/>
                    </a:lnTo>
                    <a:lnTo>
                      <a:pt x="12041" y="2229"/>
                    </a:lnTo>
                    <a:lnTo>
                      <a:pt x="0" y="2229"/>
                    </a:lnTo>
                    <a:lnTo>
                      <a:pt x="0" y="89822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F4EEE76-3217-9CCB-61F1-13F7BB0C3F4F}"/>
                </a:ext>
              </a:extLst>
            </p:cNvPr>
            <p:cNvGrpSpPr/>
            <p:nvPr userDrawn="1"/>
          </p:nvGrpSpPr>
          <p:grpSpPr>
            <a:xfrm>
              <a:off x="3550756" y="3868116"/>
              <a:ext cx="359700" cy="92032"/>
              <a:chOff x="10146307" y="961965"/>
              <a:chExt cx="359700" cy="92032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4773562-FEEC-5F7E-191C-F0D8EE25494E}"/>
                  </a:ext>
                </a:extLst>
              </p:cNvPr>
              <p:cNvSpPr/>
              <p:nvPr/>
            </p:nvSpPr>
            <p:spPr>
              <a:xfrm>
                <a:off x="10146307" y="1031389"/>
                <a:ext cx="21224" cy="22608"/>
              </a:xfrm>
              <a:custGeom>
                <a:avLst/>
                <a:gdLst>
                  <a:gd name="connsiteX0" fmla="*/ 10675 w 21224"/>
                  <a:gd name="connsiteY0" fmla="*/ 22608 h 22608"/>
                  <a:gd name="connsiteX1" fmla="*/ 18115 w 21224"/>
                  <a:gd name="connsiteY1" fmla="*/ 19499 h 22608"/>
                  <a:gd name="connsiteX2" fmla="*/ 21224 w 21224"/>
                  <a:gd name="connsiteY2" fmla="*/ 11430 h 22608"/>
                  <a:gd name="connsiteX3" fmla="*/ 18115 w 21224"/>
                  <a:gd name="connsiteY3" fmla="*/ 3235 h 22608"/>
                  <a:gd name="connsiteX4" fmla="*/ 10675 w 21224"/>
                  <a:gd name="connsiteY4" fmla="*/ 0 h 22608"/>
                  <a:gd name="connsiteX5" fmla="*/ 3109 w 21224"/>
                  <a:gd name="connsiteY5" fmla="*/ 3235 h 22608"/>
                  <a:gd name="connsiteX6" fmla="*/ 0 w 21224"/>
                  <a:gd name="connsiteY6" fmla="*/ 11430 h 22608"/>
                  <a:gd name="connsiteX7" fmla="*/ 3109 w 21224"/>
                  <a:gd name="connsiteY7" fmla="*/ 19499 h 22608"/>
                  <a:gd name="connsiteX8" fmla="*/ 10675 w 21224"/>
                  <a:gd name="connsiteY8" fmla="*/ 22608 h 2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24" h="22608">
                    <a:moveTo>
                      <a:pt x="10675" y="22608"/>
                    </a:moveTo>
                    <a:cubicBezTo>
                      <a:pt x="13659" y="22482"/>
                      <a:pt x="16139" y="21494"/>
                      <a:pt x="18115" y="19499"/>
                    </a:cubicBezTo>
                    <a:cubicBezTo>
                      <a:pt x="20110" y="17504"/>
                      <a:pt x="21224" y="14791"/>
                      <a:pt x="21224" y="11430"/>
                    </a:cubicBezTo>
                    <a:cubicBezTo>
                      <a:pt x="21224" y="8069"/>
                      <a:pt x="20110" y="5356"/>
                      <a:pt x="18115" y="3235"/>
                    </a:cubicBezTo>
                    <a:cubicBezTo>
                      <a:pt x="16139" y="1132"/>
                      <a:pt x="13641" y="0"/>
                      <a:pt x="10675" y="0"/>
                    </a:cubicBezTo>
                    <a:cubicBezTo>
                      <a:pt x="7710" y="0"/>
                      <a:pt x="5212" y="1114"/>
                      <a:pt x="3109" y="3235"/>
                    </a:cubicBezTo>
                    <a:cubicBezTo>
                      <a:pt x="1114" y="5338"/>
                      <a:pt x="126" y="8069"/>
                      <a:pt x="0" y="11430"/>
                    </a:cubicBezTo>
                    <a:cubicBezTo>
                      <a:pt x="126" y="14773"/>
                      <a:pt x="1114" y="17504"/>
                      <a:pt x="3109" y="19499"/>
                    </a:cubicBezTo>
                    <a:cubicBezTo>
                      <a:pt x="5212" y="21476"/>
                      <a:pt x="7692" y="22482"/>
                      <a:pt x="10675" y="22608"/>
                    </a:cubicBez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b="1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65E7385-6806-3725-3661-0FF7140370C4}"/>
                  </a:ext>
                </a:extLst>
              </p:cNvPr>
              <p:cNvSpPr/>
              <p:nvPr/>
            </p:nvSpPr>
            <p:spPr>
              <a:xfrm>
                <a:off x="10192350" y="961965"/>
                <a:ext cx="69388" cy="92032"/>
              </a:xfrm>
              <a:custGeom>
                <a:avLst/>
                <a:gdLst>
                  <a:gd name="connsiteX0" fmla="*/ 41209 w 69388"/>
                  <a:gd name="connsiteY0" fmla="*/ 92032 h 92032"/>
                  <a:gd name="connsiteX1" fmla="*/ 56359 w 69388"/>
                  <a:gd name="connsiteY1" fmla="*/ 89049 h 92032"/>
                  <a:gd name="connsiteX2" fmla="*/ 69388 w 69388"/>
                  <a:gd name="connsiteY2" fmla="*/ 80854 h 92032"/>
                  <a:gd name="connsiteX3" fmla="*/ 63188 w 69388"/>
                  <a:gd name="connsiteY3" fmla="*/ 71042 h 92032"/>
                  <a:gd name="connsiteX4" fmla="*/ 53753 w 69388"/>
                  <a:gd name="connsiteY4" fmla="*/ 77242 h 92032"/>
                  <a:gd name="connsiteX5" fmla="*/ 42449 w 69388"/>
                  <a:gd name="connsiteY5" fmla="*/ 79722 h 92032"/>
                  <a:gd name="connsiteX6" fmla="*/ 22842 w 69388"/>
                  <a:gd name="connsiteY6" fmla="*/ 70538 h 92032"/>
                  <a:gd name="connsiteX7" fmla="*/ 15402 w 69388"/>
                  <a:gd name="connsiteY7" fmla="*/ 46205 h 92032"/>
                  <a:gd name="connsiteX8" fmla="*/ 23094 w 69388"/>
                  <a:gd name="connsiteY8" fmla="*/ 21620 h 92032"/>
                  <a:gd name="connsiteX9" fmla="*/ 42826 w 69388"/>
                  <a:gd name="connsiteY9" fmla="*/ 12311 h 92032"/>
                  <a:gd name="connsiteX10" fmla="*/ 52261 w 69388"/>
                  <a:gd name="connsiteY10" fmla="*/ 14413 h 92032"/>
                  <a:gd name="connsiteX11" fmla="*/ 60331 w 69388"/>
                  <a:gd name="connsiteY11" fmla="*/ 20128 h 92032"/>
                  <a:gd name="connsiteX12" fmla="*/ 68022 w 69388"/>
                  <a:gd name="connsiteY12" fmla="*/ 10316 h 92032"/>
                  <a:gd name="connsiteX13" fmla="*/ 57096 w 69388"/>
                  <a:gd name="connsiteY13" fmla="*/ 3109 h 92032"/>
                  <a:gd name="connsiteX14" fmla="*/ 42323 w 69388"/>
                  <a:gd name="connsiteY14" fmla="*/ 0 h 92032"/>
                  <a:gd name="connsiteX15" fmla="*/ 21350 w 69388"/>
                  <a:gd name="connsiteY15" fmla="*/ 5463 h 92032"/>
                  <a:gd name="connsiteX16" fmla="*/ 5967 w 69388"/>
                  <a:gd name="connsiteY16" fmla="*/ 21224 h 92032"/>
                  <a:gd name="connsiteX17" fmla="*/ 0 w 69388"/>
                  <a:gd name="connsiteY17" fmla="*/ 46169 h 92032"/>
                  <a:gd name="connsiteX18" fmla="*/ 11915 w 69388"/>
                  <a:gd name="connsiteY18" fmla="*/ 79937 h 92032"/>
                  <a:gd name="connsiteX19" fmla="*/ 41209 w 69388"/>
                  <a:gd name="connsiteY19" fmla="*/ 92032 h 9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9388" h="92032">
                    <a:moveTo>
                      <a:pt x="41209" y="92032"/>
                    </a:moveTo>
                    <a:cubicBezTo>
                      <a:pt x="46421" y="92032"/>
                      <a:pt x="51506" y="91044"/>
                      <a:pt x="56359" y="89049"/>
                    </a:cubicBezTo>
                    <a:cubicBezTo>
                      <a:pt x="61193" y="87180"/>
                      <a:pt x="65542" y="84448"/>
                      <a:pt x="69388" y="80854"/>
                    </a:cubicBezTo>
                    <a:lnTo>
                      <a:pt x="63188" y="71042"/>
                    </a:lnTo>
                    <a:cubicBezTo>
                      <a:pt x="60331" y="73647"/>
                      <a:pt x="57222" y="75642"/>
                      <a:pt x="53753" y="77242"/>
                    </a:cubicBezTo>
                    <a:cubicBezTo>
                      <a:pt x="50285" y="78859"/>
                      <a:pt x="46546" y="79722"/>
                      <a:pt x="42449" y="79722"/>
                    </a:cubicBezTo>
                    <a:cubicBezTo>
                      <a:pt x="34254" y="79596"/>
                      <a:pt x="27676" y="76487"/>
                      <a:pt x="22842" y="70538"/>
                    </a:cubicBezTo>
                    <a:cubicBezTo>
                      <a:pt x="18008" y="64464"/>
                      <a:pt x="15527" y="56395"/>
                      <a:pt x="15402" y="46205"/>
                    </a:cubicBezTo>
                    <a:cubicBezTo>
                      <a:pt x="15527" y="35907"/>
                      <a:pt x="18133" y="27712"/>
                      <a:pt x="23094" y="21620"/>
                    </a:cubicBezTo>
                    <a:cubicBezTo>
                      <a:pt x="28179" y="15545"/>
                      <a:pt x="34757" y="12436"/>
                      <a:pt x="42826" y="12311"/>
                    </a:cubicBezTo>
                    <a:cubicBezTo>
                      <a:pt x="46295" y="12311"/>
                      <a:pt x="49530" y="13047"/>
                      <a:pt x="52261" y="14413"/>
                    </a:cubicBezTo>
                    <a:cubicBezTo>
                      <a:pt x="55119" y="15905"/>
                      <a:pt x="57850" y="17756"/>
                      <a:pt x="60331" y="20128"/>
                    </a:cubicBezTo>
                    <a:lnTo>
                      <a:pt x="68022" y="10316"/>
                    </a:lnTo>
                    <a:cubicBezTo>
                      <a:pt x="64787" y="7458"/>
                      <a:pt x="61193" y="5104"/>
                      <a:pt x="57096" y="3109"/>
                    </a:cubicBezTo>
                    <a:cubicBezTo>
                      <a:pt x="52872" y="1114"/>
                      <a:pt x="48038" y="126"/>
                      <a:pt x="42323" y="0"/>
                    </a:cubicBezTo>
                    <a:cubicBezTo>
                      <a:pt x="34757" y="0"/>
                      <a:pt x="27802" y="1869"/>
                      <a:pt x="21350" y="5463"/>
                    </a:cubicBezTo>
                    <a:cubicBezTo>
                      <a:pt x="15024" y="9058"/>
                      <a:pt x="9938" y="14269"/>
                      <a:pt x="5967" y="21224"/>
                    </a:cubicBezTo>
                    <a:cubicBezTo>
                      <a:pt x="2121" y="28054"/>
                      <a:pt x="126" y="36374"/>
                      <a:pt x="0" y="46169"/>
                    </a:cubicBezTo>
                    <a:cubicBezTo>
                      <a:pt x="252" y="60690"/>
                      <a:pt x="4223" y="71994"/>
                      <a:pt x="11915" y="79937"/>
                    </a:cubicBezTo>
                    <a:cubicBezTo>
                      <a:pt x="19499" y="87935"/>
                      <a:pt x="29294" y="91906"/>
                      <a:pt x="41209" y="92032"/>
                    </a:cubicBez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b="1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3B6B0F0-9100-2506-7766-8643E4A93BE1}"/>
                  </a:ext>
                </a:extLst>
              </p:cNvPr>
              <p:cNvSpPr/>
              <p:nvPr/>
            </p:nvSpPr>
            <p:spPr>
              <a:xfrm>
                <a:off x="10279225" y="962037"/>
                <a:ext cx="81321" cy="91960"/>
              </a:xfrm>
              <a:custGeom>
                <a:avLst/>
                <a:gdLst>
                  <a:gd name="connsiteX0" fmla="*/ 40723 w 81321"/>
                  <a:gd name="connsiteY0" fmla="*/ 79668 h 91960"/>
                  <a:gd name="connsiteX1" fmla="*/ 22356 w 81321"/>
                  <a:gd name="connsiteY1" fmla="*/ 70484 h 91960"/>
                  <a:gd name="connsiteX2" fmla="*/ 15402 w 81321"/>
                  <a:gd name="connsiteY2" fmla="*/ 46151 h 91960"/>
                  <a:gd name="connsiteX3" fmla="*/ 22356 w 81321"/>
                  <a:gd name="connsiteY3" fmla="*/ 21566 h 91960"/>
                  <a:gd name="connsiteX4" fmla="*/ 40723 w 81321"/>
                  <a:gd name="connsiteY4" fmla="*/ 12257 h 91960"/>
                  <a:gd name="connsiteX5" fmla="*/ 59090 w 81321"/>
                  <a:gd name="connsiteY5" fmla="*/ 21566 h 91960"/>
                  <a:gd name="connsiteX6" fmla="*/ 66171 w 81321"/>
                  <a:gd name="connsiteY6" fmla="*/ 46151 h 91960"/>
                  <a:gd name="connsiteX7" fmla="*/ 59090 w 81321"/>
                  <a:gd name="connsiteY7" fmla="*/ 70484 h 91960"/>
                  <a:gd name="connsiteX8" fmla="*/ 40723 w 81321"/>
                  <a:gd name="connsiteY8" fmla="*/ 79668 h 91960"/>
                  <a:gd name="connsiteX9" fmla="*/ 40723 w 81321"/>
                  <a:gd name="connsiteY9" fmla="*/ 91960 h 91960"/>
                  <a:gd name="connsiteX10" fmla="*/ 60834 w 81321"/>
                  <a:gd name="connsiteY10" fmla="*/ 86497 h 91960"/>
                  <a:gd name="connsiteX11" fmla="*/ 75606 w 81321"/>
                  <a:gd name="connsiteY11" fmla="*/ 70862 h 91960"/>
                  <a:gd name="connsiteX12" fmla="*/ 81321 w 81321"/>
                  <a:gd name="connsiteY12" fmla="*/ 46169 h 91960"/>
                  <a:gd name="connsiteX13" fmla="*/ 75606 w 81321"/>
                  <a:gd name="connsiteY13" fmla="*/ 21224 h 91960"/>
                  <a:gd name="connsiteX14" fmla="*/ 60834 w 81321"/>
                  <a:gd name="connsiteY14" fmla="*/ 5463 h 91960"/>
                  <a:gd name="connsiteX15" fmla="*/ 40723 w 81321"/>
                  <a:gd name="connsiteY15" fmla="*/ 0 h 91960"/>
                  <a:gd name="connsiteX16" fmla="*/ 20613 w 81321"/>
                  <a:gd name="connsiteY16" fmla="*/ 5463 h 91960"/>
                  <a:gd name="connsiteX17" fmla="*/ 5841 w 81321"/>
                  <a:gd name="connsiteY17" fmla="*/ 21224 h 91960"/>
                  <a:gd name="connsiteX18" fmla="*/ 0 w 81321"/>
                  <a:gd name="connsiteY18" fmla="*/ 46169 h 91960"/>
                  <a:gd name="connsiteX19" fmla="*/ 5841 w 81321"/>
                  <a:gd name="connsiteY19" fmla="*/ 70862 h 91960"/>
                  <a:gd name="connsiteX20" fmla="*/ 20613 w 81321"/>
                  <a:gd name="connsiteY20" fmla="*/ 86497 h 91960"/>
                  <a:gd name="connsiteX21" fmla="*/ 40723 w 81321"/>
                  <a:gd name="connsiteY21" fmla="*/ 91960 h 9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1321" h="91960">
                    <a:moveTo>
                      <a:pt x="40723" y="79668"/>
                    </a:moveTo>
                    <a:cubicBezTo>
                      <a:pt x="33032" y="79542"/>
                      <a:pt x="26939" y="76433"/>
                      <a:pt x="22356" y="70484"/>
                    </a:cubicBezTo>
                    <a:cubicBezTo>
                      <a:pt x="17756" y="64410"/>
                      <a:pt x="15527" y="56341"/>
                      <a:pt x="15402" y="46151"/>
                    </a:cubicBezTo>
                    <a:cubicBezTo>
                      <a:pt x="15527" y="35853"/>
                      <a:pt x="17756" y="27658"/>
                      <a:pt x="22356" y="21566"/>
                    </a:cubicBezTo>
                    <a:cubicBezTo>
                      <a:pt x="26957" y="15491"/>
                      <a:pt x="33032" y="12382"/>
                      <a:pt x="40723" y="12257"/>
                    </a:cubicBezTo>
                    <a:cubicBezTo>
                      <a:pt x="48415" y="12382"/>
                      <a:pt x="54508" y="15491"/>
                      <a:pt x="59090" y="21566"/>
                    </a:cubicBezTo>
                    <a:cubicBezTo>
                      <a:pt x="63673" y="27640"/>
                      <a:pt x="66045" y="35835"/>
                      <a:pt x="66171" y="46151"/>
                    </a:cubicBezTo>
                    <a:cubicBezTo>
                      <a:pt x="66045" y="56323"/>
                      <a:pt x="63691" y="64392"/>
                      <a:pt x="59090" y="70484"/>
                    </a:cubicBezTo>
                    <a:cubicBezTo>
                      <a:pt x="54508" y="76433"/>
                      <a:pt x="48433" y="79542"/>
                      <a:pt x="40723" y="79668"/>
                    </a:cubicBezTo>
                    <a:close/>
                    <a:moveTo>
                      <a:pt x="40723" y="91960"/>
                    </a:moveTo>
                    <a:cubicBezTo>
                      <a:pt x="47930" y="91960"/>
                      <a:pt x="54633" y="90091"/>
                      <a:pt x="60834" y="86497"/>
                    </a:cubicBezTo>
                    <a:cubicBezTo>
                      <a:pt x="66908" y="82903"/>
                      <a:pt x="71886" y="77691"/>
                      <a:pt x="75606" y="70862"/>
                    </a:cubicBezTo>
                    <a:cubicBezTo>
                      <a:pt x="79326" y="64158"/>
                      <a:pt x="81321" y="55838"/>
                      <a:pt x="81321" y="46169"/>
                    </a:cubicBezTo>
                    <a:cubicBezTo>
                      <a:pt x="81321" y="36356"/>
                      <a:pt x="79326" y="28054"/>
                      <a:pt x="75606" y="21224"/>
                    </a:cubicBezTo>
                    <a:cubicBezTo>
                      <a:pt x="71886" y="14269"/>
                      <a:pt x="66926" y="9058"/>
                      <a:pt x="60834" y="5463"/>
                    </a:cubicBezTo>
                    <a:cubicBezTo>
                      <a:pt x="54633" y="1869"/>
                      <a:pt x="47930" y="0"/>
                      <a:pt x="40723" y="0"/>
                    </a:cubicBezTo>
                    <a:cubicBezTo>
                      <a:pt x="33391" y="0"/>
                      <a:pt x="26706" y="1869"/>
                      <a:pt x="20613" y="5463"/>
                    </a:cubicBezTo>
                    <a:cubicBezTo>
                      <a:pt x="14539" y="9058"/>
                      <a:pt x="9561" y="14269"/>
                      <a:pt x="5841" y="21224"/>
                    </a:cubicBezTo>
                    <a:cubicBezTo>
                      <a:pt x="2121" y="28054"/>
                      <a:pt x="126" y="36374"/>
                      <a:pt x="0" y="46169"/>
                    </a:cubicBezTo>
                    <a:cubicBezTo>
                      <a:pt x="126" y="55856"/>
                      <a:pt x="2103" y="64158"/>
                      <a:pt x="5841" y="70862"/>
                    </a:cubicBezTo>
                    <a:cubicBezTo>
                      <a:pt x="9561" y="77691"/>
                      <a:pt x="14521" y="82903"/>
                      <a:pt x="20613" y="86497"/>
                    </a:cubicBezTo>
                    <a:cubicBezTo>
                      <a:pt x="26706" y="90091"/>
                      <a:pt x="33409" y="91960"/>
                      <a:pt x="40723" y="91960"/>
                    </a:cubicBez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b="1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DBA8AD4-D3EC-498E-57DE-A6F4C4674AAC}"/>
                  </a:ext>
                </a:extLst>
              </p:cNvPr>
              <p:cNvSpPr/>
              <p:nvPr/>
            </p:nvSpPr>
            <p:spPr>
              <a:xfrm>
                <a:off x="10385203" y="962019"/>
                <a:ext cx="120804" cy="89875"/>
              </a:xfrm>
              <a:custGeom>
                <a:avLst/>
                <a:gdLst>
                  <a:gd name="connsiteX0" fmla="*/ 36 w 120804"/>
                  <a:gd name="connsiteY0" fmla="*/ 89858 h 89875"/>
                  <a:gd name="connsiteX1" fmla="*/ 14683 w 120804"/>
                  <a:gd name="connsiteY1" fmla="*/ 89858 h 89875"/>
                  <a:gd name="connsiteX2" fmla="*/ 14683 w 120804"/>
                  <a:gd name="connsiteY2" fmla="*/ 26310 h 89875"/>
                  <a:gd name="connsiteX3" fmla="*/ 26220 w 120804"/>
                  <a:gd name="connsiteY3" fmla="*/ 16138 h 89875"/>
                  <a:gd name="connsiteX4" fmla="*/ 36770 w 120804"/>
                  <a:gd name="connsiteY4" fmla="*/ 12904 h 89875"/>
                  <a:gd name="connsiteX5" fmla="*/ 49062 w 120804"/>
                  <a:gd name="connsiteY5" fmla="*/ 18367 h 89875"/>
                  <a:gd name="connsiteX6" fmla="*/ 53034 w 120804"/>
                  <a:gd name="connsiteY6" fmla="*/ 36249 h 89875"/>
                  <a:gd name="connsiteX7" fmla="*/ 53034 w 120804"/>
                  <a:gd name="connsiteY7" fmla="*/ 89876 h 89875"/>
                  <a:gd name="connsiteX8" fmla="*/ 67807 w 120804"/>
                  <a:gd name="connsiteY8" fmla="*/ 89876 h 89875"/>
                  <a:gd name="connsiteX9" fmla="*/ 67807 w 120804"/>
                  <a:gd name="connsiteY9" fmla="*/ 26310 h 89875"/>
                  <a:gd name="connsiteX10" fmla="*/ 79344 w 120804"/>
                  <a:gd name="connsiteY10" fmla="*/ 16138 h 89875"/>
                  <a:gd name="connsiteX11" fmla="*/ 89894 w 120804"/>
                  <a:gd name="connsiteY11" fmla="*/ 12904 h 89875"/>
                  <a:gd name="connsiteX12" fmla="*/ 102186 w 120804"/>
                  <a:gd name="connsiteY12" fmla="*/ 18367 h 89875"/>
                  <a:gd name="connsiteX13" fmla="*/ 106158 w 120804"/>
                  <a:gd name="connsiteY13" fmla="*/ 36249 h 89875"/>
                  <a:gd name="connsiteX14" fmla="*/ 106158 w 120804"/>
                  <a:gd name="connsiteY14" fmla="*/ 89876 h 89875"/>
                  <a:gd name="connsiteX15" fmla="*/ 120805 w 120804"/>
                  <a:gd name="connsiteY15" fmla="*/ 89876 h 89875"/>
                  <a:gd name="connsiteX16" fmla="*/ 120805 w 120804"/>
                  <a:gd name="connsiteY16" fmla="*/ 34398 h 89875"/>
                  <a:gd name="connsiteX17" fmla="*/ 114353 w 120804"/>
                  <a:gd name="connsiteY17" fmla="*/ 8824 h 89875"/>
                  <a:gd name="connsiteX18" fmla="*/ 94243 w 120804"/>
                  <a:gd name="connsiteY18" fmla="*/ 18 h 89875"/>
                  <a:gd name="connsiteX19" fmla="*/ 79218 w 120804"/>
                  <a:gd name="connsiteY19" fmla="*/ 4727 h 89875"/>
                  <a:gd name="connsiteX20" fmla="*/ 65308 w 120804"/>
                  <a:gd name="connsiteY20" fmla="*/ 16767 h 89875"/>
                  <a:gd name="connsiteX21" fmla="*/ 56862 w 120804"/>
                  <a:gd name="connsiteY21" fmla="*/ 4475 h 89875"/>
                  <a:gd name="connsiteX22" fmla="*/ 41101 w 120804"/>
                  <a:gd name="connsiteY22" fmla="*/ 0 h 89875"/>
                  <a:gd name="connsiteX23" fmla="*/ 26328 w 120804"/>
                  <a:gd name="connsiteY23" fmla="*/ 4349 h 89875"/>
                  <a:gd name="connsiteX24" fmla="*/ 13784 w 120804"/>
                  <a:gd name="connsiteY24" fmla="*/ 15024 h 89875"/>
                  <a:gd name="connsiteX25" fmla="*/ 13281 w 120804"/>
                  <a:gd name="connsiteY25" fmla="*/ 15024 h 89875"/>
                  <a:gd name="connsiteX26" fmla="*/ 12041 w 120804"/>
                  <a:gd name="connsiteY26" fmla="*/ 2246 h 89875"/>
                  <a:gd name="connsiteX27" fmla="*/ 0 w 120804"/>
                  <a:gd name="connsiteY27" fmla="*/ 2246 h 89875"/>
                  <a:gd name="connsiteX28" fmla="*/ 0 w 120804"/>
                  <a:gd name="connsiteY28" fmla="*/ 89858 h 8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804" h="89875">
                    <a:moveTo>
                      <a:pt x="36" y="89858"/>
                    </a:moveTo>
                    <a:lnTo>
                      <a:pt x="14683" y="89858"/>
                    </a:lnTo>
                    <a:lnTo>
                      <a:pt x="14683" y="26310"/>
                    </a:lnTo>
                    <a:cubicBezTo>
                      <a:pt x="18654" y="21710"/>
                      <a:pt x="22626" y="18367"/>
                      <a:pt x="26220" y="16138"/>
                    </a:cubicBezTo>
                    <a:cubicBezTo>
                      <a:pt x="29941" y="14036"/>
                      <a:pt x="33427" y="12904"/>
                      <a:pt x="36770" y="12904"/>
                    </a:cubicBezTo>
                    <a:cubicBezTo>
                      <a:pt x="42359" y="12778"/>
                      <a:pt x="46456" y="14647"/>
                      <a:pt x="49062" y="18367"/>
                    </a:cubicBezTo>
                    <a:cubicBezTo>
                      <a:pt x="51794" y="22087"/>
                      <a:pt x="53160" y="28054"/>
                      <a:pt x="53034" y="36249"/>
                    </a:cubicBezTo>
                    <a:lnTo>
                      <a:pt x="53034" y="89876"/>
                    </a:lnTo>
                    <a:lnTo>
                      <a:pt x="67807" y="89876"/>
                    </a:lnTo>
                    <a:lnTo>
                      <a:pt x="67807" y="26310"/>
                    </a:lnTo>
                    <a:cubicBezTo>
                      <a:pt x="71904" y="21710"/>
                      <a:pt x="75750" y="18367"/>
                      <a:pt x="79344" y="16138"/>
                    </a:cubicBezTo>
                    <a:cubicBezTo>
                      <a:pt x="82939" y="14036"/>
                      <a:pt x="86551" y="12904"/>
                      <a:pt x="89894" y="12904"/>
                    </a:cubicBezTo>
                    <a:cubicBezTo>
                      <a:pt x="95357" y="12778"/>
                      <a:pt x="99580" y="14647"/>
                      <a:pt x="102186" y="18367"/>
                    </a:cubicBezTo>
                    <a:cubicBezTo>
                      <a:pt x="104918" y="22087"/>
                      <a:pt x="106158" y="28054"/>
                      <a:pt x="106158" y="36249"/>
                    </a:cubicBezTo>
                    <a:lnTo>
                      <a:pt x="106158" y="89876"/>
                    </a:lnTo>
                    <a:lnTo>
                      <a:pt x="120805" y="89876"/>
                    </a:lnTo>
                    <a:lnTo>
                      <a:pt x="120805" y="34398"/>
                    </a:lnTo>
                    <a:cubicBezTo>
                      <a:pt x="120805" y="23093"/>
                      <a:pt x="118702" y="14539"/>
                      <a:pt x="114353" y="8824"/>
                    </a:cubicBezTo>
                    <a:cubicBezTo>
                      <a:pt x="109878" y="2983"/>
                      <a:pt x="103175" y="18"/>
                      <a:pt x="94243" y="18"/>
                    </a:cubicBezTo>
                    <a:cubicBezTo>
                      <a:pt x="88905" y="144"/>
                      <a:pt x="83945" y="1635"/>
                      <a:pt x="79218" y="4727"/>
                    </a:cubicBezTo>
                    <a:cubicBezTo>
                      <a:pt x="74384" y="7710"/>
                      <a:pt x="69783" y="11807"/>
                      <a:pt x="65308" y="16767"/>
                    </a:cubicBezTo>
                    <a:cubicBezTo>
                      <a:pt x="63565" y="11556"/>
                      <a:pt x="60834" y="7458"/>
                      <a:pt x="56862" y="4475"/>
                    </a:cubicBezTo>
                    <a:cubicBezTo>
                      <a:pt x="53016" y="1617"/>
                      <a:pt x="47804" y="0"/>
                      <a:pt x="41101" y="0"/>
                    </a:cubicBezTo>
                    <a:cubicBezTo>
                      <a:pt x="35889" y="126"/>
                      <a:pt x="30929" y="1492"/>
                      <a:pt x="26328" y="4349"/>
                    </a:cubicBezTo>
                    <a:cubicBezTo>
                      <a:pt x="21853" y="7207"/>
                      <a:pt x="17648" y="10675"/>
                      <a:pt x="13784" y="15024"/>
                    </a:cubicBezTo>
                    <a:lnTo>
                      <a:pt x="13281" y="15024"/>
                    </a:lnTo>
                    <a:lnTo>
                      <a:pt x="12041" y="2246"/>
                    </a:lnTo>
                    <a:lnTo>
                      <a:pt x="0" y="2246"/>
                    </a:lnTo>
                    <a:lnTo>
                      <a:pt x="0" y="89858"/>
                    </a:ln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b="1"/>
              </a:p>
            </p:txBody>
          </p: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33608FA-DF58-C9E4-0B8A-E7AD3B0440F3}"/>
                </a:ext>
              </a:extLst>
            </p:cNvPr>
            <p:cNvSpPr/>
            <p:nvPr userDrawn="1"/>
          </p:nvSpPr>
          <p:spPr>
            <a:xfrm>
              <a:off x="1086173" y="3300162"/>
              <a:ext cx="781977" cy="781959"/>
            </a:xfrm>
            <a:custGeom>
              <a:avLst/>
              <a:gdLst>
                <a:gd name="connsiteX0" fmla="*/ 0 w 781977"/>
                <a:gd name="connsiteY0" fmla="*/ 390989 h 781959"/>
                <a:gd name="connsiteX1" fmla="*/ 34757 w 781977"/>
                <a:gd name="connsiteY1" fmla="*/ 552355 h 781959"/>
                <a:gd name="connsiteX2" fmla="*/ 114820 w 781977"/>
                <a:gd name="connsiteY2" fmla="*/ 552355 h 781959"/>
                <a:gd name="connsiteX3" fmla="*/ 266877 w 781977"/>
                <a:gd name="connsiteY3" fmla="*/ 552355 h 781959"/>
                <a:gd name="connsiteX4" fmla="*/ 341351 w 781977"/>
                <a:gd name="connsiteY4" fmla="*/ 465463 h 781959"/>
                <a:gd name="connsiteX5" fmla="*/ 179985 w 781977"/>
                <a:gd name="connsiteY5" fmla="*/ 378570 h 781959"/>
                <a:gd name="connsiteX6" fmla="*/ 179985 w 781977"/>
                <a:gd name="connsiteY6" fmla="*/ 204786 h 781959"/>
                <a:gd name="connsiteX7" fmla="*/ 440644 w 781977"/>
                <a:gd name="connsiteY7" fmla="*/ 204786 h 781959"/>
                <a:gd name="connsiteX8" fmla="*/ 440644 w 781977"/>
                <a:gd name="connsiteY8" fmla="*/ 242023 h 781959"/>
                <a:gd name="connsiteX9" fmla="*/ 217222 w 781977"/>
                <a:gd name="connsiteY9" fmla="*/ 242023 h 781959"/>
                <a:gd name="connsiteX10" fmla="*/ 217222 w 781977"/>
                <a:gd name="connsiteY10" fmla="*/ 341316 h 781959"/>
                <a:gd name="connsiteX11" fmla="*/ 378588 w 781977"/>
                <a:gd name="connsiteY11" fmla="*/ 465445 h 781959"/>
                <a:gd name="connsiteX12" fmla="*/ 126484 w 781977"/>
                <a:gd name="connsiteY12" fmla="*/ 597140 h 781959"/>
                <a:gd name="connsiteX13" fmla="*/ 58461 w 781977"/>
                <a:gd name="connsiteY13" fmla="*/ 596763 h 781959"/>
                <a:gd name="connsiteX14" fmla="*/ 390989 w 781977"/>
                <a:gd name="connsiteY14" fmla="*/ 781960 h 781959"/>
                <a:gd name="connsiteX15" fmla="*/ 722150 w 781977"/>
                <a:gd name="connsiteY15" fmla="*/ 598758 h 781959"/>
                <a:gd name="connsiteX16" fmla="*/ 692731 w 781977"/>
                <a:gd name="connsiteY16" fmla="*/ 599387 h 781959"/>
                <a:gd name="connsiteX17" fmla="*/ 539937 w 781977"/>
                <a:gd name="connsiteY17" fmla="*/ 539937 h 781959"/>
                <a:gd name="connsiteX18" fmla="*/ 539937 w 781977"/>
                <a:gd name="connsiteY18" fmla="*/ 229640 h 781959"/>
                <a:gd name="connsiteX19" fmla="*/ 465463 w 781977"/>
                <a:gd name="connsiteY19" fmla="*/ 242059 h 781959"/>
                <a:gd name="connsiteX20" fmla="*/ 465463 w 781977"/>
                <a:gd name="connsiteY20" fmla="*/ 204822 h 781959"/>
                <a:gd name="connsiteX21" fmla="*/ 589592 w 781977"/>
                <a:gd name="connsiteY21" fmla="*/ 167585 h 781959"/>
                <a:gd name="connsiteX22" fmla="*/ 589592 w 781977"/>
                <a:gd name="connsiteY22" fmla="*/ 530771 h 781959"/>
                <a:gd name="connsiteX23" fmla="*/ 618634 w 781977"/>
                <a:gd name="connsiteY23" fmla="*/ 552373 h 781959"/>
                <a:gd name="connsiteX24" fmla="*/ 705149 w 781977"/>
                <a:gd name="connsiteY24" fmla="*/ 552373 h 781959"/>
                <a:gd name="connsiteX25" fmla="*/ 747220 w 781977"/>
                <a:gd name="connsiteY25" fmla="*/ 552373 h 781959"/>
                <a:gd name="connsiteX26" fmla="*/ 781977 w 781977"/>
                <a:gd name="connsiteY26" fmla="*/ 391007 h 781959"/>
                <a:gd name="connsiteX27" fmla="*/ 390989 w 781977"/>
                <a:gd name="connsiteY27" fmla="*/ 0 h 781959"/>
                <a:gd name="connsiteX28" fmla="*/ 0 w 781977"/>
                <a:gd name="connsiteY28" fmla="*/ 390989 h 78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81977" h="781959">
                  <a:moveTo>
                    <a:pt x="0" y="390989"/>
                  </a:moveTo>
                  <a:cubicBezTo>
                    <a:pt x="0" y="448588"/>
                    <a:pt x="12418" y="503203"/>
                    <a:pt x="34757" y="552355"/>
                  </a:cubicBezTo>
                  <a:lnTo>
                    <a:pt x="114820" y="552355"/>
                  </a:lnTo>
                  <a:lnTo>
                    <a:pt x="266877" y="552355"/>
                  </a:lnTo>
                  <a:cubicBezTo>
                    <a:pt x="336769" y="530628"/>
                    <a:pt x="341351" y="490300"/>
                    <a:pt x="341351" y="465463"/>
                  </a:cubicBezTo>
                  <a:cubicBezTo>
                    <a:pt x="341351" y="378570"/>
                    <a:pt x="254459" y="366170"/>
                    <a:pt x="179985" y="378570"/>
                  </a:cubicBezTo>
                  <a:lnTo>
                    <a:pt x="179985" y="204786"/>
                  </a:lnTo>
                  <a:lnTo>
                    <a:pt x="440644" y="204786"/>
                  </a:lnTo>
                  <a:lnTo>
                    <a:pt x="440644" y="242023"/>
                  </a:lnTo>
                  <a:lnTo>
                    <a:pt x="217222" y="242023"/>
                  </a:lnTo>
                  <a:lnTo>
                    <a:pt x="217222" y="341316"/>
                  </a:lnTo>
                  <a:cubicBezTo>
                    <a:pt x="339860" y="342807"/>
                    <a:pt x="377097" y="383153"/>
                    <a:pt x="378588" y="465445"/>
                  </a:cubicBezTo>
                  <a:cubicBezTo>
                    <a:pt x="381320" y="608444"/>
                    <a:pt x="235589" y="599369"/>
                    <a:pt x="126484" y="597140"/>
                  </a:cubicBezTo>
                  <a:cubicBezTo>
                    <a:pt x="120032" y="597015"/>
                    <a:pt x="82795" y="596889"/>
                    <a:pt x="58461" y="596763"/>
                  </a:cubicBezTo>
                  <a:cubicBezTo>
                    <a:pt x="127472" y="707989"/>
                    <a:pt x="250613" y="781960"/>
                    <a:pt x="390989" y="781960"/>
                  </a:cubicBezTo>
                  <a:cubicBezTo>
                    <a:pt x="530502" y="781960"/>
                    <a:pt x="653014" y="708851"/>
                    <a:pt x="722150" y="598758"/>
                  </a:cubicBezTo>
                  <a:cubicBezTo>
                    <a:pt x="712463" y="599135"/>
                    <a:pt x="702669" y="599261"/>
                    <a:pt x="692731" y="599387"/>
                  </a:cubicBezTo>
                  <a:cubicBezTo>
                    <a:pt x="616765" y="599513"/>
                    <a:pt x="539937" y="588838"/>
                    <a:pt x="539937" y="539937"/>
                  </a:cubicBezTo>
                  <a:lnTo>
                    <a:pt x="539937" y="229640"/>
                  </a:lnTo>
                  <a:cubicBezTo>
                    <a:pt x="511632" y="234241"/>
                    <a:pt x="499968" y="237332"/>
                    <a:pt x="465463" y="242059"/>
                  </a:cubicBezTo>
                  <a:lnTo>
                    <a:pt x="465463" y="204822"/>
                  </a:lnTo>
                  <a:cubicBezTo>
                    <a:pt x="500345" y="192781"/>
                    <a:pt x="527518" y="183094"/>
                    <a:pt x="589592" y="167585"/>
                  </a:cubicBezTo>
                  <a:lnTo>
                    <a:pt x="589592" y="530771"/>
                  </a:lnTo>
                  <a:cubicBezTo>
                    <a:pt x="594552" y="542812"/>
                    <a:pt x="596547" y="550756"/>
                    <a:pt x="618634" y="552373"/>
                  </a:cubicBezTo>
                  <a:lnTo>
                    <a:pt x="705149" y="552373"/>
                  </a:lnTo>
                  <a:lnTo>
                    <a:pt x="747220" y="552373"/>
                  </a:lnTo>
                  <a:cubicBezTo>
                    <a:pt x="769559" y="503221"/>
                    <a:pt x="781977" y="448480"/>
                    <a:pt x="781977" y="391007"/>
                  </a:cubicBezTo>
                  <a:cubicBezTo>
                    <a:pt x="781995" y="175025"/>
                    <a:pt x="606971" y="0"/>
                    <a:pt x="390989" y="0"/>
                  </a:cubicBezTo>
                  <a:cubicBezTo>
                    <a:pt x="175007" y="0"/>
                    <a:pt x="0" y="175025"/>
                    <a:pt x="0" y="390989"/>
                  </a:cubicBezTo>
                  <a:close/>
                </a:path>
              </a:pathLst>
            </a:custGeom>
            <a:solidFill>
              <a:srgbClr val="FF52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矩形 36">
            <a:hlinkClick r:id="rId2"/>
            <a:extLst>
              <a:ext uri="{FF2B5EF4-FFF2-40B4-BE49-F238E27FC236}">
                <a16:creationId xmlns:a16="http://schemas.microsoft.com/office/drawing/2014/main" id="{F5E7D570-9214-7671-25D4-6A401752B318}"/>
              </a:ext>
            </a:extLst>
          </p:cNvPr>
          <p:cNvSpPr/>
          <p:nvPr userDrawn="1"/>
        </p:nvSpPr>
        <p:spPr>
          <a:xfrm>
            <a:off x="876300" y="3131549"/>
            <a:ext cx="3333750" cy="1143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264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3977A846-FCD9-F064-4EA9-DB0B51DF32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58813" y="406602"/>
            <a:ext cx="10872788" cy="609398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72788" cy="4999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197672" y="6325929"/>
            <a:ext cx="1899920" cy="18466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fld id="{64C0490C-569A-42DB-AB18-35F0E612EA92}" type="datetime1">
              <a:rPr lang="zh-CN" altLang="en-US" smtClean="0"/>
              <a:pPr/>
              <a:t>2023/7/3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0" y="6325929"/>
            <a:ext cx="1899920" cy="18466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281921" y="6325929"/>
            <a:ext cx="1249680" cy="18466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EBDD5DE-4ED2-4A76-97B9-D847280C2E2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9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orient="horz" pos="640" userDrawn="1">
          <p15:clr>
            <a:srgbClr val="F26B43"/>
          </p15:clr>
        </p15:guide>
        <p15:guide id="5" orient="horz" pos="3861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hyperlink" Target="http://www.51pptmoban.com/daren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488586-0C48-93D2-611B-23827C202F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暖咖商务风</a:t>
            </a:r>
            <a:r>
              <a:rPr lang="en-US" altLang="zh-CN" dirty="0"/>
              <a:t>20XX</a:t>
            </a:r>
            <a:r>
              <a:rPr lang="zh-CN" altLang="en-US" dirty="0"/>
              <a:t>年度</a:t>
            </a:r>
            <a:br>
              <a:rPr lang="en-US" altLang="zh-CN" dirty="0"/>
            </a:br>
            <a:r>
              <a:rPr lang="zh-CN" altLang="en-US" dirty="0"/>
              <a:t>工作总结汇报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98FE20D-7CF7-DD72-A021-345917F151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Annual work summary report in 20XX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B7381C-79F5-7B58-8200-68256C5BB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5541558"/>
            <a:ext cx="1171796" cy="221599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A21DA3-4796-0FE2-D21A-CF5E8A4C73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0400" y="5912501"/>
            <a:ext cx="1054776" cy="221599"/>
          </a:xfrm>
        </p:spPr>
        <p:txBody>
          <a:bodyPr/>
          <a:lstStyle/>
          <a:p>
            <a:r>
              <a:rPr lang="zh-CN" altLang="en-US" dirty="0"/>
              <a:t>部门：</a:t>
            </a:r>
            <a:r>
              <a:rPr lang="en-US" altLang="zh-CN" dirty="0"/>
              <a:t>XX</a:t>
            </a:r>
            <a:r>
              <a:rPr lang="zh-CN" altLang="en-US" dirty="0"/>
              <a:t>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51D90C-FA5D-9239-8E6E-BC5975D31E1A}"/>
              </a:ext>
            </a:extLst>
          </p:cNvPr>
          <p:cNvSpPr txBox="1"/>
          <p:nvPr/>
        </p:nvSpPr>
        <p:spPr>
          <a:xfrm>
            <a:off x="660400" y="831334"/>
            <a:ext cx="84920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YOUR LOGO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>
            <a:extLst>
              <a:ext uri="{FF2B5EF4-FFF2-40B4-BE49-F238E27FC236}">
                <a16:creationId xmlns:a16="http://schemas.microsoft.com/office/drawing/2014/main" id="{E078DC7D-1EDA-DF72-F35A-238B6771A7F9}"/>
              </a:ext>
            </a:extLst>
          </p:cNvPr>
          <p:cNvGrpSpPr/>
          <p:nvPr/>
        </p:nvGrpSpPr>
        <p:grpSpPr>
          <a:xfrm>
            <a:off x="658814" y="1125538"/>
            <a:ext cx="10874374" cy="3850421"/>
            <a:chOff x="658814" y="1296945"/>
            <a:chExt cx="10874374" cy="3850421"/>
          </a:xfrm>
        </p:grpSpPr>
        <p:sp>
          <p:nvSpPr>
            <p:cNvPr id="8" name="白色矩形1"/>
            <p:cNvSpPr/>
            <p:nvPr/>
          </p:nvSpPr>
          <p:spPr>
            <a:xfrm>
              <a:off x="658814" y="1520680"/>
              <a:ext cx="10874374" cy="3536219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" name="咖色矩形"/>
            <p:cNvSpPr/>
            <p:nvPr/>
          </p:nvSpPr>
          <p:spPr>
            <a:xfrm>
              <a:off x="7220808" y="1296945"/>
              <a:ext cx="2031325" cy="3850421"/>
            </a:xfrm>
            <a:prstGeom prst="roundRect">
              <a:avLst>
                <a:gd name="adj" fmla="val 6392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27000" dir="5400000" sx="90000" sy="90000" algn="t" rotWithShape="0">
                <a:schemeClr val="accent1"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51" name="直接连接符1"/>
            <p:cNvCxnSpPr/>
            <p:nvPr/>
          </p:nvCxnSpPr>
          <p:spPr>
            <a:xfrm flipV="1">
              <a:off x="658814" y="1960793"/>
              <a:ext cx="10874374" cy="9223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2"/>
            <p:cNvCxnSpPr/>
            <p:nvPr/>
          </p:nvCxnSpPr>
          <p:spPr>
            <a:xfrm flipV="1">
              <a:off x="658814" y="2400906"/>
              <a:ext cx="10874374" cy="9223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3"/>
            <p:cNvCxnSpPr/>
            <p:nvPr/>
          </p:nvCxnSpPr>
          <p:spPr>
            <a:xfrm flipV="1">
              <a:off x="658814" y="2841019"/>
              <a:ext cx="10874374" cy="9223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4"/>
            <p:cNvCxnSpPr/>
            <p:nvPr/>
          </p:nvCxnSpPr>
          <p:spPr>
            <a:xfrm flipV="1">
              <a:off x="658814" y="3281132"/>
              <a:ext cx="10874374" cy="9223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5"/>
            <p:cNvCxnSpPr/>
            <p:nvPr/>
          </p:nvCxnSpPr>
          <p:spPr>
            <a:xfrm flipV="1">
              <a:off x="658814" y="3721245"/>
              <a:ext cx="10874374" cy="9223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6"/>
            <p:cNvCxnSpPr/>
            <p:nvPr/>
          </p:nvCxnSpPr>
          <p:spPr>
            <a:xfrm flipV="1">
              <a:off x="658814" y="4161358"/>
              <a:ext cx="10874374" cy="9223"/>
            </a:xfrm>
            <a:prstGeom prst="line">
              <a:avLst/>
            </a:prstGeom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7"/>
            <p:cNvCxnSpPr/>
            <p:nvPr/>
          </p:nvCxnSpPr>
          <p:spPr>
            <a:xfrm flipV="1">
              <a:off x="658814" y="4601471"/>
              <a:ext cx="10874374" cy="9223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8"/>
            <p:cNvCxnSpPr>
              <a:cxnSpLocks/>
            </p:cNvCxnSpPr>
            <p:nvPr/>
          </p:nvCxnSpPr>
          <p:spPr>
            <a:xfrm flipV="1">
              <a:off x="658814" y="1520680"/>
              <a:ext cx="10874374" cy="922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9"/>
            <p:cNvCxnSpPr/>
            <p:nvPr/>
          </p:nvCxnSpPr>
          <p:spPr>
            <a:xfrm flipV="1">
              <a:off x="658814" y="5041582"/>
              <a:ext cx="10874374" cy="922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E335EEE8-E709-0E7B-F3C2-18C71385D096}"/>
              </a:ext>
            </a:extLst>
          </p:cNvPr>
          <p:cNvGrpSpPr/>
          <p:nvPr/>
        </p:nvGrpSpPr>
        <p:grpSpPr>
          <a:xfrm>
            <a:off x="1589536" y="1470138"/>
            <a:ext cx="8990514" cy="246221"/>
            <a:chOff x="1589536" y="1470138"/>
            <a:chExt cx="8990514" cy="246221"/>
          </a:xfrm>
        </p:grpSpPr>
        <p:sp>
          <p:nvSpPr>
            <p:cNvPr id="11" name="行标签1"/>
            <p:cNvSpPr txBox="1"/>
            <p:nvPr/>
          </p:nvSpPr>
          <p:spPr>
            <a:xfrm>
              <a:off x="1589536" y="1470138"/>
              <a:ext cx="820738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gradFill>
                    <a:gsLst>
                      <a:gs pos="65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分项工作</a:t>
              </a:r>
            </a:p>
          </p:txBody>
        </p:sp>
        <p:sp>
          <p:nvSpPr>
            <p:cNvPr id="12" name="行标签2"/>
            <p:cNvSpPr txBox="1"/>
            <p:nvPr/>
          </p:nvSpPr>
          <p:spPr>
            <a:xfrm>
              <a:off x="3298518" y="1470138"/>
              <a:ext cx="1231106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gradFill>
                    <a:gsLst>
                      <a:gs pos="65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年预计工作量</a:t>
              </a:r>
            </a:p>
          </p:txBody>
        </p:sp>
        <p:sp>
          <p:nvSpPr>
            <p:cNvPr id="13" name="行标签3"/>
            <p:cNvSpPr txBox="1"/>
            <p:nvPr/>
          </p:nvSpPr>
          <p:spPr>
            <a:xfrm>
              <a:off x="5039610" y="1470138"/>
              <a:ext cx="1641475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gradFill>
                    <a:gsLst>
                      <a:gs pos="65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实际完成工作数量</a:t>
              </a:r>
            </a:p>
          </p:txBody>
        </p:sp>
        <p:sp>
          <p:nvSpPr>
            <p:cNvPr id="14" name="行标签4"/>
            <p:cNvSpPr txBox="1"/>
            <p:nvPr/>
          </p:nvSpPr>
          <p:spPr>
            <a:xfrm>
              <a:off x="7826101" y="1470138"/>
              <a:ext cx="820738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rgbClr val="FFFFFF"/>
                  </a:solidFill>
                  <a:latin typeface="+mj-ea"/>
                  <a:ea typeface="+mj-ea"/>
                </a:rPr>
                <a:t>完成情况</a:t>
              </a:r>
            </a:p>
          </p:txBody>
        </p:sp>
        <p:sp>
          <p:nvSpPr>
            <p:cNvPr id="15" name="行标签5"/>
            <p:cNvSpPr txBox="1"/>
            <p:nvPr/>
          </p:nvSpPr>
          <p:spPr>
            <a:xfrm>
              <a:off x="10169681" y="1470138"/>
              <a:ext cx="410369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gradFill>
                    <a:gsLst>
                      <a:gs pos="65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备注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C49AC38-EA85-5F69-C04B-FAF8892FA296}"/>
              </a:ext>
            </a:extLst>
          </p:cNvPr>
          <p:cNvGrpSpPr/>
          <p:nvPr/>
        </p:nvGrpSpPr>
        <p:grpSpPr>
          <a:xfrm>
            <a:off x="1452479" y="1903671"/>
            <a:ext cx="9537939" cy="251894"/>
            <a:chOff x="1452479" y="1903671"/>
            <a:chExt cx="9537939" cy="251894"/>
          </a:xfrm>
        </p:grpSpPr>
        <p:sp>
          <p:nvSpPr>
            <p:cNvPr id="16" name="iconfont-1043-167523"/>
            <p:cNvSpPr>
              <a:spLocks noChangeAspect="1"/>
            </p:cNvSpPr>
            <p:nvPr/>
          </p:nvSpPr>
          <p:spPr>
            <a:xfrm>
              <a:off x="8110507" y="1903671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7" name="列标签1"/>
            <p:cNvSpPr txBox="1"/>
            <p:nvPr/>
          </p:nvSpPr>
          <p:spPr>
            <a:xfrm>
              <a:off x="1452479" y="1909344"/>
              <a:ext cx="1094850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事项内容 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01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18" name="目标数据内容1"/>
            <p:cNvSpPr txBox="1"/>
            <p:nvPr/>
          </p:nvSpPr>
          <p:spPr>
            <a:xfrm>
              <a:off x="3702475" y="1909344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19" name="实际数据内容1"/>
            <p:cNvSpPr txBox="1"/>
            <p:nvPr/>
          </p:nvSpPr>
          <p:spPr>
            <a:xfrm>
              <a:off x="5648751" y="1909344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20" name="备注内容1"/>
            <p:cNvSpPr txBox="1"/>
            <p:nvPr/>
          </p:nvSpPr>
          <p:spPr>
            <a:xfrm>
              <a:off x="9759312" y="1909344"/>
              <a:ext cx="1231106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BB446009-0D82-99FA-BCA9-87F56CFAE6A0}"/>
              </a:ext>
            </a:extLst>
          </p:cNvPr>
          <p:cNvGrpSpPr/>
          <p:nvPr/>
        </p:nvGrpSpPr>
        <p:grpSpPr>
          <a:xfrm>
            <a:off x="1452479" y="2345498"/>
            <a:ext cx="9537939" cy="249273"/>
            <a:chOff x="1452479" y="2345498"/>
            <a:chExt cx="9537939" cy="249273"/>
          </a:xfrm>
        </p:grpSpPr>
        <p:sp>
          <p:nvSpPr>
            <p:cNvPr id="21" name="iconfont-1043-167523"/>
            <p:cNvSpPr>
              <a:spLocks noChangeAspect="1"/>
            </p:cNvSpPr>
            <p:nvPr/>
          </p:nvSpPr>
          <p:spPr>
            <a:xfrm>
              <a:off x="8110507" y="2345498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2" name="列标签2"/>
            <p:cNvSpPr txBox="1"/>
            <p:nvPr/>
          </p:nvSpPr>
          <p:spPr>
            <a:xfrm>
              <a:off x="1452479" y="2348550"/>
              <a:ext cx="1094850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事项内容 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02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23" name="目标数据内容2"/>
            <p:cNvSpPr txBox="1"/>
            <p:nvPr/>
          </p:nvSpPr>
          <p:spPr>
            <a:xfrm>
              <a:off x="3702475" y="2348550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24" name="实际数据内容2"/>
            <p:cNvSpPr txBox="1"/>
            <p:nvPr/>
          </p:nvSpPr>
          <p:spPr>
            <a:xfrm>
              <a:off x="5648751" y="2348550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25" name="备注内容2"/>
            <p:cNvSpPr txBox="1"/>
            <p:nvPr/>
          </p:nvSpPr>
          <p:spPr>
            <a:xfrm>
              <a:off x="9759312" y="2348550"/>
              <a:ext cx="1231106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2C9F119-EB5A-A564-8827-EB1B5FE79AC7}"/>
              </a:ext>
            </a:extLst>
          </p:cNvPr>
          <p:cNvGrpSpPr/>
          <p:nvPr/>
        </p:nvGrpSpPr>
        <p:grpSpPr>
          <a:xfrm>
            <a:off x="1452479" y="2787325"/>
            <a:ext cx="9537939" cy="246652"/>
            <a:chOff x="1452479" y="2787325"/>
            <a:chExt cx="9537939" cy="246652"/>
          </a:xfrm>
        </p:grpSpPr>
        <p:sp>
          <p:nvSpPr>
            <p:cNvPr id="26" name="iconfont-1043-167523"/>
            <p:cNvSpPr>
              <a:spLocks noChangeAspect="1"/>
            </p:cNvSpPr>
            <p:nvPr/>
          </p:nvSpPr>
          <p:spPr>
            <a:xfrm>
              <a:off x="8110507" y="2787325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7" name="列标签3"/>
            <p:cNvSpPr txBox="1"/>
            <p:nvPr/>
          </p:nvSpPr>
          <p:spPr>
            <a:xfrm>
              <a:off x="1452479" y="2787756"/>
              <a:ext cx="1094850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事项内容 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03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28" name="目标数据内容3"/>
            <p:cNvSpPr txBox="1"/>
            <p:nvPr/>
          </p:nvSpPr>
          <p:spPr>
            <a:xfrm>
              <a:off x="3702475" y="2787756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29" name="实际数据内容3"/>
            <p:cNvSpPr txBox="1"/>
            <p:nvPr/>
          </p:nvSpPr>
          <p:spPr>
            <a:xfrm>
              <a:off x="5648751" y="2787756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30" name="备注内容3"/>
            <p:cNvSpPr txBox="1"/>
            <p:nvPr/>
          </p:nvSpPr>
          <p:spPr>
            <a:xfrm>
              <a:off x="9759312" y="2787756"/>
              <a:ext cx="1231106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061DA8F-5197-308F-6104-72540E328867}"/>
              </a:ext>
            </a:extLst>
          </p:cNvPr>
          <p:cNvGrpSpPr/>
          <p:nvPr/>
        </p:nvGrpSpPr>
        <p:grpSpPr>
          <a:xfrm>
            <a:off x="1452479" y="3226962"/>
            <a:ext cx="9537939" cy="246221"/>
            <a:chOff x="1452479" y="3226962"/>
            <a:chExt cx="9537939" cy="246221"/>
          </a:xfrm>
        </p:grpSpPr>
        <p:sp>
          <p:nvSpPr>
            <p:cNvPr id="31" name="iconfont-1043-167523"/>
            <p:cNvSpPr>
              <a:spLocks noChangeAspect="1"/>
            </p:cNvSpPr>
            <p:nvPr/>
          </p:nvSpPr>
          <p:spPr>
            <a:xfrm>
              <a:off x="8110507" y="3229152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32" name="列标签4"/>
            <p:cNvSpPr txBox="1"/>
            <p:nvPr/>
          </p:nvSpPr>
          <p:spPr>
            <a:xfrm>
              <a:off x="1452479" y="3226962"/>
              <a:ext cx="1094850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事项内容 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04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33" name="目标数据内容4"/>
            <p:cNvSpPr txBox="1"/>
            <p:nvPr/>
          </p:nvSpPr>
          <p:spPr>
            <a:xfrm>
              <a:off x="3702475" y="3226962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34" name="实际数据内容4"/>
            <p:cNvSpPr txBox="1"/>
            <p:nvPr/>
          </p:nvSpPr>
          <p:spPr>
            <a:xfrm>
              <a:off x="5648751" y="3226962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35" name="备注内容4"/>
            <p:cNvSpPr txBox="1"/>
            <p:nvPr/>
          </p:nvSpPr>
          <p:spPr>
            <a:xfrm>
              <a:off x="9759312" y="3226962"/>
              <a:ext cx="1231106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6696AA2-8A12-E38F-9F37-FC86FB0DB8CE}"/>
              </a:ext>
            </a:extLst>
          </p:cNvPr>
          <p:cNvGrpSpPr/>
          <p:nvPr/>
        </p:nvGrpSpPr>
        <p:grpSpPr>
          <a:xfrm>
            <a:off x="1452479" y="3666168"/>
            <a:ext cx="9537939" cy="246221"/>
            <a:chOff x="1452479" y="3666168"/>
            <a:chExt cx="9537939" cy="246221"/>
          </a:xfrm>
        </p:grpSpPr>
        <p:sp>
          <p:nvSpPr>
            <p:cNvPr id="36" name="iconfont-1043-167523"/>
            <p:cNvSpPr>
              <a:spLocks noChangeAspect="1"/>
            </p:cNvSpPr>
            <p:nvPr/>
          </p:nvSpPr>
          <p:spPr>
            <a:xfrm>
              <a:off x="8110507" y="3670979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37" name="列标签5"/>
            <p:cNvSpPr txBox="1"/>
            <p:nvPr/>
          </p:nvSpPr>
          <p:spPr>
            <a:xfrm>
              <a:off x="1452479" y="3666168"/>
              <a:ext cx="1094850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事项内容 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05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38" name="目标数据内容5"/>
            <p:cNvSpPr txBox="1"/>
            <p:nvPr/>
          </p:nvSpPr>
          <p:spPr>
            <a:xfrm>
              <a:off x="3702475" y="3666168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39" name="实际数据内容5"/>
            <p:cNvSpPr txBox="1"/>
            <p:nvPr/>
          </p:nvSpPr>
          <p:spPr>
            <a:xfrm>
              <a:off x="5648751" y="3666168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40" name="备注内容5"/>
            <p:cNvSpPr txBox="1"/>
            <p:nvPr/>
          </p:nvSpPr>
          <p:spPr>
            <a:xfrm>
              <a:off x="9759312" y="3666168"/>
              <a:ext cx="1231106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AB1F33F-2DEA-09CA-B502-53408DE62B2A}"/>
              </a:ext>
            </a:extLst>
          </p:cNvPr>
          <p:cNvGrpSpPr/>
          <p:nvPr/>
        </p:nvGrpSpPr>
        <p:grpSpPr>
          <a:xfrm>
            <a:off x="1452479" y="4105374"/>
            <a:ext cx="9537939" cy="246221"/>
            <a:chOff x="1452479" y="4105374"/>
            <a:chExt cx="9537939" cy="246221"/>
          </a:xfrm>
        </p:grpSpPr>
        <p:sp>
          <p:nvSpPr>
            <p:cNvPr id="41" name="iconfont-1043-167523"/>
            <p:cNvSpPr>
              <a:spLocks noChangeAspect="1"/>
            </p:cNvSpPr>
            <p:nvPr/>
          </p:nvSpPr>
          <p:spPr>
            <a:xfrm>
              <a:off x="8110507" y="4112806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42" name="目标数据内容6"/>
            <p:cNvSpPr txBox="1"/>
            <p:nvPr/>
          </p:nvSpPr>
          <p:spPr>
            <a:xfrm>
              <a:off x="3702475" y="4105374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43" name="实际数据内容6"/>
            <p:cNvSpPr txBox="1"/>
            <p:nvPr/>
          </p:nvSpPr>
          <p:spPr>
            <a:xfrm>
              <a:off x="5648751" y="4105374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45" name="列标签6"/>
            <p:cNvSpPr txBox="1"/>
            <p:nvPr/>
          </p:nvSpPr>
          <p:spPr>
            <a:xfrm>
              <a:off x="1452479" y="4105374"/>
              <a:ext cx="1094850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事项内容 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06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44" name="备注内容6"/>
            <p:cNvSpPr txBox="1"/>
            <p:nvPr/>
          </p:nvSpPr>
          <p:spPr>
            <a:xfrm>
              <a:off x="9759312" y="4105374"/>
              <a:ext cx="1231106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363B208-1670-35F3-647A-7F0A40B48275}"/>
              </a:ext>
            </a:extLst>
          </p:cNvPr>
          <p:cNvGrpSpPr/>
          <p:nvPr/>
        </p:nvGrpSpPr>
        <p:grpSpPr>
          <a:xfrm>
            <a:off x="1452479" y="4544580"/>
            <a:ext cx="9537939" cy="246221"/>
            <a:chOff x="1452479" y="4544580"/>
            <a:chExt cx="9537939" cy="246221"/>
          </a:xfrm>
        </p:grpSpPr>
        <p:sp>
          <p:nvSpPr>
            <p:cNvPr id="46" name="列标签7"/>
            <p:cNvSpPr txBox="1"/>
            <p:nvPr/>
          </p:nvSpPr>
          <p:spPr>
            <a:xfrm>
              <a:off x="1452479" y="4544580"/>
              <a:ext cx="1094850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事项内容 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07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47" name="目标数据内容7"/>
            <p:cNvSpPr txBox="1"/>
            <p:nvPr/>
          </p:nvSpPr>
          <p:spPr>
            <a:xfrm>
              <a:off x="3702475" y="4544580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48" name="实际数据内容7"/>
            <p:cNvSpPr txBox="1"/>
            <p:nvPr/>
          </p:nvSpPr>
          <p:spPr>
            <a:xfrm>
              <a:off x="5648751" y="4544580"/>
              <a:ext cx="423193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XXXX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49" name="备注内容7"/>
            <p:cNvSpPr txBox="1"/>
            <p:nvPr/>
          </p:nvSpPr>
          <p:spPr>
            <a:xfrm>
              <a:off x="9759312" y="4544580"/>
              <a:ext cx="1231106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50" name="iconfont-1043-167523"/>
            <p:cNvSpPr>
              <a:spLocks noChangeAspect="1"/>
            </p:cNvSpPr>
            <p:nvPr/>
          </p:nvSpPr>
          <p:spPr>
            <a:xfrm>
              <a:off x="8110507" y="4554634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7EE091ED-49BC-1608-4D4B-D9A71F92767C}"/>
              </a:ext>
            </a:extLst>
          </p:cNvPr>
          <p:cNvGrpSpPr/>
          <p:nvPr/>
        </p:nvGrpSpPr>
        <p:grpSpPr>
          <a:xfrm>
            <a:off x="660400" y="5147366"/>
            <a:ext cx="972288" cy="972000"/>
            <a:chOff x="660400" y="5147366"/>
            <a:chExt cx="972288" cy="972000"/>
          </a:xfrm>
        </p:grpSpPr>
        <p:sp>
          <p:nvSpPr>
            <p:cNvPr id="61" name="白色矩形2"/>
            <p:cNvSpPr/>
            <p:nvPr/>
          </p:nvSpPr>
          <p:spPr>
            <a:xfrm>
              <a:off x="660400" y="5147366"/>
              <a:ext cx="972288" cy="972000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62" name="其他事项"/>
            <p:cNvSpPr txBox="1"/>
            <p:nvPr/>
          </p:nvSpPr>
          <p:spPr>
            <a:xfrm>
              <a:off x="821683" y="5350340"/>
              <a:ext cx="649722" cy="5660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  <a:latin typeface="+mj-ea"/>
                  <a:ea typeface="+mj-ea"/>
                </a:rPr>
                <a:t>其他</a:t>
              </a:r>
              <a:endParaRPr lang="en-US" altLang="zh-CN" sz="1600" dirty="0">
                <a:solidFill>
                  <a:srgbClr val="404040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  <a:latin typeface="+mj-ea"/>
                  <a:ea typeface="+mj-ea"/>
                </a:rPr>
                <a:t>事项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C511C63-8A43-6E01-9B92-DDEC1C71ADA7}"/>
              </a:ext>
            </a:extLst>
          </p:cNvPr>
          <p:cNvGrpSpPr/>
          <p:nvPr/>
        </p:nvGrpSpPr>
        <p:grpSpPr>
          <a:xfrm>
            <a:off x="2070325" y="5147366"/>
            <a:ext cx="2862000" cy="980895"/>
            <a:chOff x="2079684" y="5147366"/>
            <a:chExt cx="2862000" cy="980895"/>
          </a:xfrm>
        </p:grpSpPr>
        <p:sp>
          <p:nvSpPr>
            <p:cNvPr id="66" name="白色矩形3"/>
            <p:cNvSpPr/>
            <p:nvPr/>
          </p:nvSpPr>
          <p:spPr>
            <a:xfrm>
              <a:off x="2079870" y="5147366"/>
              <a:ext cx="2861628" cy="972000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cxnSp>
          <p:nvCxnSpPr>
            <p:cNvPr id="67" name="下横线1"/>
            <p:cNvCxnSpPr>
              <a:cxnSpLocks/>
            </p:cNvCxnSpPr>
            <p:nvPr/>
          </p:nvCxnSpPr>
          <p:spPr>
            <a:xfrm rot="10800000" flipV="1">
              <a:off x="2079684" y="6119366"/>
              <a:ext cx="2862000" cy="889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其他事项内容1"/>
            <p:cNvSpPr txBox="1"/>
            <p:nvPr/>
          </p:nvSpPr>
          <p:spPr>
            <a:xfrm>
              <a:off x="2260069" y="5301673"/>
              <a:ext cx="2501231" cy="700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已组织完成</a:t>
              </a:r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单击输入内容，单击输入内容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08D63E6E-9392-F3DB-7BBF-67F1B45FA47B}"/>
              </a:ext>
            </a:extLst>
          </p:cNvPr>
          <p:cNvGrpSpPr/>
          <p:nvPr/>
        </p:nvGrpSpPr>
        <p:grpSpPr>
          <a:xfrm>
            <a:off x="5369962" y="5147366"/>
            <a:ext cx="2862001" cy="980895"/>
            <a:chOff x="5353755" y="5147366"/>
            <a:chExt cx="2862001" cy="980895"/>
          </a:xfrm>
        </p:grpSpPr>
        <p:sp>
          <p:nvSpPr>
            <p:cNvPr id="71" name="白色矩形4"/>
            <p:cNvSpPr/>
            <p:nvPr/>
          </p:nvSpPr>
          <p:spPr>
            <a:xfrm>
              <a:off x="5353755" y="5147366"/>
              <a:ext cx="2862000" cy="972000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cxnSp>
          <p:nvCxnSpPr>
            <p:cNvPr id="72" name="下横线2"/>
            <p:cNvCxnSpPr>
              <a:cxnSpLocks/>
            </p:cNvCxnSpPr>
            <p:nvPr/>
          </p:nvCxnSpPr>
          <p:spPr>
            <a:xfrm rot="10800000" flipV="1">
              <a:off x="5353756" y="6119366"/>
              <a:ext cx="2862000" cy="889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其他事项内容2"/>
            <p:cNvSpPr txBox="1"/>
            <p:nvPr/>
          </p:nvSpPr>
          <p:spPr>
            <a:xfrm>
              <a:off x="5531154" y="5301673"/>
              <a:ext cx="2507204" cy="700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已组织公示</a:t>
              </a:r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单击输入内容，单击输入内容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969E3E9-7727-7B15-C4F2-60EBA57FAE1A}"/>
              </a:ext>
            </a:extLst>
          </p:cNvPr>
          <p:cNvGrpSpPr/>
          <p:nvPr/>
        </p:nvGrpSpPr>
        <p:grpSpPr>
          <a:xfrm>
            <a:off x="8669600" y="5117726"/>
            <a:ext cx="2862000" cy="1010535"/>
            <a:chOff x="8669600" y="5117726"/>
            <a:chExt cx="2862000" cy="1010535"/>
          </a:xfrm>
        </p:grpSpPr>
        <p:sp>
          <p:nvSpPr>
            <p:cNvPr id="76" name="白色矩形5"/>
            <p:cNvSpPr/>
            <p:nvPr/>
          </p:nvSpPr>
          <p:spPr>
            <a:xfrm>
              <a:off x="8669786" y="5117726"/>
              <a:ext cx="2861628" cy="972000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cxnSp>
          <p:nvCxnSpPr>
            <p:cNvPr id="77" name="下横线3"/>
            <p:cNvCxnSpPr>
              <a:cxnSpLocks/>
            </p:cNvCxnSpPr>
            <p:nvPr/>
          </p:nvCxnSpPr>
          <p:spPr>
            <a:xfrm rot="10800000" flipV="1">
              <a:off x="8669600" y="6119366"/>
              <a:ext cx="2862000" cy="889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其他事项内容3"/>
            <p:cNvSpPr txBox="1"/>
            <p:nvPr/>
          </p:nvSpPr>
          <p:spPr>
            <a:xfrm>
              <a:off x="8879840" y="5301673"/>
              <a:ext cx="2458976" cy="699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已完成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XX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项</a:t>
              </a:r>
              <a:r>
                <a:rPr lang="zh-CN" altLang="en-US" sz="1600" dirty="0">
                  <a:solidFill>
                    <a:srgbClr val="404040"/>
                  </a:solidFill>
                  <a:latin typeface="+mn-ea"/>
                  <a:ea typeface="+mn-ea"/>
                </a:rPr>
                <a:t>单击输入内容，单击输入内容</a:t>
              </a:r>
              <a:endParaRPr lang="zh-CN" altLang="en-US" sz="1400" dirty="0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8" name="文本占位符 67">
            <a:extLst>
              <a:ext uri="{FF2B5EF4-FFF2-40B4-BE49-F238E27FC236}">
                <a16:creationId xmlns:a16="http://schemas.microsoft.com/office/drawing/2014/main" id="{20E0766D-3A83-16C0-63D3-2B05781889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2-3</a:t>
            </a:r>
            <a:endParaRPr lang="zh-CN" altLang="en-US" dirty="0"/>
          </a:p>
        </p:txBody>
      </p:sp>
      <p:sp>
        <p:nvSpPr>
          <p:cNvPr id="64" name="标题 63">
            <a:extLst>
              <a:ext uri="{FF2B5EF4-FFF2-40B4-BE49-F238E27FC236}">
                <a16:creationId xmlns:a16="http://schemas.microsoft.com/office/drawing/2014/main" id="{5B87E449-3BE6-37B3-6AE0-3431B2308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其他工作进展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3EA04AC-84AF-73AA-82FC-C768DEFD7C7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CBA989B3-CBEE-4294-AAB8-6D3BF5F76EED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60" name="页脚占位符 59">
            <a:extLst>
              <a:ext uri="{FF2B5EF4-FFF2-40B4-BE49-F238E27FC236}">
                <a16:creationId xmlns:a16="http://schemas.microsoft.com/office/drawing/2014/main" id="{D1B1634F-BF12-CD52-598C-D07079A21D1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 dirty="0"/>
              <a:t>Part 2 </a:t>
            </a:r>
            <a:r>
              <a:rPr lang="zh-CN" altLang="en-US" dirty="0"/>
              <a:t>工作完成情况</a:t>
            </a:r>
          </a:p>
        </p:txBody>
      </p:sp>
      <p:sp>
        <p:nvSpPr>
          <p:cNvPr id="63" name="灯片编号占位符 62">
            <a:extLst>
              <a:ext uri="{FF2B5EF4-FFF2-40B4-BE49-F238E27FC236}">
                <a16:creationId xmlns:a16="http://schemas.microsoft.com/office/drawing/2014/main" id="{152440B2-9B4C-9D80-B4EE-1C8E597C05D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10</a:t>
            </a:fld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C11ADCA1-956C-2761-0BB2-E1C222B979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9916" y="1971040"/>
            <a:ext cx="1372171" cy="1354217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7FC94E7-991A-B6FC-CC0C-E5E052765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工作成果展示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77F704-AEC4-3217-7206-320C8B7951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Presentation of work performance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>
            <a:extLst>
              <a:ext uri="{FF2B5EF4-FFF2-40B4-BE49-F238E27FC236}">
                <a16:creationId xmlns:a16="http://schemas.microsoft.com/office/drawing/2014/main" id="{1502740D-3351-8BFD-565A-A04BFE09800E}"/>
              </a:ext>
            </a:extLst>
          </p:cNvPr>
          <p:cNvGrpSpPr/>
          <p:nvPr/>
        </p:nvGrpSpPr>
        <p:grpSpPr>
          <a:xfrm>
            <a:off x="-243840" y="2784445"/>
            <a:ext cx="12435840" cy="2489200"/>
            <a:chOff x="-243840" y="2692400"/>
            <a:chExt cx="12435840" cy="2489200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66851BA-A835-69DC-4EF5-3C0E476E8D92}"/>
                </a:ext>
              </a:extLst>
            </p:cNvPr>
            <p:cNvSpPr/>
            <p:nvPr/>
          </p:nvSpPr>
          <p:spPr>
            <a:xfrm>
              <a:off x="-243840" y="2692400"/>
              <a:ext cx="12435840" cy="2489200"/>
            </a:xfrm>
            <a:custGeom>
              <a:avLst/>
              <a:gdLst>
                <a:gd name="connsiteX0" fmla="*/ 0 w 12435840"/>
                <a:gd name="connsiteY0" fmla="*/ 2489200 h 2489200"/>
                <a:gd name="connsiteX1" fmla="*/ 2133600 w 12435840"/>
                <a:gd name="connsiteY1" fmla="*/ 1473200 h 2489200"/>
                <a:gd name="connsiteX2" fmla="*/ 4917440 w 12435840"/>
                <a:gd name="connsiteY2" fmla="*/ 762000 h 2489200"/>
                <a:gd name="connsiteX3" fmla="*/ 7731760 w 12435840"/>
                <a:gd name="connsiteY3" fmla="*/ 1483360 h 2489200"/>
                <a:gd name="connsiteX4" fmla="*/ 12435840 w 12435840"/>
                <a:gd name="connsiteY4" fmla="*/ 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35840" h="2489200">
                  <a:moveTo>
                    <a:pt x="0" y="2489200"/>
                  </a:moveTo>
                  <a:cubicBezTo>
                    <a:pt x="657013" y="2125133"/>
                    <a:pt x="1314027" y="1761067"/>
                    <a:pt x="2133600" y="1473200"/>
                  </a:cubicBezTo>
                  <a:cubicBezTo>
                    <a:pt x="2953173" y="1185333"/>
                    <a:pt x="3984413" y="760307"/>
                    <a:pt x="4917440" y="762000"/>
                  </a:cubicBezTo>
                  <a:cubicBezTo>
                    <a:pt x="5850467" y="763693"/>
                    <a:pt x="6478693" y="1610360"/>
                    <a:pt x="7731760" y="1483360"/>
                  </a:cubicBezTo>
                  <a:cubicBezTo>
                    <a:pt x="8984827" y="1356360"/>
                    <a:pt x="10710333" y="678180"/>
                    <a:pt x="12435840" y="0"/>
                  </a:cubicBez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8AC386B2-AFE3-EE95-8BA6-1D2789F4A871}"/>
                </a:ext>
              </a:extLst>
            </p:cNvPr>
            <p:cNvSpPr/>
            <p:nvPr/>
          </p:nvSpPr>
          <p:spPr>
            <a:xfrm>
              <a:off x="10220961" y="3380503"/>
              <a:ext cx="121919" cy="12191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AFA133D9-DAF1-EE99-30AB-259056A85A07}"/>
                </a:ext>
              </a:extLst>
            </p:cNvPr>
            <p:cNvSpPr/>
            <p:nvPr/>
          </p:nvSpPr>
          <p:spPr>
            <a:xfrm>
              <a:off x="7436875" y="4137557"/>
              <a:ext cx="121919" cy="12191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BB42CEFE-A93F-74B1-F707-705802C37481}"/>
                </a:ext>
              </a:extLst>
            </p:cNvPr>
            <p:cNvSpPr/>
            <p:nvPr/>
          </p:nvSpPr>
          <p:spPr>
            <a:xfrm>
              <a:off x="4622309" y="3399699"/>
              <a:ext cx="121919" cy="12191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BEF13F36-84CC-9EC1-D300-8B1967209849}"/>
                </a:ext>
              </a:extLst>
            </p:cNvPr>
            <p:cNvSpPr/>
            <p:nvPr/>
          </p:nvSpPr>
          <p:spPr>
            <a:xfrm>
              <a:off x="1829538" y="4100334"/>
              <a:ext cx="121919" cy="12191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524F42BF-33EE-1A02-ADE0-B4341C4972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3-1</a:t>
            </a:r>
            <a:endParaRPr lang="zh-CN" altLang="en-US" dirty="0"/>
          </a:p>
        </p:txBody>
      </p:sp>
      <p:sp>
        <p:nvSpPr>
          <p:cNvPr id="38" name="标题 37">
            <a:extLst>
              <a:ext uri="{FF2B5EF4-FFF2-40B4-BE49-F238E27FC236}">
                <a16:creationId xmlns:a16="http://schemas.microsoft.com/office/drawing/2014/main" id="{F5D4DC3B-1474-5C01-5CB1-C97A049D4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年目标完成率</a:t>
            </a:r>
            <a:endParaRPr lang="zh-CN" altLang="en-US" dirty="0"/>
          </a:p>
        </p:txBody>
      </p:sp>
      <p:sp>
        <p:nvSpPr>
          <p:cNvPr id="22" name="日期占位符 21">
            <a:extLst>
              <a:ext uri="{FF2B5EF4-FFF2-40B4-BE49-F238E27FC236}">
                <a16:creationId xmlns:a16="http://schemas.microsoft.com/office/drawing/2014/main" id="{88A45049-3FED-7DAB-CD5C-4233F375E0D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C80650F3-4BDA-4C6D-B174-035075E824B6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23" name="页脚占位符 22">
            <a:extLst>
              <a:ext uri="{FF2B5EF4-FFF2-40B4-BE49-F238E27FC236}">
                <a16:creationId xmlns:a16="http://schemas.microsoft.com/office/drawing/2014/main" id="{11E3A50E-7600-933B-61C1-714DF5B270B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/>
              <a:t>Part 3 </a:t>
            </a:r>
            <a:r>
              <a:rPr lang="zh-CN" altLang="en-US"/>
              <a:t>工作成果展示</a:t>
            </a:r>
            <a:endParaRPr lang="zh-CN" altLang="en-US" dirty="0"/>
          </a:p>
        </p:txBody>
      </p:sp>
      <p:sp>
        <p:nvSpPr>
          <p:cNvPr id="24" name="灯片编号占位符 23">
            <a:extLst>
              <a:ext uri="{FF2B5EF4-FFF2-40B4-BE49-F238E27FC236}">
                <a16:creationId xmlns:a16="http://schemas.microsoft.com/office/drawing/2014/main" id="{413FAAF6-8B90-5AA3-810C-CAB25A0A387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12</a:t>
            </a:fld>
            <a:endParaRPr lang="zh-CN" altLang="en-US" dirty="0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3AE96926-E9C6-B4CC-BC71-7B9DF2BB169C}"/>
              </a:ext>
            </a:extLst>
          </p:cNvPr>
          <p:cNvGrpSpPr/>
          <p:nvPr/>
        </p:nvGrpSpPr>
        <p:grpSpPr>
          <a:xfrm>
            <a:off x="795427" y="2189316"/>
            <a:ext cx="2190142" cy="3831828"/>
            <a:chOff x="795427" y="2189316"/>
            <a:chExt cx="2190142" cy="3831828"/>
          </a:xfrm>
        </p:grpSpPr>
        <p:sp>
          <p:nvSpPr>
            <p:cNvPr id="12" name="概要标题1"/>
            <p:cNvSpPr txBox="1"/>
            <p:nvPr/>
          </p:nvSpPr>
          <p:spPr>
            <a:xfrm>
              <a:off x="1093661" y="4499883"/>
              <a:ext cx="1593674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具体业务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a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3" name="文字描述内容1"/>
            <p:cNvSpPr txBox="1"/>
            <p:nvPr/>
          </p:nvSpPr>
          <p:spPr>
            <a:xfrm>
              <a:off x="795427" y="5154625"/>
              <a:ext cx="2190142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单击输入内容，单击输入内容，单击输入内容，单击输入内容</a:t>
              </a:r>
            </a:p>
          </p:txBody>
        </p:sp>
        <p:cxnSp>
          <p:nvCxnSpPr>
            <p:cNvPr id="18" name="直接连接符1"/>
            <p:cNvCxnSpPr>
              <a:cxnSpLocks/>
            </p:cNvCxnSpPr>
            <p:nvPr/>
          </p:nvCxnSpPr>
          <p:spPr>
            <a:xfrm>
              <a:off x="1680529" y="4982859"/>
              <a:ext cx="419938" cy="0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0F08F595-1E78-D88C-19B4-9CB97E542935}"/>
                </a:ext>
              </a:extLst>
            </p:cNvPr>
            <p:cNvGrpSpPr/>
            <p:nvPr/>
          </p:nvGrpSpPr>
          <p:grpSpPr>
            <a:xfrm>
              <a:off x="986012" y="2189316"/>
              <a:ext cx="1808972" cy="1706848"/>
              <a:chOff x="986012" y="2189316"/>
              <a:chExt cx="1808972" cy="1706848"/>
            </a:xfrm>
          </p:grpSpPr>
          <p:sp>
            <p:nvSpPr>
              <p:cNvPr id="59" name="对话气泡1">
                <a:extLst>
                  <a:ext uri="{FF2B5EF4-FFF2-40B4-BE49-F238E27FC236}">
                    <a16:creationId xmlns:a16="http://schemas.microsoft.com/office/drawing/2014/main" id="{95306495-AFB7-7AE0-FC24-3A8CAE8BDC50}"/>
                  </a:ext>
                </a:extLst>
              </p:cNvPr>
              <p:cNvSpPr/>
              <p:nvPr/>
            </p:nvSpPr>
            <p:spPr>
              <a:xfrm>
                <a:off x="986012" y="2189316"/>
                <a:ext cx="1808972" cy="1706848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完成率1"/>
              <p:cNvSpPr txBox="1"/>
              <p:nvPr/>
            </p:nvSpPr>
            <p:spPr>
              <a:xfrm>
                <a:off x="1073502" y="2719574"/>
                <a:ext cx="1633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FFFFFF"/>
                    </a:solidFill>
                    <a:latin typeface="+mj-lt"/>
                  </a:rPr>
                  <a:t>105%</a:t>
                </a:r>
                <a:endParaRPr lang="zh-CN" altLang="en-US" sz="360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6" name="对话气泡1"/>
              <p:cNvSpPr/>
              <p:nvPr/>
            </p:nvSpPr>
            <p:spPr>
              <a:xfrm>
                <a:off x="1073503" y="2271867"/>
                <a:ext cx="1633990" cy="1541746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3175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B6FA7026-5412-CCC2-FF70-4FC3E7556CAA}"/>
              </a:ext>
            </a:extLst>
          </p:cNvPr>
          <p:cNvGrpSpPr/>
          <p:nvPr/>
        </p:nvGrpSpPr>
        <p:grpSpPr>
          <a:xfrm>
            <a:off x="3599095" y="1452716"/>
            <a:ext cx="2190142" cy="3831828"/>
            <a:chOff x="3599095" y="1452716"/>
            <a:chExt cx="2190142" cy="3831828"/>
          </a:xfrm>
        </p:grpSpPr>
        <p:sp>
          <p:nvSpPr>
            <p:cNvPr id="14" name="概要标题2"/>
            <p:cNvSpPr txBox="1"/>
            <p:nvPr/>
          </p:nvSpPr>
          <p:spPr>
            <a:xfrm>
              <a:off x="3869148" y="3763283"/>
              <a:ext cx="1650036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具体业务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b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5" name="文字描述内容2"/>
            <p:cNvSpPr txBox="1"/>
            <p:nvPr/>
          </p:nvSpPr>
          <p:spPr>
            <a:xfrm>
              <a:off x="3599095" y="4418025"/>
              <a:ext cx="2190142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单击输入内容，单击输入内容，单击输入内容，单击输入内容</a:t>
              </a:r>
            </a:p>
          </p:txBody>
        </p:sp>
        <p:cxnSp>
          <p:nvCxnSpPr>
            <p:cNvPr id="19" name="直接连接符2"/>
            <p:cNvCxnSpPr>
              <a:cxnSpLocks/>
            </p:cNvCxnSpPr>
            <p:nvPr/>
          </p:nvCxnSpPr>
          <p:spPr>
            <a:xfrm>
              <a:off x="4484197" y="4246259"/>
              <a:ext cx="419938" cy="0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799A0F67-C0F3-165C-7E88-2A6930302CBC}"/>
                </a:ext>
              </a:extLst>
            </p:cNvPr>
            <p:cNvGrpSpPr/>
            <p:nvPr/>
          </p:nvGrpSpPr>
          <p:grpSpPr>
            <a:xfrm>
              <a:off x="3789680" y="1452716"/>
              <a:ext cx="1808972" cy="1706848"/>
              <a:chOff x="3789680" y="1452716"/>
              <a:chExt cx="1808972" cy="1706848"/>
            </a:xfrm>
          </p:grpSpPr>
          <p:sp>
            <p:nvSpPr>
              <p:cNvPr id="60" name="对话气泡2">
                <a:extLst>
                  <a:ext uri="{FF2B5EF4-FFF2-40B4-BE49-F238E27FC236}">
                    <a16:creationId xmlns:a16="http://schemas.microsoft.com/office/drawing/2014/main" id="{00A1FB41-19DE-7192-68B0-DE9626188DD7}"/>
                  </a:ext>
                </a:extLst>
              </p:cNvPr>
              <p:cNvSpPr/>
              <p:nvPr/>
            </p:nvSpPr>
            <p:spPr>
              <a:xfrm>
                <a:off x="3789680" y="1452716"/>
                <a:ext cx="1808972" cy="1706848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完成率2"/>
              <p:cNvSpPr txBox="1"/>
              <p:nvPr/>
            </p:nvSpPr>
            <p:spPr>
              <a:xfrm>
                <a:off x="3877170" y="1982974"/>
                <a:ext cx="1633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>
                    <a:solidFill>
                      <a:srgbClr val="FFFFFF"/>
                    </a:solidFill>
                    <a:latin typeface="+mj-lt"/>
                  </a:defRPr>
                </a:lvl1pPr>
              </a:lstStyle>
              <a:p>
                <a:r>
                  <a:rPr lang="en-US" altLang="zh-CN" dirty="0"/>
                  <a:t>115%</a:t>
                </a:r>
                <a:endParaRPr lang="zh-CN" altLang="en-US" dirty="0"/>
              </a:p>
            </p:txBody>
          </p:sp>
          <p:sp>
            <p:nvSpPr>
              <p:cNvPr id="7" name="对话气泡2"/>
              <p:cNvSpPr/>
              <p:nvPr/>
            </p:nvSpPr>
            <p:spPr>
              <a:xfrm>
                <a:off x="3877171" y="1535267"/>
                <a:ext cx="1633990" cy="1541746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3175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5BDBA2A-C90E-9C55-E767-9AEE53A67746}"/>
              </a:ext>
            </a:extLst>
          </p:cNvPr>
          <p:cNvGrpSpPr/>
          <p:nvPr/>
        </p:nvGrpSpPr>
        <p:grpSpPr>
          <a:xfrm>
            <a:off x="6402763" y="2189316"/>
            <a:ext cx="2190142" cy="3831828"/>
            <a:chOff x="6402763" y="2189316"/>
            <a:chExt cx="2190142" cy="3831828"/>
          </a:xfrm>
        </p:grpSpPr>
        <p:sp>
          <p:nvSpPr>
            <p:cNvPr id="16" name="概要标题3"/>
            <p:cNvSpPr txBox="1"/>
            <p:nvPr/>
          </p:nvSpPr>
          <p:spPr>
            <a:xfrm>
              <a:off x="6700090" y="4499883"/>
              <a:ext cx="15954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具体业务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c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7" name="文字描述内容3"/>
            <p:cNvSpPr txBox="1"/>
            <p:nvPr/>
          </p:nvSpPr>
          <p:spPr>
            <a:xfrm>
              <a:off x="6402763" y="5154625"/>
              <a:ext cx="2190142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单击输入内容，单击输入内容，单击输入内容，单击输入内容</a:t>
              </a:r>
            </a:p>
          </p:txBody>
        </p:sp>
        <p:cxnSp>
          <p:nvCxnSpPr>
            <p:cNvPr id="20" name="直接连接符3"/>
            <p:cNvCxnSpPr>
              <a:cxnSpLocks/>
            </p:cNvCxnSpPr>
            <p:nvPr/>
          </p:nvCxnSpPr>
          <p:spPr>
            <a:xfrm>
              <a:off x="7287865" y="4982859"/>
              <a:ext cx="419938" cy="0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8B922B18-D41F-2250-FD8F-BE076DDC2C1F}"/>
                </a:ext>
              </a:extLst>
            </p:cNvPr>
            <p:cNvGrpSpPr/>
            <p:nvPr/>
          </p:nvGrpSpPr>
          <p:grpSpPr>
            <a:xfrm>
              <a:off x="6593348" y="2189316"/>
              <a:ext cx="1808972" cy="1706848"/>
              <a:chOff x="6593348" y="2189316"/>
              <a:chExt cx="1808972" cy="1706848"/>
            </a:xfrm>
          </p:grpSpPr>
          <p:sp>
            <p:nvSpPr>
              <p:cNvPr id="61" name="对话气泡3">
                <a:extLst>
                  <a:ext uri="{FF2B5EF4-FFF2-40B4-BE49-F238E27FC236}">
                    <a16:creationId xmlns:a16="http://schemas.microsoft.com/office/drawing/2014/main" id="{BB69F003-FF26-A845-EE0C-434D33D2A543}"/>
                  </a:ext>
                </a:extLst>
              </p:cNvPr>
              <p:cNvSpPr/>
              <p:nvPr/>
            </p:nvSpPr>
            <p:spPr>
              <a:xfrm>
                <a:off x="6593348" y="2189316"/>
                <a:ext cx="1808972" cy="1706848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完成率3"/>
              <p:cNvSpPr txBox="1"/>
              <p:nvPr/>
            </p:nvSpPr>
            <p:spPr>
              <a:xfrm>
                <a:off x="6680838" y="2719574"/>
                <a:ext cx="1633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>
                    <a:solidFill>
                      <a:srgbClr val="FFFFFF"/>
                    </a:solidFill>
                    <a:latin typeface="+mj-lt"/>
                  </a:defRPr>
                </a:lvl1pPr>
              </a:lstStyle>
              <a:p>
                <a:r>
                  <a:rPr lang="en-US" altLang="zh-CN" dirty="0"/>
                  <a:t>120%</a:t>
                </a:r>
                <a:endParaRPr lang="zh-CN" altLang="en-US" dirty="0"/>
              </a:p>
            </p:txBody>
          </p:sp>
          <p:sp>
            <p:nvSpPr>
              <p:cNvPr id="8" name="对话气泡3"/>
              <p:cNvSpPr/>
              <p:nvPr/>
            </p:nvSpPr>
            <p:spPr>
              <a:xfrm>
                <a:off x="6680839" y="2271867"/>
                <a:ext cx="1633990" cy="1541746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3175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8E09188A-AE8A-2A3A-6966-8D63868988F2}"/>
              </a:ext>
            </a:extLst>
          </p:cNvPr>
          <p:cNvGrpSpPr/>
          <p:nvPr/>
        </p:nvGrpSpPr>
        <p:grpSpPr>
          <a:xfrm>
            <a:off x="9206432" y="1452716"/>
            <a:ext cx="2190142" cy="3831828"/>
            <a:chOff x="9206432" y="1452716"/>
            <a:chExt cx="2190142" cy="3831828"/>
          </a:xfrm>
        </p:grpSpPr>
        <p:sp>
          <p:nvSpPr>
            <p:cNvPr id="32" name="概要标题4"/>
            <p:cNvSpPr txBox="1"/>
            <p:nvPr/>
          </p:nvSpPr>
          <p:spPr>
            <a:xfrm>
              <a:off x="9503759" y="3763283"/>
              <a:ext cx="15954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具体业务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d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33" name="文字描述内容4"/>
            <p:cNvSpPr txBox="1"/>
            <p:nvPr/>
          </p:nvSpPr>
          <p:spPr>
            <a:xfrm>
              <a:off x="9206432" y="4418025"/>
              <a:ext cx="2190142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单击输入内容，单击输入内容，单击输入内容，单击输入内容</a:t>
              </a:r>
            </a:p>
          </p:txBody>
        </p:sp>
        <p:cxnSp>
          <p:nvCxnSpPr>
            <p:cNvPr id="34" name="直接连接符4"/>
            <p:cNvCxnSpPr>
              <a:cxnSpLocks/>
            </p:cNvCxnSpPr>
            <p:nvPr/>
          </p:nvCxnSpPr>
          <p:spPr>
            <a:xfrm>
              <a:off x="10091534" y="4246259"/>
              <a:ext cx="419938" cy="0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1FB6D491-678A-A271-8E14-BEE271931495}"/>
                </a:ext>
              </a:extLst>
            </p:cNvPr>
            <p:cNvGrpSpPr/>
            <p:nvPr/>
          </p:nvGrpSpPr>
          <p:grpSpPr>
            <a:xfrm>
              <a:off x="9397017" y="1452716"/>
              <a:ext cx="1808972" cy="1706848"/>
              <a:chOff x="9397017" y="1452716"/>
              <a:chExt cx="1808972" cy="1706848"/>
            </a:xfrm>
          </p:grpSpPr>
          <p:sp>
            <p:nvSpPr>
              <p:cNvPr id="62" name="对话气泡4">
                <a:extLst>
                  <a:ext uri="{FF2B5EF4-FFF2-40B4-BE49-F238E27FC236}">
                    <a16:creationId xmlns:a16="http://schemas.microsoft.com/office/drawing/2014/main" id="{578FC2EB-F099-80F0-65A1-FD325DD61589}"/>
                  </a:ext>
                </a:extLst>
              </p:cNvPr>
              <p:cNvSpPr/>
              <p:nvPr/>
            </p:nvSpPr>
            <p:spPr>
              <a:xfrm>
                <a:off x="9397017" y="1452716"/>
                <a:ext cx="1808972" cy="1706848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完成率4"/>
              <p:cNvSpPr txBox="1"/>
              <p:nvPr/>
            </p:nvSpPr>
            <p:spPr>
              <a:xfrm>
                <a:off x="9484507" y="1982974"/>
                <a:ext cx="1633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>
                    <a:solidFill>
                      <a:srgbClr val="FFFFFF"/>
                    </a:solidFill>
                    <a:latin typeface="+mj-lt"/>
                  </a:defRPr>
                </a:lvl1pPr>
              </a:lstStyle>
              <a:p>
                <a:r>
                  <a:rPr lang="en-US" altLang="zh-CN" dirty="0"/>
                  <a:t>125%</a:t>
                </a:r>
                <a:endParaRPr lang="zh-CN" altLang="en-US" dirty="0"/>
              </a:p>
            </p:txBody>
          </p:sp>
          <p:sp>
            <p:nvSpPr>
              <p:cNvPr id="35" name="对话气泡4"/>
              <p:cNvSpPr/>
              <p:nvPr/>
            </p:nvSpPr>
            <p:spPr>
              <a:xfrm>
                <a:off x="9484508" y="1535267"/>
                <a:ext cx="1633990" cy="1541746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3175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AB19B08-3971-B021-D5C2-9BC5A7580D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3-2</a:t>
            </a:r>
            <a:endParaRPr lang="zh-CN" altLang="en-US" dirty="0"/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578E3AA1-450A-B7F3-2E6B-76AE41119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项目落地展示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15D8A2E-1BAE-806F-62EC-EA8B126BDD41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5972D9C-B7F9-4FC2-A051-5AA68C078D42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2205ADD-DDBE-847D-D1AA-AEB145A0424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/>
              <a:t>Part 3 </a:t>
            </a:r>
            <a:r>
              <a:rPr lang="zh-CN" altLang="en-US"/>
              <a:t>工作成果展示</a:t>
            </a:r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C95A20E-20C9-E7BB-A84E-FCD39E32CAD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13</a:t>
            </a:fld>
            <a:endParaRPr lang="zh-CN" altLang="en-US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7827751-4607-876F-DAEE-4516CEC5FEE5}"/>
              </a:ext>
            </a:extLst>
          </p:cNvPr>
          <p:cNvGrpSpPr/>
          <p:nvPr/>
        </p:nvGrpSpPr>
        <p:grpSpPr>
          <a:xfrm>
            <a:off x="660400" y="1669980"/>
            <a:ext cx="3401999" cy="4134125"/>
            <a:chOff x="660400" y="1669980"/>
            <a:chExt cx="3401999" cy="4134125"/>
          </a:xfrm>
        </p:grpSpPr>
        <p:pic>
          <p:nvPicPr>
            <p:cNvPr id="32" name="图片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0400" y="1669980"/>
              <a:ext cx="3401999" cy="2268000"/>
            </a:xfrm>
            <a:custGeom>
              <a:avLst/>
              <a:gdLst>
                <a:gd name="connsiteX0" fmla="*/ 167508 w 3240000"/>
                <a:gd name="connsiteY0" fmla="*/ 0 h 2160000"/>
                <a:gd name="connsiteX1" fmla="*/ 3072492 w 3240000"/>
                <a:gd name="connsiteY1" fmla="*/ 0 h 2160000"/>
                <a:gd name="connsiteX2" fmla="*/ 3240000 w 3240000"/>
                <a:gd name="connsiteY2" fmla="*/ 167508 h 2160000"/>
                <a:gd name="connsiteX3" fmla="*/ 3240000 w 3240000"/>
                <a:gd name="connsiteY3" fmla="*/ 1992492 h 2160000"/>
                <a:gd name="connsiteX4" fmla="*/ 3072492 w 3240000"/>
                <a:gd name="connsiteY4" fmla="*/ 2160000 h 2160000"/>
                <a:gd name="connsiteX5" fmla="*/ 167508 w 3240000"/>
                <a:gd name="connsiteY5" fmla="*/ 2160000 h 2160000"/>
                <a:gd name="connsiteX6" fmla="*/ 0 w 3240000"/>
                <a:gd name="connsiteY6" fmla="*/ 1992492 h 2160000"/>
                <a:gd name="connsiteX7" fmla="*/ 0 w 3240000"/>
                <a:gd name="connsiteY7" fmla="*/ 167508 h 2160000"/>
                <a:gd name="connsiteX8" fmla="*/ 167508 w 3240000"/>
                <a:gd name="connsiteY8" fmla="*/ 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0000" h="2160000">
                  <a:moveTo>
                    <a:pt x="167508" y="0"/>
                  </a:moveTo>
                  <a:lnTo>
                    <a:pt x="3072492" y="0"/>
                  </a:lnTo>
                  <a:cubicBezTo>
                    <a:pt x="3165004" y="0"/>
                    <a:pt x="3240000" y="74996"/>
                    <a:pt x="3240000" y="167508"/>
                  </a:cubicBezTo>
                  <a:lnTo>
                    <a:pt x="3240000" y="1992492"/>
                  </a:lnTo>
                  <a:cubicBezTo>
                    <a:pt x="3240000" y="2085004"/>
                    <a:pt x="3165004" y="2160000"/>
                    <a:pt x="3072492" y="2160000"/>
                  </a:cubicBezTo>
                  <a:lnTo>
                    <a:pt x="167508" y="2160000"/>
                  </a:lnTo>
                  <a:cubicBezTo>
                    <a:pt x="74996" y="2160000"/>
                    <a:pt x="0" y="2085004"/>
                    <a:pt x="0" y="1992492"/>
                  </a:cubicBezTo>
                  <a:lnTo>
                    <a:pt x="0" y="167508"/>
                  </a:lnTo>
                  <a:cubicBezTo>
                    <a:pt x="0" y="74996"/>
                    <a:pt x="74996" y="0"/>
                    <a:pt x="167508" y="0"/>
                  </a:cubicBezTo>
                  <a:close/>
                </a:path>
              </a:pathLst>
            </a:custGeom>
          </p:spPr>
        </p:pic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3AA60307-ECAE-39BE-041C-2F6B3E1B890D}"/>
                </a:ext>
              </a:extLst>
            </p:cNvPr>
            <p:cNvSpPr/>
            <p:nvPr/>
          </p:nvSpPr>
          <p:spPr>
            <a:xfrm>
              <a:off x="710869" y="1703626"/>
              <a:ext cx="3301060" cy="2200708"/>
            </a:xfrm>
            <a:prstGeom prst="roundRect">
              <a:avLst>
                <a:gd name="adj" fmla="val 6663"/>
              </a:avLst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概要标题1"/>
            <p:cNvSpPr txBox="1"/>
            <p:nvPr/>
          </p:nvSpPr>
          <p:spPr>
            <a:xfrm>
              <a:off x="1564562" y="4578886"/>
              <a:ext cx="1593674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具体项目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a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7" name="文字描述内容1"/>
            <p:cNvSpPr txBox="1"/>
            <p:nvPr/>
          </p:nvSpPr>
          <p:spPr>
            <a:xfrm>
              <a:off x="1181159" y="5233628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cxnSp>
          <p:nvCxnSpPr>
            <p:cNvPr id="18" name="直接连接符1"/>
            <p:cNvCxnSpPr>
              <a:cxnSpLocks/>
            </p:cNvCxnSpPr>
            <p:nvPr/>
          </p:nvCxnSpPr>
          <p:spPr>
            <a:xfrm>
              <a:off x="2151430" y="5061862"/>
              <a:ext cx="419938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1B2FEFD-6A04-03C2-5895-D09EB8A1AF85}"/>
                </a:ext>
              </a:extLst>
            </p:cNvPr>
            <p:cNvGrpSpPr/>
            <p:nvPr/>
          </p:nvGrpSpPr>
          <p:grpSpPr>
            <a:xfrm>
              <a:off x="1959014" y="3558312"/>
              <a:ext cx="804770" cy="759337"/>
              <a:chOff x="1959014" y="3558312"/>
              <a:chExt cx="804770" cy="759337"/>
            </a:xfrm>
          </p:grpSpPr>
          <p:sp>
            <p:nvSpPr>
              <p:cNvPr id="31" name="对话气泡1">
                <a:extLst>
                  <a:ext uri="{FF2B5EF4-FFF2-40B4-BE49-F238E27FC236}">
                    <a16:creationId xmlns:a16="http://schemas.microsoft.com/office/drawing/2014/main" id="{795F11A2-CEC2-B8A0-C4C4-C05F18DFD27F}"/>
                  </a:ext>
                </a:extLst>
              </p:cNvPr>
              <p:cNvSpPr/>
              <p:nvPr/>
            </p:nvSpPr>
            <p:spPr>
              <a:xfrm>
                <a:off x="1959014" y="3558312"/>
                <a:ext cx="804770" cy="759337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solidFill>
                <a:srgbClr val="FFFFFF"/>
              </a:solidFill>
              <a:ln w="25400">
                <a:noFill/>
              </a:ln>
              <a:effectLst>
                <a:outerShdw blurRad="127000" dist="381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gradFill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</a:rPr>
                  <a:t>01</a:t>
                </a:r>
                <a:endParaRPr lang="zh-CN" altLang="en-US" sz="24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  <p:sp>
            <p:nvSpPr>
              <p:cNvPr id="25" name="对话气泡1"/>
              <p:cNvSpPr/>
              <p:nvPr/>
            </p:nvSpPr>
            <p:spPr>
              <a:xfrm>
                <a:off x="1998927" y="3595972"/>
                <a:ext cx="724944" cy="684018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E61F7C1-3E70-19D6-A55C-C1A5A178860A}"/>
              </a:ext>
            </a:extLst>
          </p:cNvPr>
          <p:cNvGrpSpPr/>
          <p:nvPr/>
        </p:nvGrpSpPr>
        <p:grpSpPr>
          <a:xfrm>
            <a:off x="4375044" y="1684434"/>
            <a:ext cx="3401999" cy="4119671"/>
            <a:chOff x="4375044" y="1684434"/>
            <a:chExt cx="3401999" cy="4119671"/>
          </a:xfrm>
        </p:grpSpPr>
        <p:pic>
          <p:nvPicPr>
            <p:cNvPr id="33" name="图片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375044" y="1684434"/>
              <a:ext cx="3401999" cy="2268000"/>
            </a:xfrm>
            <a:custGeom>
              <a:avLst/>
              <a:gdLst>
                <a:gd name="connsiteX0" fmla="*/ 167508 w 3240000"/>
                <a:gd name="connsiteY0" fmla="*/ 0 h 2160000"/>
                <a:gd name="connsiteX1" fmla="*/ 3072492 w 3240000"/>
                <a:gd name="connsiteY1" fmla="*/ 0 h 2160000"/>
                <a:gd name="connsiteX2" fmla="*/ 3240000 w 3240000"/>
                <a:gd name="connsiteY2" fmla="*/ 167508 h 2160000"/>
                <a:gd name="connsiteX3" fmla="*/ 3240000 w 3240000"/>
                <a:gd name="connsiteY3" fmla="*/ 1992492 h 2160000"/>
                <a:gd name="connsiteX4" fmla="*/ 3072492 w 3240000"/>
                <a:gd name="connsiteY4" fmla="*/ 2160000 h 2160000"/>
                <a:gd name="connsiteX5" fmla="*/ 167508 w 3240000"/>
                <a:gd name="connsiteY5" fmla="*/ 2160000 h 2160000"/>
                <a:gd name="connsiteX6" fmla="*/ 0 w 3240000"/>
                <a:gd name="connsiteY6" fmla="*/ 1992492 h 2160000"/>
                <a:gd name="connsiteX7" fmla="*/ 0 w 3240000"/>
                <a:gd name="connsiteY7" fmla="*/ 167508 h 2160000"/>
                <a:gd name="connsiteX8" fmla="*/ 167508 w 3240000"/>
                <a:gd name="connsiteY8" fmla="*/ 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0000" h="2160000">
                  <a:moveTo>
                    <a:pt x="167508" y="0"/>
                  </a:moveTo>
                  <a:lnTo>
                    <a:pt x="3072492" y="0"/>
                  </a:lnTo>
                  <a:cubicBezTo>
                    <a:pt x="3165004" y="0"/>
                    <a:pt x="3240000" y="74996"/>
                    <a:pt x="3240000" y="167508"/>
                  </a:cubicBezTo>
                  <a:lnTo>
                    <a:pt x="3240000" y="1992492"/>
                  </a:lnTo>
                  <a:cubicBezTo>
                    <a:pt x="3240000" y="2085004"/>
                    <a:pt x="3165004" y="2160000"/>
                    <a:pt x="3072492" y="2160000"/>
                  </a:cubicBezTo>
                  <a:lnTo>
                    <a:pt x="167508" y="2160000"/>
                  </a:lnTo>
                  <a:cubicBezTo>
                    <a:pt x="74996" y="2160000"/>
                    <a:pt x="0" y="2085004"/>
                    <a:pt x="0" y="1992492"/>
                  </a:cubicBezTo>
                  <a:lnTo>
                    <a:pt x="0" y="167508"/>
                  </a:lnTo>
                  <a:cubicBezTo>
                    <a:pt x="0" y="74996"/>
                    <a:pt x="74996" y="0"/>
                    <a:pt x="167508" y="0"/>
                  </a:cubicBezTo>
                  <a:close/>
                </a:path>
              </a:pathLst>
            </a:custGeom>
          </p:spPr>
        </p:pic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8909757B-7503-8027-839B-F031E594F5EC}"/>
                </a:ext>
              </a:extLst>
            </p:cNvPr>
            <p:cNvSpPr/>
            <p:nvPr/>
          </p:nvSpPr>
          <p:spPr>
            <a:xfrm>
              <a:off x="4425513" y="1718080"/>
              <a:ext cx="3301060" cy="2200708"/>
            </a:xfrm>
            <a:prstGeom prst="roundRect">
              <a:avLst>
                <a:gd name="adj" fmla="val 6663"/>
              </a:avLst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概要标题2"/>
            <p:cNvSpPr txBox="1"/>
            <p:nvPr/>
          </p:nvSpPr>
          <p:spPr>
            <a:xfrm>
              <a:off x="5251025" y="4578886"/>
              <a:ext cx="1650036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具体项目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b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20" name="文字描述内容2"/>
            <p:cNvSpPr txBox="1"/>
            <p:nvPr/>
          </p:nvSpPr>
          <p:spPr>
            <a:xfrm>
              <a:off x="4895803" y="5233628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cxnSp>
          <p:nvCxnSpPr>
            <p:cNvPr id="21" name="直接连接符2"/>
            <p:cNvCxnSpPr>
              <a:cxnSpLocks/>
            </p:cNvCxnSpPr>
            <p:nvPr/>
          </p:nvCxnSpPr>
          <p:spPr>
            <a:xfrm>
              <a:off x="5866074" y="5061862"/>
              <a:ext cx="419938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EFE855B-D70A-E1F1-6373-0E9350A6988E}"/>
                </a:ext>
              </a:extLst>
            </p:cNvPr>
            <p:cNvGrpSpPr/>
            <p:nvPr/>
          </p:nvGrpSpPr>
          <p:grpSpPr>
            <a:xfrm>
              <a:off x="5673658" y="3558312"/>
              <a:ext cx="804770" cy="759337"/>
              <a:chOff x="5673658" y="3558312"/>
              <a:chExt cx="804770" cy="759337"/>
            </a:xfrm>
          </p:grpSpPr>
          <p:sp>
            <p:nvSpPr>
              <p:cNvPr id="35" name="对话气泡2">
                <a:extLst>
                  <a:ext uri="{FF2B5EF4-FFF2-40B4-BE49-F238E27FC236}">
                    <a16:creationId xmlns:a16="http://schemas.microsoft.com/office/drawing/2014/main" id="{5D4E9659-5BBB-C37B-0E69-BA48F2CF1745}"/>
                  </a:ext>
                </a:extLst>
              </p:cNvPr>
              <p:cNvSpPr/>
              <p:nvPr/>
            </p:nvSpPr>
            <p:spPr>
              <a:xfrm>
                <a:off x="5673658" y="3558312"/>
                <a:ext cx="804770" cy="759337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solidFill>
                <a:srgbClr val="FFFFFF"/>
              </a:solidFill>
              <a:ln w="25400">
                <a:noFill/>
              </a:ln>
              <a:effectLst>
                <a:outerShdw blurRad="127000" dist="381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gradFill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</a:rPr>
                  <a:t>02</a:t>
                </a:r>
                <a:endParaRPr lang="zh-CN" altLang="en-US" sz="24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  <p:sp>
            <p:nvSpPr>
              <p:cNvPr id="26" name="对话气泡2"/>
              <p:cNvSpPr/>
              <p:nvPr/>
            </p:nvSpPr>
            <p:spPr>
              <a:xfrm>
                <a:off x="5713571" y="3595972"/>
                <a:ext cx="724944" cy="684018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4BCEB49-A889-1112-0264-CEE0D9D97C0C}"/>
              </a:ext>
            </a:extLst>
          </p:cNvPr>
          <p:cNvGrpSpPr/>
          <p:nvPr/>
        </p:nvGrpSpPr>
        <p:grpSpPr>
          <a:xfrm>
            <a:off x="8129601" y="1684434"/>
            <a:ext cx="3401999" cy="4119671"/>
            <a:chOff x="8129601" y="1684434"/>
            <a:chExt cx="3401999" cy="4119671"/>
          </a:xfrm>
        </p:grpSpPr>
        <p:pic>
          <p:nvPicPr>
            <p:cNvPr id="34" name="图片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129601" y="1684434"/>
              <a:ext cx="3401999" cy="2268000"/>
            </a:xfrm>
            <a:custGeom>
              <a:avLst/>
              <a:gdLst>
                <a:gd name="connsiteX0" fmla="*/ 167508 w 3240000"/>
                <a:gd name="connsiteY0" fmla="*/ 0 h 2160000"/>
                <a:gd name="connsiteX1" fmla="*/ 3072492 w 3240000"/>
                <a:gd name="connsiteY1" fmla="*/ 0 h 2160000"/>
                <a:gd name="connsiteX2" fmla="*/ 3240000 w 3240000"/>
                <a:gd name="connsiteY2" fmla="*/ 167508 h 2160000"/>
                <a:gd name="connsiteX3" fmla="*/ 3240000 w 3240000"/>
                <a:gd name="connsiteY3" fmla="*/ 1992492 h 2160000"/>
                <a:gd name="connsiteX4" fmla="*/ 3072492 w 3240000"/>
                <a:gd name="connsiteY4" fmla="*/ 2160000 h 2160000"/>
                <a:gd name="connsiteX5" fmla="*/ 167508 w 3240000"/>
                <a:gd name="connsiteY5" fmla="*/ 2160000 h 2160000"/>
                <a:gd name="connsiteX6" fmla="*/ 0 w 3240000"/>
                <a:gd name="connsiteY6" fmla="*/ 1992492 h 2160000"/>
                <a:gd name="connsiteX7" fmla="*/ 0 w 3240000"/>
                <a:gd name="connsiteY7" fmla="*/ 167508 h 2160000"/>
                <a:gd name="connsiteX8" fmla="*/ 167508 w 3240000"/>
                <a:gd name="connsiteY8" fmla="*/ 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0000" h="2160000">
                  <a:moveTo>
                    <a:pt x="167508" y="0"/>
                  </a:moveTo>
                  <a:lnTo>
                    <a:pt x="3072492" y="0"/>
                  </a:lnTo>
                  <a:cubicBezTo>
                    <a:pt x="3165004" y="0"/>
                    <a:pt x="3240000" y="74996"/>
                    <a:pt x="3240000" y="167508"/>
                  </a:cubicBezTo>
                  <a:lnTo>
                    <a:pt x="3240000" y="1992492"/>
                  </a:lnTo>
                  <a:cubicBezTo>
                    <a:pt x="3240000" y="2085004"/>
                    <a:pt x="3165004" y="2160000"/>
                    <a:pt x="3072492" y="2160000"/>
                  </a:cubicBezTo>
                  <a:lnTo>
                    <a:pt x="167508" y="2160000"/>
                  </a:lnTo>
                  <a:cubicBezTo>
                    <a:pt x="74996" y="2160000"/>
                    <a:pt x="0" y="2085004"/>
                    <a:pt x="0" y="1992492"/>
                  </a:cubicBezTo>
                  <a:lnTo>
                    <a:pt x="0" y="167508"/>
                  </a:lnTo>
                  <a:cubicBezTo>
                    <a:pt x="0" y="74996"/>
                    <a:pt x="74996" y="0"/>
                    <a:pt x="167508" y="0"/>
                  </a:cubicBezTo>
                  <a:close/>
                </a:path>
              </a:pathLst>
            </a:custGeom>
          </p:spPr>
        </p:pic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E93B3EF5-4E91-F062-A6C8-1B7A9449902C}"/>
                </a:ext>
              </a:extLst>
            </p:cNvPr>
            <p:cNvSpPr/>
            <p:nvPr/>
          </p:nvSpPr>
          <p:spPr>
            <a:xfrm>
              <a:off x="8180071" y="1718080"/>
              <a:ext cx="3301060" cy="2200708"/>
            </a:xfrm>
            <a:prstGeom prst="roundRect">
              <a:avLst>
                <a:gd name="adj" fmla="val 6663"/>
              </a:avLst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概要标题3"/>
            <p:cNvSpPr txBox="1"/>
            <p:nvPr/>
          </p:nvSpPr>
          <p:spPr>
            <a:xfrm>
              <a:off x="9032856" y="4578886"/>
              <a:ext cx="15954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具体项目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c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23" name="文字描述内容3"/>
            <p:cNvSpPr txBox="1"/>
            <p:nvPr/>
          </p:nvSpPr>
          <p:spPr>
            <a:xfrm>
              <a:off x="8650360" y="5233628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cxnSp>
          <p:nvCxnSpPr>
            <p:cNvPr id="24" name="直接连接符3"/>
            <p:cNvCxnSpPr>
              <a:cxnSpLocks/>
            </p:cNvCxnSpPr>
            <p:nvPr/>
          </p:nvCxnSpPr>
          <p:spPr>
            <a:xfrm>
              <a:off x="9620631" y="5061862"/>
              <a:ext cx="419938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BEBBD75-EC62-5F66-D7B1-EF0760880D66}"/>
                </a:ext>
              </a:extLst>
            </p:cNvPr>
            <p:cNvGrpSpPr/>
            <p:nvPr/>
          </p:nvGrpSpPr>
          <p:grpSpPr>
            <a:xfrm>
              <a:off x="9428215" y="3558312"/>
              <a:ext cx="804770" cy="759337"/>
              <a:chOff x="9428215" y="3558312"/>
              <a:chExt cx="804770" cy="759337"/>
            </a:xfrm>
          </p:grpSpPr>
          <p:sp>
            <p:nvSpPr>
              <p:cNvPr id="36" name="对话气泡3">
                <a:extLst>
                  <a:ext uri="{FF2B5EF4-FFF2-40B4-BE49-F238E27FC236}">
                    <a16:creationId xmlns:a16="http://schemas.microsoft.com/office/drawing/2014/main" id="{953FABD9-6CD7-54A2-B7FD-7AE294EE4CFC}"/>
                  </a:ext>
                </a:extLst>
              </p:cNvPr>
              <p:cNvSpPr/>
              <p:nvPr/>
            </p:nvSpPr>
            <p:spPr>
              <a:xfrm>
                <a:off x="9428215" y="3558312"/>
                <a:ext cx="804770" cy="759337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solidFill>
                <a:srgbClr val="FFFFFF"/>
              </a:solidFill>
              <a:ln w="25400">
                <a:noFill/>
              </a:ln>
              <a:effectLst>
                <a:outerShdw blurRad="127000" dist="381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gradFill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</a:rPr>
                  <a:t>03</a:t>
                </a:r>
                <a:endParaRPr lang="zh-CN" altLang="en-US" sz="24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  <p:sp>
            <p:nvSpPr>
              <p:cNvPr id="27" name="对话气泡3"/>
              <p:cNvSpPr/>
              <p:nvPr/>
            </p:nvSpPr>
            <p:spPr>
              <a:xfrm>
                <a:off x="9468128" y="3595972"/>
                <a:ext cx="724944" cy="684018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8433CAD-A8CD-F759-CE74-ED444B87C7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9916" y="1971040"/>
            <a:ext cx="1372171" cy="1354217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1C5C729-902E-DFDA-3351-38F36FDC1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工作收获不足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9C3608-E24C-0316-E5C4-C302E2A89F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Gains and shortcomings of work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5C6104C0-3B54-8BF6-2579-042BD21819CE}"/>
              </a:ext>
            </a:extLst>
          </p:cNvPr>
          <p:cNvGrpSpPr/>
          <p:nvPr/>
        </p:nvGrpSpPr>
        <p:grpSpPr>
          <a:xfrm>
            <a:off x="660400" y="1493532"/>
            <a:ext cx="3506935" cy="4524046"/>
            <a:chOff x="660400" y="1493532"/>
            <a:chExt cx="3506935" cy="452404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8F92DD4-93A3-0E51-BE98-94FB89BB3108}"/>
                </a:ext>
              </a:extLst>
            </p:cNvPr>
            <p:cNvSpPr/>
            <p:nvPr/>
          </p:nvSpPr>
          <p:spPr>
            <a:xfrm>
              <a:off x="660400" y="1493532"/>
              <a:ext cx="3506935" cy="4524046"/>
            </a:xfrm>
            <a:custGeom>
              <a:avLst/>
              <a:gdLst>
                <a:gd name="connsiteX0" fmla="*/ 253897 w 3506935"/>
                <a:gd name="connsiteY0" fmla="*/ 0 h 4524046"/>
                <a:gd name="connsiteX1" fmla="*/ 3045611 w 3506935"/>
                <a:gd name="connsiteY1" fmla="*/ 0 h 4524046"/>
                <a:gd name="connsiteX2" fmla="*/ 3092081 w 3506935"/>
                <a:gd name="connsiteY2" fmla="*/ 4918 h 4524046"/>
                <a:gd name="connsiteX3" fmla="*/ 3092081 w 3506935"/>
                <a:gd name="connsiteY3" fmla="*/ 0 h 4524046"/>
                <a:gd name="connsiteX4" fmla="*/ 3295294 w 3506935"/>
                <a:gd name="connsiteY4" fmla="*/ 215217 h 4524046"/>
                <a:gd name="connsiteX5" fmla="*/ 3298298 w 3506935"/>
                <a:gd name="connsiteY5" fmla="*/ 253940 h 4524046"/>
                <a:gd name="connsiteX6" fmla="*/ 3299508 w 3506935"/>
                <a:gd name="connsiteY6" fmla="*/ 266542 h 4524046"/>
                <a:gd name="connsiteX7" fmla="*/ 3299508 w 3506935"/>
                <a:gd name="connsiteY7" fmla="*/ 269538 h 4524046"/>
                <a:gd name="connsiteX8" fmla="*/ 3299508 w 3506935"/>
                <a:gd name="connsiteY8" fmla="*/ 1992485 h 4524046"/>
                <a:gd name="connsiteX9" fmla="*/ 3506935 w 3506935"/>
                <a:gd name="connsiteY9" fmla="*/ 2262023 h 4524046"/>
                <a:gd name="connsiteX10" fmla="*/ 3299508 w 3506935"/>
                <a:gd name="connsiteY10" fmla="*/ 2531561 h 4524046"/>
                <a:gd name="connsiteX11" fmla="*/ 3299508 w 3506935"/>
                <a:gd name="connsiteY11" fmla="*/ 4254508 h 4524046"/>
                <a:gd name="connsiteX12" fmla="*/ 3299508 w 3506935"/>
                <a:gd name="connsiteY12" fmla="*/ 4257505 h 4524046"/>
                <a:gd name="connsiteX13" fmla="*/ 3298298 w 3506935"/>
                <a:gd name="connsiteY13" fmla="*/ 4270106 h 4524046"/>
                <a:gd name="connsiteX14" fmla="*/ 3295294 w 3506935"/>
                <a:gd name="connsiteY14" fmla="*/ 4308830 h 4524046"/>
                <a:gd name="connsiteX15" fmla="*/ 3092081 w 3506935"/>
                <a:gd name="connsiteY15" fmla="*/ 4524046 h 4524046"/>
                <a:gd name="connsiteX16" fmla="*/ 3092081 w 3506935"/>
                <a:gd name="connsiteY16" fmla="*/ 4519128 h 4524046"/>
                <a:gd name="connsiteX17" fmla="*/ 3045611 w 3506935"/>
                <a:gd name="connsiteY17" fmla="*/ 4524046 h 4524046"/>
                <a:gd name="connsiteX18" fmla="*/ 253897 w 3506935"/>
                <a:gd name="connsiteY18" fmla="*/ 4524046 h 4524046"/>
                <a:gd name="connsiteX19" fmla="*/ 0 w 3506935"/>
                <a:gd name="connsiteY19" fmla="*/ 4257505 h 4524046"/>
                <a:gd name="connsiteX20" fmla="*/ 0 w 3506935"/>
                <a:gd name="connsiteY20" fmla="*/ 4241099 h 4524046"/>
                <a:gd name="connsiteX21" fmla="*/ 1 w 3506935"/>
                <a:gd name="connsiteY21" fmla="*/ 4241085 h 4524046"/>
                <a:gd name="connsiteX22" fmla="*/ 1 w 3506935"/>
                <a:gd name="connsiteY22" fmla="*/ 2544984 h 4524046"/>
                <a:gd name="connsiteX23" fmla="*/ 207428 w 3506935"/>
                <a:gd name="connsiteY23" fmla="*/ 2262023 h 4524046"/>
                <a:gd name="connsiteX24" fmla="*/ 1 w 3506935"/>
                <a:gd name="connsiteY24" fmla="*/ 1979061 h 4524046"/>
                <a:gd name="connsiteX25" fmla="*/ 1 w 3506935"/>
                <a:gd name="connsiteY25" fmla="*/ 282961 h 4524046"/>
                <a:gd name="connsiteX26" fmla="*/ 0 w 3506935"/>
                <a:gd name="connsiteY26" fmla="*/ 282948 h 4524046"/>
                <a:gd name="connsiteX27" fmla="*/ 0 w 3506935"/>
                <a:gd name="connsiteY27" fmla="*/ 266542 h 4524046"/>
                <a:gd name="connsiteX28" fmla="*/ 253897 w 3506935"/>
                <a:gd name="connsiteY28" fmla="*/ 0 h 452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506935" h="4524046">
                  <a:moveTo>
                    <a:pt x="253897" y="0"/>
                  </a:moveTo>
                  <a:lnTo>
                    <a:pt x="3045611" y="0"/>
                  </a:lnTo>
                  <a:lnTo>
                    <a:pt x="3092081" y="4918"/>
                  </a:lnTo>
                  <a:lnTo>
                    <a:pt x="3092081" y="0"/>
                  </a:lnTo>
                  <a:cubicBezTo>
                    <a:pt x="3192320" y="0"/>
                    <a:pt x="3275952" y="92393"/>
                    <a:pt x="3295294" y="215217"/>
                  </a:cubicBezTo>
                  <a:lnTo>
                    <a:pt x="3298298" y="253940"/>
                  </a:lnTo>
                  <a:lnTo>
                    <a:pt x="3299508" y="266542"/>
                  </a:lnTo>
                  <a:lnTo>
                    <a:pt x="3299508" y="269538"/>
                  </a:lnTo>
                  <a:lnTo>
                    <a:pt x="3299508" y="1992485"/>
                  </a:lnTo>
                  <a:cubicBezTo>
                    <a:pt x="3299508" y="2141347"/>
                    <a:pt x="3392376" y="2262023"/>
                    <a:pt x="3506935" y="2262023"/>
                  </a:cubicBezTo>
                  <a:cubicBezTo>
                    <a:pt x="3392376" y="2262023"/>
                    <a:pt x="3299508" y="2382699"/>
                    <a:pt x="3299508" y="2531561"/>
                  </a:cubicBezTo>
                  <a:lnTo>
                    <a:pt x="3299508" y="4254508"/>
                  </a:lnTo>
                  <a:lnTo>
                    <a:pt x="3299508" y="4257505"/>
                  </a:lnTo>
                  <a:lnTo>
                    <a:pt x="3298298" y="4270106"/>
                  </a:lnTo>
                  <a:lnTo>
                    <a:pt x="3295294" y="4308830"/>
                  </a:lnTo>
                  <a:cubicBezTo>
                    <a:pt x="3275952" y="4431654"/>
                    <a:pt x="3192320" y="4524046"/>
                    <a:pt x="3092081" y="4524046"/>
                  </a:cubicBezTo>
                  <a:lnTo>
                    <a:pt x="3092081" y="4519128"/>
                  </a:lnTo>
                  <a:lnTo>
                    <a:pt x="3045611" y="4524046"/>
                  </a:lnTo>
                  <a:lnTo>
                    <a:pt x="253897" y="4524046"/>
                  </a:lnTo>
                  <a:cubicBezTo>
                    <a:pt x="113674" y="4524046"/>
                    <a:pt x="0" y="4404711"/>
                    <a:pt x="0" y="4257505"/>
                  </a:cubicBezTo>
                  <a:lnTo>
                    <a:pt x="0" y="4241099"/>
                  </a:lnTo>
                  <a:lnTo>
                    <a:pt x="1" y="4241085"/>
                  </a:lnTo>
                  <a:lnTo>
                    <a:pt x="1" y="2544984"/>
                  </a:lnTo>
                  <a:cubicBezTo>
                    <a:pt x="1" y="2388708"/>
                    <a:pt x="92869" y="2262023"/>
                    <a:pt x="207428" y="2262023"/>
                  </a:cubicBezTo>
                  <a:cubicBezTo>
                    <a:pt x="92869" y="2262023"/>
                    <a:pt x="1" y="2135337"/>
                    <a:pt x="1" y="1979061"/>
                  </a:cubicBezTo>
                  <a:lnTo>
                    <a:pt x="1" y="282961"/>
                  </a:lnTo>
                  <a:lnTo>
                    <a:pt x="0" y="282948"/>
                  </a:lnTo>
                  <a:lnTo>
                    <a:pt x="0" y="266542"/>
                  </a:lnTo>
                  <a:cubicBezTo>
                    <a:pt x="0" y="119335"/>
                    <a:pt x="113674" y="0"/>
                    <a:pt x="2538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咖色线条大括号1"/>
            <p:cNvSpPr/>
            <p:nvPr/>
          </p:nvSpPr>
          <p:spPr>
            <a:xfrm>
              <a:off x="3747397" y="1493532"/>
              <a:ext cx="419938" cy="4524045"/>
            </a:xfrm>
            <a:prstGeom prst="rightBrace">
              <a:avLst>
                <a:gd name="adj1" fmla="val 64972"/>
                <a:gd name="adj2" fmla="val 50000"/>
              </a:avLst>
            </a:prstGeom>
            <a:solidFill>
              <a:srgbClr val="FFFFFF"/>
            </a:solidFill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白色矩形3">
              <a:extLst>
                <a:ext uri="{FF2B5EF4-FFF2-40B4-BE49-F238E27FC236}">
                  <a16:creationId xmlns:a16="http://schemas.microsoft.com/office/drawing/2014/main" id="{02008EC9-6DE8-B04D-F774-710042113815}"/>
                </a:ext>
              </a:extLst>
            </p:cNvPr>
            <p:cNvSpPr/>
            <p:nvPr/>
          </p:nvSpPr>
          <p:spPr>
            <a:xfrm>
              <a:off x="745744" y="1578047"/>
              <a:ext cx="3035452" cy="4355016"/>
            </a:xfrm>
            <a:custGeom>
              <a:avLst/>
              <a:gdLst>
                <a:gd name="connsiteX0" fmla="*/ 253897 w 3299508"/>
                <a:gd name="connsiteY0" fmla="*/ 0 h 4309431"/>
                <a:gd name="connsiteX1" fmla="*/ 3045611 w 3299508"/>
                <a:gd name="connsiteY1" fmla="*/ 0 h 4309431"/>
                <a:gd name="connsiteX2" fmla="*/ 3299508 w 3299508"/>
                <a:gd name="connsiteY2" fmla="*/ 253897 h 4309431"/>
                <a:gd name="connsiteX3" fmla="*/ 3299508 w 3299508"/>
                <a:gd name="connsiteY3" fmla="*/ 4055534 h 4309431"/>
                <a:gd name="connsiteX4" fmla="*/ 3045611 w 3299508"/>
                <a:gd name="connsiteY4" fmla="*/ 4309431 h 4309431"/>
                <a:gd name="connsiteX5" fmla="*/ 253897 w 3299508"/>
                <a:gd name="connsiteY5" fmla="*/ 4309431 h 4309431"/>
                <a:gd name="connsiteX6" fmla="*/ 0 w 3299508"/>
                <a:gd name="connsiteY6" fmla="*/ 4055534 h 4309431"/>
                <a:gd name="connsiteX7" fmla="*/ 0 w 3299508"/>
                <a:gd name="connsiteY7" fmla="*/ 4039906 h 4309431"/>
                <a:gd name="connsiteX8" fmla="*/ 1 w 3299508"/>
                <a:gd name="connsiteY8" fmla="*/ 4039893 h 4309431"/>
                <a:gd name="connsiteX9" fmla="*/ 1 w 3299508"/>
                <a:gd name="connsiteY9" fmla="*/ 2424253 h 4309431"/>
                <a:gd name="connsiteX10" fmla="*/ 207428 w 3299508"/>
                <a:gd name="connsiteY10" fmla="*/ 2154715 h 4309431"/>
                <a:gd name="connsiteX11" fmla="*/ 1 w 3299508"/>
                <a:gd name="connsiteY11" fmla="*/ 1885177 h 4309431"/>
                <a:gd name="connsiteX12" fmla="*/ 1 w 3299508"/>
                <a:gd name="connsiteY12" fmla="*/ 269538 h 4309431"/>
                <a:gd name="connsiteX13" fmla="*/ 0 w 3299508"/>
                <a:gd name="connsiteY13" fmla="*/ 269525 h 4309431"/>
                <a:gd name="connsiteX14" fmla="*/ 0 w 3299508"/>
                <a:gd name="connsiteY14" fmla="*/ 253897 h 4309431"/>
                <a:gd name="connsiteX15" fmla="*/ 253897 w 3299508"/>
                <a:gd name="connsiteY15" fmla="*/ 0 h 4309431"/>
                <a:gd name="connsiteX0" fmla="*/ 3299508 w 3390948"/>
                <a:gd name="connsiteY0" fmla="*/ 253897 h 4309431"/>
                <a:gd name="connsiteX1" fmla="*/ 3299508 w 3390948"/>
                <a:gd name="connsiteY1" fmla="*/ 4055534 h 4309431"/>
                <a:gd name="connsiteX2" fmla="*/ 3045611 w 3390948"/>
                <a:gd name="connsiteY2" fmla="*/ 4309431 h 4309431"/>
                <a:gd name="connsiteX3" fmla="*/ 253897 w 3390948"/>
                <a:gd name="connsiteY3" fmla="*/ 4309431 h 4309431"/>
                <a:gd name="connsiteX4" fmla="*/ 0 w 3390948"/>
                <a:gd name="connsiteY4" fmla="*/ 4055534 h 4309431"/>
                <a:gd name="connsiteX5" fmla="*/ 0 w 3390948"/>
                <a:gd name="connsiteY5" fmla="*/ 4039906 h 4309431"/>
                <a:gd name="connsiteX6" fmla="*/ 1 w 3390948"/>
                <a:gd name="connsiteY6" fmla="*/ 4039893 h 4309431"/>
                <a:gd name="connsiteX7" fmla="*/ 1 w 3390948"/>
                <a:gd name="connsiteY7" fmla="*/ 2424253 h 4309431"/>
                <a:gd name="connsiteX8" fmla="*/ 207428 w 3390948"/>
                <a:gd name="connsiteY8" fmla="*/ 2154715 h 4309431"/>
                <a:gd name="connsiteX9" fmla="*/ 1 w 3390948"/>
                <a:gd name="connsiteY9" fmla="*/ 1885177 h 4309431"/>
                <a:gd name="connsiteX10" fmla="*/ 1 w 3390948"/>
                <a:gd name="connsiteY10" fmla="*/ 269538 h 4309431"/>
                <a:gd name="connsiteX11" fmla="*/ 0 w 3390948"/>
                <a:gd name="connsiteY11" fmla="*/ 269525 h 4309431"/>
                <a:gd name="connsiteX12" fmla="*/ 0 w 3390948"/>
                <a:gd name="connsiteY12" fmla="*/ 253897 h 4309431"/>
                <a:gd name="connsiteX13" fmla="*/ 253897 w 3390948"/>
                <a:gd name="connsiteY13" fmla="*/ 0 h 4309431"/>
                <a:gd name="connsiteX14" fmla="*/ 3045611 w 3390948"/>
                <a:gd name="connsiteY14" fmla="*/ 0 h 4309431"/>
                <a:gd name="connsiteX15" fmla="*/ 3390948 w 3390948"/>
                <a:gd name="connsiteY15" fmla="*/ 340999 h 4309431"/>
                <a:gd name="connsiteX0" fmla="*/ 3299508 w 3299508"/>
                <a:gd name="connsiteY0" fmla="*/ 253897 h 4309431"/>
                <a:gd name="connsiteX1" fmla="*/ 3299508 w 3299508"/>
                <a:gd name="connsiteY1" fmla="*/ 4055534 h 4309431"/>
                <a:gd name="connsiteX2" fmla="*/ 3045611 w 3299508"/>
                <a:gd name="connsiteY2" fmla="*/ 4309431 h 4309431"/>
                <a:gd name="connsiteX3" fmla="*/ 253897 w 3299508"/>
                <a:gd name="connsiteY3" fmla="*/ 4309431 h 4309431"/>
                <a:gd name="connsiteX4" fmla="*/ 0 w 3299508"/>
                <a:gd name="connsiteY4" fmla="*/ 4055534 h 4309431"/>
                <a:gd name="connsiteX5" fmla="*/ 0 w 3299508"/>
                <a:gd name="connsiteY5" fmla="*/ 4039906 h 4309431"/>
                <a:gd name="connsiteX6" fmla="*/ 1 w 3299508"/>
                <a:gd name="connsiteY6" fmla="*/ 4039893 h 4309431"/>
                <a:gd name="connsiteX7" fmla="*/ 1 w 3299508"/>
                <a:gd name="connsiteY7" fmla="*/ 2424253 h 4309431"/>
                <a:gd name="connsiteX8" fmla="*/ 207428 w 3299508"/>
                <a:gd name="connsiteY8" fmla="*/ 2154715 h 4309431"/>
                <a:gd name="connsiteX9" fmla="*/ 1 w 3299508"/>
                <a:gd name="connsiteY9" fmla="*/ 1885177 h 4309431"/>
                <a:gd name="connsiteX10" fmla="*/ 1 w 3299508"/>
                <a:gd name="connsiteY10" fmla="*/ 269538 h 4309431"/>
                <a:gd name="connsiteX11" fmla="*/ 0 w 3299508"/>
                <a:gd name="connsiteY11" fmla="*/ 269525 h 4309431"/>
                <a:gd name="connsiteX12" fmla="*/ 0 w 3299508"/>
                <a:gd name="connsiteY12" fmla="*/ 253897 h 4309431"/>
                <a:gd name="connsiteX13" fmla="*/ 253897 w 3299508"/>
                <a:gd name="connsiteY13" fmla="*/ 0 h 4309431"/>
                <a:gd name="connsiteX14" fmla="*/ 3045611 w 3299508"/>
                <a:gd name="connsiteY14" fmla="*/ 0 h 4309431"/>
                <a:gd name="connsiteX0" fmla="*/ 3299508 w 3299508"/>
                <a:gd name="connsiteY0" fmla="*/ 4055534 h 4309431"/>
                <a:gd name="connsiteX1" fmla="*/ 3045611 w 3299508"/>
                <a:gd name="connsiteY1" fmla="*/ 4309431 h 4309431"/>
                <a:gd name="connsiteX2" fmla="*/ 253897 w 3299508"/>
                <a:gd name="connsiteY2" fmla="*/ 4309431 h 4309431"/>
                <a:gd name="connsiteX3" fmla="*/ 0 w 3299508"/>
                <a:gd name="connsiteY3" fmla="*/ 4055534 h 4309431"/>
                <a:gd name="connsiteX4" fmla="*/ 0 w 3299508"/>
                <a:gd name="connsiteY4" fmla="*/ 4039906 h 4309431"/>
                <a:gd name="connsiteX5" fmla="*/ 1 w 3299508"/>
                <a:gd name="connsiteY5" fmla="*/ 4039893 h 4309431"/>
                <a:gd name="connsiteX6" fmla="*/ 1 w 3299508"/>
                <a:gd name="connsiteY6" fmla="*/ 2424253 h 4309431"/>
                <a:gd name="connsiteX7" fmla="*/ 207428 w 3299508"/>
                <a:gd name="connsiteY7" fmla="*/ 2154715 h 4309431"/>
                <a:gd name="connsiteX8" fmla="*/ 1 w 3299508"/>
                <a:gd name="connsiteY8" fmla="*/ 1885177 h 4309431"/>
                <a:gd name="connsiteX9" fmla="*/ 1 w 3299508"/>
                <a:gd name="connsiteY9" fmla="*/ 269538 h 4309431"/>
                <a:gd name="connsiteX10" fmla="*/ 0 w 3299508"/>
                <a:gd name="connsiteY10" fmla="*/ 269525 h 4309431"/>
                <a:gd name="connsiteX11" fmla="*/ 0 w 3299508"/>
                <a:gd name="connsiteY11" fmla="*/ 253897 h 4309431"/>
                <a:gd name="connsiteX12" fmla="*/ 253897 w 3299508"/>
                <a:gd name="connsiteY12" fmla="*/ 0 h 4309431"/>
                <a:gd name="connsiteX13" fmla="*/ 3045611 w 3299508"/>
                <a:gd name="connsiteY13" fmla="*/ 0 h 4309431"/>
                <a:gd name="connsiteX0" fmla="*/ 3045611 w 3045611"/>
                <a:gd name="connsiteY0" fmla="*/ 4309431 h 4309431"/>
                <a:gd name="connsiteX1" fmla="*/ 253897 w 3045611"/>
                <a:gd name="connsiteY1" fmla="*/ 4309431 h 4309431"/>
                <a:gd name="connsiteX2" fmla="*/ 0 w 3045611"/>
                <a:gd name="connsiteY2" fmla="*/ 4055534 h 4309431"/>
                <a:gd name="connsiteX3" fmla="*/ 0 w 3045611"/>
                <a:gd name="connsiteY3" fmla="*/ 4039906 h 4309431"/>
                <a:gd name="connsiteX4" fmla="*/ 1 w 3045611"/>
                <a:gd name="connsiteY4" fmla="*/ 4039893 h 4309431"/>
                <a:gd name="connsiteX5" fmla="*/ 1 w 3045611"/>
                <a:gd name="connsiteY5" fmla="*/ 2424253 h 4309431"/>
                <a:gd name="connsiteX6" fmla="*/ 207428 w 3045611"/>
                <a:gd name="connsiteY6" fmla="*/ 2154715 h 4309431"/>
                <a:gd name="connsiteX7" fmla="*/ 1 w 3045611"/>
                <a:gd name="connsiteY7" fmla="*/ 1885177 h 4309431"/>
                <a:gd name="connsiteX8" fmla="*/ 1 w 3045611"/>
                <a:gd name="connsiteY8" fmla="*/ 269538 h 4309431"/>
                <a:gd name="connsiteX9" fmla="*/ 0 w 3045611"/>
                <a:gd name="connsiteY9" fmla="*/ 269525 h 4309431"/>
                <a:gd name="connsiteX10" fmla="*/ 0 w 3045611"/>
                <a:gd name="connsiteY10" fmla="*/ 253897 h 4309431"/>
                <a:gd name="connsiteX11" fmla="*/ 253897 w 3045611"/>
                <a:gd name="connsiteY11" fmla="*/ 0 h 4309431"/>
                <a:gd name="connsiteX12" fmla="*/ 3045611 w 3045611"/>
                <a:gd name="connsiteY12" fmla="*/ 0 h 4309431"/>
                <a:gd name="connsiteX0" fmla="*/ 3045611 w 3140600"/>
                <a:gd name="connsiteY0" fmla="*/ 4309431 h 4309431"/>
                <a:gd name="connsiteX1" fmla="*/ 253897 w 3140600"/>
                <a:gd name="connsiteY1" fmla="*/ 4309431 h 4309431"/>
                <a:gd name="connsiteX2" fmla="*/ 0 w 3140600"/>
                <a:gd name="connsiteY2" fmla="*/ 4055534 h 4309431"/>
                <a:gd name="connsiteX3" fmla="*/ 0 w 3140600"/>
                <a:gd name="connsiteY3" fmla="*/ 4039906 h 4309431"/>
                <a:gd name="connsiteX4" fmla="*/ 1 w 3140600"/>
                <a:gd name="connsiteY4" fmla="*/ 4039893 h 4309431"/>
                <a:gd name="connsiteX5" fmla="*/ 1 w 3140600"/>
                <a:gd name="connsiteY5" fmla="*/ 2424253 h 4309431"/>
                <a:gd name="connsiteX6" fmla="*/ 207428 w 3140600"/>
                <a:gd name="connsiteY6" fmla="*/ 2154715 h 4309431"/>
                <a:gd name="connsiteX7" fmla="*/ 1 w 3140600"/>
                <a:gd name="connsiteY7" fmla="*/ 1885177 h 4309431"/>
                <a:gd name="connsiteX8" fmla="*/ 1 w 3140600"/>
                <a:gd name="connsiteY8" fmla="*/ 269538 h 4309431"/>
                <a:gd name="connsiteX9" fmla="*/ 0 w 3140600"/>
                <a:gd name="connsiteY9" fmla="*/ 269525 h 4309431"/>
                <a:gd name="connsiteX10" fmla="*/ 0 w 3140600"/>
                <a:gd name="connsiteY10" fmla="*/ 253897 h 4309431"/>
                <a:gd name="connsiteX11" fmla="*/ 253897 w 3140600"/>
                <a:gd name="connsiteY11" fmla="*/ 0 h 4309431"/>
                <a:gd name="connsiteX12" fmla="*/ 3140600 w 3140600"/>
                <a:gd name="connsiteY12" fmla="*/ 0 h 4309431"/>
                <a:gd name="connsiteX0" fmla="*/ 3153265 w 3153265"/>
                <a:gd name="connsiteY0" fmla="*/ 4309431 h 4309431"/>
                <a:gd name="connsiteX1" fmla="*/ 253897 w 3153265"/>
                <a:gd name="connsiteY1" fmla="*/ 4309431 h 4309431"/>
                <a:gd name="connsiteX2" fmla="*/ 0 w 3153265"/>
                <a:gd name="connsiteY2" fmla="*/ 4055534 h 4309431"/>
                <a:gd name="connsiteX3" fmla="*/ 0 w 3153265"/>
                <a:gd name="connsiteY3" fmla="*/ 4039906 h 4309431"/>
                <a:gd name="connsiteX4" fmla="*/ 1 w 3153265"/>
                <a:gd name="connsiteY4" fmla="*/ 4039893 h 4309431"/>
                <a:gd name="connsiteX5" fmla="*/ 1 w 3153265"/>
                <a:gd name="connsiteY5" fmla="*/ 2424253 h 4309431"/>
                <a:gd name="connsiteX6" fmla="*/ 207428 w 3153265"/>
                <a:gd name="connsiteY6" fmla="*/ 2154715 h 4309431"/>
                <a:gd name="connsiteX7" fmla="*/ 1 w 3153265"/>
                <a:gd name="connsiteY7" fmla="*/ 1885177 h 4309431"/>
                <a:gd name="connsiteX8" fmla="*/ 1 w 3153265"/>
                <a:gd name="connsiteY8" fmla="*/ 269538 h 4309431"/>
                <a:gd name="connsiteX9" fmla="*/ 0 w 3153265"/>
                <a:gd name="connsiteY9" fmla="*/ 269525 h 4309431"/>
                <a:gd name="connsiteX10" fmla="*/ 0 w 3153265"/>
                <a:gd name="connsiteY10" fmla="*/ 253897 h 4309431"/>
                <a:gd name="connsiteX11" fmla="*/ 253897 w 3153265"/>
                <a:gd name="connsiteY11" fmla="*/ 0 h 4309431"/>
                <a:gd name="connsiteX12" fmla="*/ 3140600 w 3153265"/>
                <a:gd name="connsiteY12" fmla="*/ 0 h 430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53265" h="4309431">
                  <a:moveTo>
                    <a:pt x="3153265" y="4309431"/>
                  </a:moveTo>
                  <a:lnTo>
                    <a:pt x="253897" y="4309431"/>
                  </a:lnTo>
                  <a:cubicBezTo>
                    <a:pt x="113674" y="4309431"/>
                    <a:pt x="0" y="4195757"/>
                    <a:pt x="0" y="4055534"/>
                  </a:cubicBezTo>
                  <a:lnTo>
                    <a:pt x="0" y="4039906"/>
                  </a:lnTo>
                  <a:cubicBezTo>
                    <a:pt x="0" y="4039902"/>
                    <a:pt x="1" y="4039897"/>
                    <a:pt x="1" y="4039893"/>
                  </a:cubicBezTo>
                  <a:lnTo>
                    <a:pt x="1" y="2424253"/>
                  </a:lnTo>
                  <a:cubicBezTo>
                    <a:pt x="1" y="2275391"/>
                    <a:pt x="92869" y="2154715"/>
                    <a:pt x="207428" y="2154715"/>
                  </a:cubicBezTo>
                  <a:cubicBezTo>
                    <a:pt x="92869" y="2154715"/>
                    <a:pt x="1" y="2034039"/>
                    <a:pt x="1" y="1885177"/>
                  </a:cubicBezTo>
                  <a:lnTo>
                    <a:pt x="1" y="269538"/>
                  </a:lnTo>
                  <a:cubicBezTo>
                    <a:pt x="1" y="269534"/>
                    <a:pt x="0" y="269529"/>
                    <a:pt x="0" y="269525"/>
                  </a:cubicBezTo>
                  <a:lnTo>
                    <a:pt x="0" y="253897"/>
                  </a:lnTo>
                  <a:cubicBezTo>
                    <a:pt x="0" y="113674"/>
                    <a:pt x="113674" y="0"/>
                    <a:pt x="253897" y="0"/>
                  </a:cubicBezTo>
                  <a:lnTo>
                    <a:pt x="3140600" y="0"/>
                  </a:lnTo>
                </a:path>
              </a:pathLst>
            </a:custGeom>
            <a:noFill/>
            <a:ln w="3175">
              <a:gradFill flip="none" rotWithShape="1">
                <a:gsLst>
                  <a:gs pos="58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AC33F8C-100D-E5F8-C9B9-41498DCD9E3B}"/>
                </a:ext>
              </a:extLst>
            </p:cNvPr>
            <p:cNvGrpSpPr/>
            <p:nvPr/>
          </p:nvGrpSpPr>
          <p:grpSpPr>
            <a:xfrm>
              <a:off x="2040279" y="1890554"/>
              <a:ext cx="539750" cy="539750"/>
              <a:chOff x="2093571" y="2002314"/>
              <a:chExt cx="539750" cy="539750"/>
            </a:xfrm>
          </p:grpSpPr>
          <p:sp>
            <p:nvSpPr>
              <p:cNvPr id="93" name="icon空心圆1"/>
              <p:cNvSpPr/>
              <p:nvPr/>
            </p:nvSpPr>
            <p:spPr>
              <a:xfrm>
                <a:off x="2093571" y="2002314"/>
                <a:ext cx="539750" cy="53975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notepad_318528"/>
              <p:cNvSpPr>
                <a:spLocks noChangeAspect="1"/>
              </p:cNvSpPr>
              <p:nvPr/>
            </p:nvSpPr>
            <p:spPr>
              <a:xfrm>
                <a:off x="2243280" y="2128189"/>
                <a:ext cx="240333" cy="288000"/>
              </a:xfrm>
              <a:custGeom>
                <a:avLst/>
                <a:gdLst>
                  <a:gd name="connsiteX0" fmla="*/ 278487 w 506307"/>
                  <a:gd name="connsiteY0" fmla="*/ 278099 h 606722"/>
                  <a:gd name="connsiteX1" fmla="*/ 329118 w 506307"/>
                  <a:gd name="connsiteY1" fmla="*/ 328659 h 606722"/>
                  <a:gd name="connsiteX2" fmla="*/ 278487 w 506307"/>
                  <a:gd name="connsiteY2" fmla="*/ 379219 h 606722"/>
                  <a:gd name="connsiteX3" fmla="*/ 227856 w 506307"/>
                  <a:gd name="connsiteY3" fmla="*/ 328659 h 606722"/>
                  <a:gd name="connsiteX4" fmla="*/ 278487 w 506307"/>
                  <a:gd name="connsiteY4" fmla="*/ 278099 h 606722"/>
                  <a:gd name="connsiteX5" fmla="*/ 126555 w 506307"/>
                  <a:gd name="connsiteY5" fmla="*/ 227510 h 606722"/>
                  <a:gd name="connsiteX6" fmla="*/ 101279 w 506307"/>
                  <a:gd name="connsiteY6" fmla="*/ 252749 h 606722"/>
                  <a:gd name="connsiteX7" fmla="*/ 126555 w 506307"/>
                  <a:gd name="connsiteY7" fmla="*/ 278077 h 606722"/>
                  <a:gd name="connsiteX8" fmla="*/ 191256 w 506307"/>
                  <a:gd name="connsiteY8" fmla="*/ 278077 h 606722"/>
                  <a:gd name="connsiteX9" fmla="*/ 177194 w 506307"/>
                  <a:gd name="connsiteY9" fmla="*/ 328645 h 606722"/>
                  <a:gd name="connsiteX10" fmla="*/ 126555 w 506307"/>
                  <a:gd name="connsiteY10" fmla="*/ 328645 h 606722"/>
                  <a:gd name="connsiteX11" fmla="*/ 101279 w 506307"/>
                  <a:gd name="connsiteY11" fmla="*/ 353884 h 606722"/>
                  <a:gd name="connsiteX12" fmla="*/ 126555 w 506307"/>
                  <a:gd name="connsiteY12" fmla="*/ 379212 h 606722"/>
                  <a:gd name="connsiteX13" fmla="*/ 191256 w 506307"/>
                  <a:gd name="connsiteY13" fmla="*/ 379212 h 606722"/>
                  <a:gd name="connsiteX14" fmla="*/ 278474 w 506307"/>
                  <a:gd name="connsiteY14" fmla="*/ 429780 h 606722"/>
                  <a:gd name="connsiteX15" fmla="*/ 331249 w 506307"/>
                  <a:gd name="connsiteY15" fmla="*/ 414494 h 606722"/>
                  <a:gd name="connsiteX16" fmla="*/ 336500 w 506307"/>
                  <a:gd name="connsiteY16" fmla="*/ 422315 h 606722"/>
                  <a:gd name="connsiteX17" fmla="*/ 387140 w 506307"/>
                  <a:gd name="connsiteY17" fmla="*/ 472882 h 606722"/>
                  <a:gd name="connsiteX18" fmla="*/ 405028 w 506307"/>
                  <a:gd name="connsiteY18" fmla="*/ 480259 h 606722"/>
                  <a:gd name="connsiteX19" fmla="*/ 422917 w 506307"/>
                  <a:gd name="connsiteY19" fmla="*/ 472882 h 606722"/>
                  <a:gd name="connsiteX20" fmla="*/ 422917 w 506307"/>
                  <a:gd name="connsiteY20" fmla="*/ 437156 h 606722"/>
                  <a:gd name="connsiteX21" fmla="*/ 372277 w 506307"/>
                  <a:gd name="connsiteY21" fmla="*/ 386589 h 606722"/>
                  <a:gd name="connsiteX22" fmla="*/ 364445 w 506307"/>
                  <a:gd name="connsiteY22" fmla="*/ 381345 h 606722"/>
                  <a:gd name="connsiteX23" fmla="*/ 379753 w 506307"/>
                  <a:gd name="connsiteY23" fmla="*/ 328645 h 606722"/>
                  <a:gd name="connsiteX24" fmla="*/ 278474 w 506307"/>
                  <a:gd name="connsiteY24" fmla="*/ 227510 h 606722"/>
                  <a:gd name="connsiteX25" fmla="*/ 177194 w 506307"/>
                  <a:gd name="connsiteY25" fmla="*/ 50568 h 606722"/>
                  <a:gd name="connsiteX26" fmla="*/ 177194 w 506307"/>
                  <a:gd name="connsiteY26" fmla="*/ 101135 h 606722"/>
                  <a:gd name="connsiteX27" fmla="*/ 329113 w 506307"/>
                  <a:gd name="connsiteY27" fmla="*/ 101135 h 606722"/>
                  <a:gd name="connsiteX28" fmla="*/ 329113 w 506307"/>
                  <a:gd name="connsiteY28" fmla="*/ 50568 h 606722"/>
                  <a:gd name="connsiteX29" fmla="*/ 165091 w 506307"/>
                  <a:gd name="connsiteY29" fmla="*/ 0 h 606722"/>
                  <a:gd name="connsiteX30" fmla="*/ 341217 w 506307"/>
                  <a:gd name="connsiteY30" fmla="*/ 0 h 606722"/>
                  <a:gd name="connsiteX31" fmla="*/ 379753 w 506307"/>
                  <a:gd name="connsiteY31" fmla="*/ 38481 h 606722"/>
                  <a:gd name="connsiteX32" fmla="*/ 379753 w 506307"/>
                  <a:gd name="connsiteY32" fmla="*/ 50568 h 606722"/>
                  <a:gd name="connsiteX33" fmla="*/ 450951 w 506307"/>
                  <a:gd name="connsiteY33" fmla="*/ 50568 h 606722"/>
                  <a:gd name="connsiteX34" fmla="*/ 506307 w 506307"/>
                  <a:gd name="connsiteY34" fmla="*/ 105756 h 606722"/>
                  <a:gd name="connsiteX35" fmla="*/ 506307 w 506307"/>
                  <a:gd name="connsiteY35" fmla="*/ 551444 h 606722"/>
                  <a:gd name="connsiteX36" fmla="*/ 450951 w 506307"/>
                  <a:gd name="connsiteY36" fmla="*/ 606722 h 606722"/>
                  <a:gd name="connsiteX37" fmla="*/ 55268 w 506307"/>
                  <a:gd name="connsiteY37" fmla="*/ 606722 h 606722"/>
                  <a:gd name="connsiteX38" fmla="*/ 0 w 506307"/>
                  <a:gd name="connsiteY38" fmla="*/ 551444 h 606722"/>
                  <a:gd name="connsiteX39" fmla="*/ 0 w 506307"/>
                  <a:gd name="connsiteY39" fmla="*/ 105756 h 606722"/>
                  <a:gd name="connsiteX40" fmla="*/ 55268 w 506307"/>
                  <a:gd name="connsiteY40" fmla="*/ 50568 h 606722"/>
                  <a:gd name="connsiteX41" fmla="*/ 126555 w 506307"/>
                  <a:gd name="connsiteY41" fmla="*/ 50568 h 606722"/>
                  <a:gd name="connsiteX42" fmla="*/ 126555 w 506307"/>
                  <a:gd name="connsiteY42" fmla="*/ 38481 h 606722"/>
                  <a:gd name="connsiteX43" fmla="*/ 165091 w 506307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06307" h="606722">
                    <a:moveTo>
                      <a:pt x="278487" y="278099"/>
                    </a:moveTo>
                    <a:cubicBezTo>
                      <a:pt x="306450" y="278099"/>
                      <a:pt x="329118" y="300735"/>
                      <a:pt x="329118" y="328659"/>
                    </a:cubicBezTo>
                    <a:cubicBezTo>
                      <a:pt x="329118" y="356583"/>
                      <a:pt x="306450" y="379219"/>
                      <a:pt x="278487" y="379219"/>
                    </a:cubicBezTo>
                    <a:cubicBezTo>
                      <a:pt x="250524" y="379219"/>
                      <a:pt x="227856" y="356583"/>
                      <a:pt x="227856" y="328659"/>
                    </a:cubicBezTo>
                    <a:cubicBezTo>
                      <a:pt x="227856" y="300735"/>
                      <a:pt x="250524" y="278099"/>
                      <a:pt x="278487" y="278099"/>
                    </a:cubicBezTo>
                    <a:close/>
                    <a:moveTo>
                      <a:pt x="126555" y="227510"/>
                    </a:moveTo>
                    <a:cubicBezTo>
                      <a:pt x="112582" y="227510"/>
                      <a:pt x="101279" y="238796"/>
                      <a:pt x="101279" y="252749"/>
                    </a:cubicBezTo>
                    <a:cubicBezTo>
                      <a:pt x="101279" y="266702"/>
                      <a:pt x="112582" y="278077"/>
                      <a:pt x="126555" y="278077"/>
                    </a:cubicBezTo>
                    <a:lnTo>
                      <a:pt x="191256" y="278077"/>
                    </a:lnTo>
                    <a:cubicBezTo>
                      <a:pt x="182534" y="293008"/>
                      <a:pt x="177194" y="310160"/>
                      <a:pt x="177194" y="328645"/>
                    </a:cubicBezTo>
                    <a:lnTo>
                      <a:pt x="126555" y="328645"/>
                    </a:lnTo>
                    <a:cubicBezTo>
                      <a:pt x="112582" y="328645"/>
                      <a:pt x="101279" y="339931"/>
                      <a:pt x="101279" y="353884"/>
                    </a:cubicBezTo>
                    <a:cubicBezTo>
                      <a:pt x="101279" y="367837"/>
                      <a:pt x="112582" y="379212"/>
                      <a:pt x="126555" y="379212"/>
                    </a:cubicBezTo>
                    <a:lnTo>
                      <a:pt x="191256" y="379212"/>
                    </a:lnTo>
                    <a:cubicBezTo>
                      <a:pt x="208877" y="409251"/>
                      <a:pt x="241095" y="429780"/>
                      <a:pt x="278474" y="429780"/>
                    </a:cubicBezTo>
                    <a:cubicBezTo>
                      <a:pt x="297875" y="429780"/>
                      <a:pt x="315853" y="424003"/>
                      <a:pt x="331249" y="414494"/>
                    </a:cubicBezTo>
                    <a:cubicBezTo>
                      <a:pt x="332495" y="417338"/>
                      <a:pt x="334186" y="420004"/>
                      <a:pt x="336500" y="422315"/>
                    </a:cubicBezTo>
                    <a:lnTo>
                      <a:pt x="387140" y="472882"/>
                    </a:lnTo>
                    <a:cubicBezTo>
                      <a:pt x="392034" y="477859"/>
                      <a:pt x="398531" y="480259"/>
                      <a:pt x="405028" y="480259"/>
                    </a:cubicBezTo>
                    <a:cubicBezTo>
                      <a:pt x="411525" y="480259"/>
                      <a:pt x="418022" y="477859"/>
                      <a:pt x="422917" y="472882"/>
                    </a:cubicBezTo>
                    <a:cubicBezTo>
                      <a:pt x="432795" y="463018"/>
                      <a:pt x="432795" y="447021"/>
                      <a:pt x="422917" y="437156"/>
                    </a:cubicBezTo>
                    <a:lnTo>
                      <a:pt x="372277" y="386589"/>
                    </a:lnTo>
                    <a:cubicBezTo>
                      <a:pt x="369963" y="384278"/>
                      <a:pt x="367293" y="382589"/>
                      <a:pt x="364445" y="381345"/>
                    </a:cubicBezTo>
                    <a:cubicBezTo>
                      <a:pt x="373968" y="365971"/>
                      <a:pt x="379753" y="348019"/>
                      <a:pt x="379753" y="328645"/>
                    </a:cubicBezTo>
                    <a:cubicBezTo>
                      <a:pt x="379753" y="272834"/>
                      <a:pt x="334275" y="227510"/>
                      <a:pt x="278474" y="227510"/>
                    </a:cubicBezTo>
                    <a:close/>
                    <a:moveTo>
                      <a:pt x="177194" y="50568"/>
                    </a:moveTo>
                    <a:lnTo>
                      <a:pt x="177194" y="101135"/>
                    </a:lnTo>
                    <a:lnTo>
                      <a:pt x="329113" y="101135"/>
                    </a:lnTo>
                    <a:lnTo>
                      <a:pt x="329113" y="50568"/>
                    </a:lnTo>
                    <a:close/>
                    <a:moveTo>
                      <a:pt x="165091" y="0"/>
                    </a:moveTo>
                    <a:lnTo>
                      <a:pt x="341217" y="0"/>
                    </a:lnTo>
                    <a:cubicBezTo>
                      <a:pt x="362398" y="0"/>
                      <a:pt x="379753" y="17241"/>
                      <a:pt x="379753" y="38481"/>
                    </a:cubicBezTo>
                    <a:lnTo>
                      <a:pt x="379753" y="50568"/>
                    </a:lnTo>
                    <a:lnTo>
                      <a:pt x="450951" y="50568"/>
                    </a:lnTo>
                    <a:cubicBezTo>
                      <a:pt x="481477" y="50568"/>
                      <a:pt x="506307" y="75363"/>
                      <a:pt x="506307" y="105756"/>
                    </a:cubicBezTo>
                    <a:lnTo>
                      <a:pt x="506307" y="551444"/>
                    </a:lnTo>
                    <a:cubicBezTo>
                      <a:pt x="506307" y="581927"/>
                      <a:pt x="481477" y="606722"/>
                      <a:pt x="450951" y="606722"/>
                    </a:cubicBezTo>
                    <a:lnTo>
                      <a:pt x="55268" y="606722"/>
                    </a:lnTo>
                    <a:cubicBezTo>
                      <a:pt x="24831" y="606722"/>
                      <a:pt x="0" y="581927"/>
                      <a:pt x="0" y="551444"/>
                    </a:cubicBezTo>
                    <a:lnTo>
                      <a:pt x="0" y="105756"/>
                    </a:lnTo>
                    <a:cubicBezTo>
                      <a:pt x="0" y="75363"/>
                      <a:pt x="24831" y="50568"/>
                      <a:pt x="55268" y="50568"/>
                    </a:cubicBezTo>
                    <a:lnTo>
                      <a:pt x="126555" y="50568"/>
                    </a:lnTo>
                    <a:lnTo>
                      <a:pt x="126555" y="38481"/>
                    </a:lnTo>
                    <a:cubicBezTo>
                      <a:pt x="126555" y="17241"/>
                      <a:pt x="143820" y="0"/>
                      <a:pt x="16509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5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概要标题1"/>
            <p:cNvSpPr txBox="1"/>
            <p:nvPr/>
          </p:nvSpPr>
          <p:spPr>
            <a:xfrm>
              <a:off x="1513317" y="2660523"/>
              <a:ext cx="1593674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收获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a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96" name="文字描述内容1"/>
            <p:cNvSpPr txBox="1"/>
            <p:nvPr/>
          </p:nvSpPr>
          <p:spPr>
            <a:xfrm>
              <a:off x="1244422" y="3373498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97" name="文字描述内容2"/>
            <p:cNvSpPr txBox="1"/>
            <p:nvPr/>
          </p:nvSpPr>
          <p:spPr>
            <a:xfrm>
              <a:off x="1244422" y="4146574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98" name="文字描述内容3"/>
            <p:cNvSpPr txBox="1"/>
            <p:nvPr/>
          </p:nvSpPr>
          <p:spPr>
            <a:xfrm>
              <a:off x="1244422" y="4919651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99" name="空心小圆1"/>
            <p:cNvSpPr/>
            <p:nvPr/>
          </p:nvSpPr>
          <p:spPr>
            <a:xfrm>
              <a:off x="1015406" y="3447967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空心小圆2"/>
            <p:cNvSpPr/>
            <p:nvPr/>
          </p:nvSpPr>
          <p:spPr>
            <a:xfrm>
              <a:off x="1015406" y="4218614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空心小圆3"/>
            <p:cNvSpPr/>
            <p:nvPr/>
          </p:nvSpPr>
          <p:spPr>
            <a:xfrm>
              <a:off x="1015406" y="4989261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0" name="直接连接符1"/>
            <p:cNvCxnSpPr/>
            <p:nvPr/>
          </p:nvCxnSpPr>
          <p:spPr>
            <a:xfrm>
              <a:off x="2100185" y="3170899"/>
              <a:ext cx="419938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6EB7D3C-D0C9-3958-215D-75A9391842E7}"/>
              </a:ext>
            </a:extLst>
          </p:cNvPr>
          <p:cNvGrpSpPr/>
          <p:nvPr/>
        </p:nvGrpSpPr>
        <p:grpSpPr>
          <a:xfrm>
            <a:off x="4342533" y="1493532"/>
            <a:ext cx="3506935" cy="4524046"/>
            <a:chOff x="4342533" y="1493532"/>
            <a:chExt cx="3506935" cy="452404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565FE6B-322C-BF07-FE67-B41CBB504FFB}"/>
                </a:ext>
              </a:extLst>
            </p:cNvPr>
            <p:cNvSpPr/>
            <p:nvPr/>
          </p:nvSpPr>
          <p:spPr>
            <a:xfrm>
              <a:off x="4342533" y="1493532"/>
              <a:ext cx="3506935" cy="4524046"/>
            </a:xfrm>
            <a:custGeom>
              <a:avLst/>
              <a:gdLst>
                <a:gd name="connsiteX0" fmla="*/ 253897 w 3506935"/>
                <a:gd name="connsiteY0" fmla="*/ 0 h 4524046"/>
                <a:gd name="connsiteX1" fmla="*/ 3045611 w 3506935"/>
                <a:gd name="connsiteY1" fmla="*/ 0 h 4524046"/>
                <a:gd name="connsiteX2" fmla="*/ 3092081 w 3506935"/>
                <a:gd name="connsiteY2" fmla="*/ 4918 h 4524046"/>
                <a:gd name="connsiteX3" fmla="*/ 3092081 w 3506935"/>
                <a:gd name="connsiteY3" fmla="*/ 0 h 4524046"/>
                <a:gd name="connsiteX4" fmla="*/ 3295294 w 3506935"/>
                <a:gd name="connsiteY4" fmla="*/ 215217 h 4524046"/>
                <a:gd name="connsiteX5" fmla="*/ 3298298 w 3506935"/>
                <a:gd name="connsiteY5" fmla="*/ 253940 h 4524046"/>
                <a:gd name="connsiteX6" fmla="*/ 3299508 w 3506935"/>
                <a:gd name="connsiteY6" fmla="*/ 266542 h 4524046"/>
                <a:gd name="connsiteX7" fmla="*/ 3299508 w 3506935"/>
                <a:gd name="connsiteY7" fmla="*/ 269538 h 4524046"/>
                <a:gd name="connsiteX8" fmla="*/ 3299508 w 3506935"/>
                <a:gd name="connsiteY8" fmla="*/ 1992485 h 4524046"/>
                <a:gd name="connsiteX9" fmla="*/ 3506935 w 3506935"/>
                <a:gd name="connsiteY9" fmla="*/ 2262023 h 4524046"/>
                <a:gd name="connsiteX10" fmla="*/ 3299508 w 3506935"/>
                <a:gd name="connsiteY10" fmla="*/ 2531561 h 4524046"/>
                <a:gd name="connsiteX11" fmla="*/ 3299508 w 3506935"/>
                <a:gd name="connsiteY11" fmla="*/ 4254508 h 4524046"/>
                <a:gd name="connsiteX12" fmla="*/ 3299508 w 3506935"/>
                <a:gd name="connsiteY12" fmla="*/ 4257505 h 4524046"/>
                <a:gd name="connsiteX13" fmla="*/ 3298298 w 3506935"/>
                <a:gd name="connsiteY13" fmla="*/ 4270106 h 4524046"/>
                <a:gd name="connsiteX14" fmla="*/ 3295294 w 3506935"/>
                <a:gd name="connsiteY14" fmla="*/ 4308830 h 4524046"/>
                <a:gd name="connsiteX15" fmla="*/ 3092081 w 3506935"/>
                <a:gd name="connsiteY15" fmla="*/ 4524046 h 4524046"/>
                <a:gd name="connsiteX16" fmla="*/ 3092081 w 3506935"/>
                <a:gd name="connsiteY16" fmla="*/ 4519128 h 4524046"/>
                <a:gd name="connsiteX17" fmla="*/ 3045611 w 3506935"/>
                <a:gd name="connsiteY17" fmla="*/ 4524046 h 4524046"/>
                <a:gd name="connsiteX18" fmla="*/ 253897 w 3506935"/>
                <a:gd name="connsiteY18" fmla="*/ 4524046 h 4524046"/>
                <a:gd name="connsiteX19" fmla="*/ 0 w 3506935"/>
                <a:gd name="connsiteY19" fmla="*/ 4257505 h 4524046"/>
                <a:gd name="connsiteX20" fmla="*/ 0 w 3506935"/>
                <a:gd name="connsiteY20" fmla="*/ 4241099 h 4524046"/>
                <a:gd name="connsiteX21" fmla="*/ 1 w 3506935"/>
                <a:gd name="connsiteY21" fmla="*/ 4241085 h 4524046"/>
                <a:gd name="connsiteX22" fmla="*/ 1 w 3506935"/>
                <a:gd name="connsiteY22" fmla="*/ 2544984 h 4524046"/>
                <a:gd name="connsiteX23" fmla="*/ 207428 w 3506935"/>
                <a:gd name="connsiteY23" fmla="*/ 2262023 h 4524046"/>
                <a:gd name="connsiteX24" fmla="*/ 1 w 3506935"/>
                <a:gd name="connsiteY24" fmla="*/ 1979061 h 4524046"/>
                <a:gd name="connsiteX25" fmla="*/ 1 w 3506935"/>
                <a:gd name="connsiteY25" fmla="*/ 282961 h 4524046"/>
                <a:gd name="connsiteX26" fmla="*/ 0 w 3506935"/>
                <a:gd name="connsiteY26" fmla="*/ 282948 h 4524046"/>
                <a:gd name="connsiteX27" fmla="*/ 0 w 3506935"/>
                <a:gd name="connsiteY27" fmla="*/ 266542 h 4524046"/>
                <a:gd name="connsiteX28" fmla="*/ 253897 w 3506935"/>
                <a:gd name="connsiteY28" fmla="*/ 0 h 452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506935" h="4524046">
                  <a:moveTo>
                    <a:pt x="253897" y="0"/>
                  </a:moveTo>
                  <a:lnTo>
                    <a:pt x="3045611" y="0"/>
                  </a:lnTo>
                  <a:lnTo>
                    <a:pt x="3092081" y="4918"/>
                  </a:lnTo>
                  <a:lnTo>
                    <a:pt x="3092081" y="0"/>
                  </a:lnTo>
                  <a:cubicBezTo>
                    <a:pt x="3192320" y="0"/>
                    <a:pt x="3275952" y="92393"/>
                    <a:pt x="3295294" y="215217"/>
                  </a:cubicBezTo>
                  <a:lnTo>
                    <a:pt x="3298298" y="253940"/>
                  </a:lnTo>
                  <a:lnTo>
                    <a:pt x="3299508" y="266542"/>
                  </a:lnTo>
                  <a:lnTo>
                    <a:pt x="3299508" y="269538"/>
                  </a:lnTo>
                  <a:lnTo>
                    <a:pt x="3299508" y="1992485"/>
                  </a:lnTo>
                  <a:cubicBezTo>
                    <a:pt x="3299508" y="2141347"/>
                    <a:pt x="3392376" y="2262023"/>
                    <a:pt x="3506935" y="2262023"/>
                  </a:cubicBezTo>
                  <a:cubicBezTo>
                    <a:pt x="3392376" y="2262023"/>
                    <a:pt x="3299508" y="2382699"/>
                    <a:pt x="3299508" y="2531561"/>
                  </a:cubicBezTo>
                  <a:lnTo>
                    <a:pt x="3299508" y="4254508"/>
                  </a:lnTo>
                  <a:lnTo>
                    <a:pt x="3299508" y="4257505"/>
                  </a:lnTo>
                  <a:lnTo>
                    <a:pt x="3298298" y="4270106"/>
                  </a:lnTo>
                  <a:lnTo>
                    <a:pt x="3295294" y="4308830"/>
                  </a:lnTo>
                  <a:cubicBezTo>
                    <a:pt x="3275952" y="4431654"/>
                    <a:pt x="3192320" y="4524046"/>
                    <a:pt x="3092081" y="4524046"/>
                  </a:cubicBezTo>
                  <a:lnTo>
                    <a:pt x="3092081" y="4519128"/>
                  </a:lnTo>
                  <a:lnTo>
                    <a:pt x="3045611" y="4524046"/>
                  </a:lnTo>
                  <a:lnTo>
                    <a:pt x="253897" y="4524046"/>
                  </a:lnTo>
                  <a:cubicBezTo>
                    <a:pt x="113674" y="4524046"/>
                    <a:pt x="0" y="4404711"/>
                    <a:pt x="0" y="4257505"/>
                  </a:cubicBezTo>
                  <a:lnTo>
                    <a:pt x="0" y="4241099"/>
                  </a:lnTo>
                  <a:lnTo>
                    <a:pt x="1" y="4241085"/>
                  </a:lnTo>
                  <a:lnTo>
                    <a:pt x="1" y="2544984"/>
                  </a:lnTo>
                  <a:cubicBezTo>
                    <a:pt x="1" y="2388708"/>
                    <a:pt x="92869" y="2262023"/>
                    <a:pt x="207428" y="2262023"/>
                  </a:cubicBezTo>
                  <a:cubicBezTo>
                    <a:pt x="92869" y="2262023"/>
                    <a:pt x="1" y="2135337"/>
                    <a:pt x="1" y="1979061"/>
                  </a:cubicBezTo>
                  <a:lnTo>
                    <a:pt x="1" y="282961"/>
                  </a:lnTo>
                  <a:lnTo>
                    <a:pt x="0" y="282948"/>
                  </a:lnTo>
                  <a:lnTo>
                    <a:pt x="0" y="266542"/>
                  </a:lnTo>
                  <a:cubicBezTo>
                    <a:pt x="0" y="119335"/>
                    <a:pt x="113674" y="0"/>
                    <a:pt x="2538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咖色线条大括号2"/>
            <p:cNvSpPr/>
            <p:nvPr/>
          </p:nvSpPr>
          <p:spPr>
            <a:xfrm>
              <a:off x="7434614" y="1493532"/>
              <a:ext cx="414853" cy="4524045"/>
            </a:xfrm>
            <a:prstGeom prst="rightBrace">
              <a:avLst>
                <a:gd name="adj1" fmla="val 64972"/>
                <a:gd name="adj2" fmla="val 50000"/>
              </a:avLst>
            </a:prstGeom>
            <a:noFill/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白色矩形3">
              <a:extLst>
                <a:ext uri="{FF2B5EF4-FFF2-40B4-BE49-F238E27FC236}">
                  <a16:creationId xmlns:a16="http://schemas.microsoft.com/office/drawing/2014/main" id="{21FD2B16-34F0-F319-5902-E791560E590F}"/>
                </a:ext>
              </a:extLst>
            </p:cNvPr>
            <p:cNvSpPr/>
            <p:nvPr/>
          </p:nvSpPr>
          <p:spPr>
            <a:xfrm>
              <a:off x="4427877" y="1578047"/>
              <a:ext cx="3035452" cy="4355016"/>
            </a:xfrm>
            <a:custGeom>
              <a:avLst/>
              <a:gdLst>
                <a:gd name="connsiteX0" fmla="*/ 253897 w 3299508"/>
                <a:gd name="connsiteY0" fmla="*/ 0 h 4309431"/>
                <a:gd name="connsiteX1" fmla="*/ 3045611 w 3299508"/>
                <a:gd name="connsiteY1" fmla="*/ 0 h 4309431"/>
                <a:gd name="connsiteX2" fmla="*/ 3299508 w 3299508"/>
                <a:gd name="connsiteY2" fmla="*/ 253897 h 4309431"/>
                <a:gd name="connsiteX3" fmla="*/ 3299508 w 3299508"/>
                <a:gd name="connsiteY3" fmla="*/ 4055534 h 4309431"/>
                <a:gd name="connsiteX4" fmla="*/ 3045611 w 3299508"/>
                <a:gd name="connsiteY4" fmla="*/ 4309431 h 4309431"/>
                <a:gd name="connsiteX5" fmla="*/ 253897 w 3299508"/>
                <a:gd name="connsiteY5" fmla="*/ 4309431 h 4309431"/>
                <a:gd name="connsiteX6" fmla="*/ 0 w 3299508"/>
                <a:gd name="connsiteY6" fmla="*/ 4055534 h 4309431"/>
                <a:gd name="connsiteX7" fmla="*/ 0 w 3299508"/>
                <a:gd name="connsiteY7" fmla="*/ 4039906 h 4309431"/>
                <a:gd name="connsiteX8" fmla="*/ 1 w 3299508"/>
                <a:gd name="connsiteY8" fmla="*/ 4039893 h 4309431"/>
                <a:gd name="connsiteX9" fmla="*/ 1 w 3299508"/>
                <a:gd name="connsiteY9" fmla="*/ 2424253 h 4309431"/>
                <a:gd name="connsiteX10" fmla="*/ 207428 w 3299508"/>
                <a:gd name="connsiteY10" fmla="*/ 2154715 h 4309431"/>
                <a:gd name="connsiteX11" fmla="*/ 1 w 3299508"/>
                <a:gd name="connsiteY11" fmla="*/ 1885177 h 4309431"/>
                <a:gd name="connsiteX12" fmla="*/ 1 w 3299508"/>
                <a:gd name="connsiteY12" fmla="*/ 269538 h 4309431"/>
                <a:gd name="connsiteX13" fmla="*/ 0 w 3299508"/>
                <a:gd name="connsiteY13" fmla="*/ 269525 h 4309431"/>
                <a:gd name="connsiteX14" fmla="*/ 0 w 3299508"/>
                <a:gd name="connsiteY14" fmla="*/ 253897 h 4309431"/>
                <a:gd name="connsiteX15" fmla="*/ 253897 w 3299508"/>
                <a:gd name="connsiteY15" fmla="*/ 0 h 4309431"/>
                <a:gd name="connsiteX0" fmla="*/ 3299508 w 3390948"/>
                <a:gd name="connsiteY0" fmla="*/ 253897 h 4309431"/>
                <a:gd name="connsiteX1" fmla="*/ 3299508 w 3390948"/>
                <a:gd name="connsiteY1" fmla="*/ 4055534 h 4309431"/>
                <a:gd name="connsiteX2" fmla="*/ 3045611 w 3390948"/>
                <a:gd name="connsiteY2" fmla="*/ 4309431 h 4309431"/>
                <a:gd name="connsiteX3" fmla="*/ 253897 w 3390948"/>
                <a:gd name="connsiteY3" fmla="*/ 4309431 h 4309431"/>
                <a:gd name="connsiteX4" fmla="*/ 0 w 3390948"/>
                <a:gd name="connsiteY4" fmla="*/ 4055534 h 4309431"/>
                <a:gd name="connsiteX5" fmla="*/ 0 w 3390948"/>
                <a:gd name="connsiteY5" fmla="*/ 4039906 h 4309431"/>
                <a:gd name="connsiteX6" fmla="*/ 1 w 3390948"/>
                <a:gd name="connsiteY6" fmla="*/ 4039893 h 4309431"/>
                <a:gd name="connsiteX7" fmla="*/ 1 w 3390948"/>
                <a:gd name="connsiteY7" fmla="*/ 2424253 h 4309431"/>
                <a:gd name="connsiteX8" fmla="*/ 207428 w 3390948"/>
                <a:gd name="connsiteY8" fmla="*/ 2154715 h 4309431"/>
                <a:gd name="connsiteX9" fmla="*/ 1 w 3390948"/>
                <a:gd name="connsiteY9" fmla="*/ 1885177 h 4309431"/>
                <a:gd name="connsiteX10" fmla="*/ 1 w 3390948"/>
                <a:gd name="connsiteY10" fmla="*/ 269538 h 4309431"/>
                <a:gd name="connsiteX11" fmla="*/ 0 w 3390948"/>
                <a:gd name="connsiteY11" fmla="*/ 269525 h 4309431"/>
                <a:gd name="connsiteX12" fmla="*/ 0 w 3390948"/>
                <a:gd name="connsiteY12" fmla="*/ 253897 h 4309431"/>
                <a:gd name="connsiteX13" fmla="*/ 253897 w 3390948"/>
                <a:gd name="connsiteY13" fmla="*/ 0 h 4309431"/>
                <a:gd name="connsiteX14" fmla="*/ 3045611 w 3390948"/>
                <a:gd name="connsiteY14" fmla="*/ 0 h 4309431"/>
                <a:gd name="connsiteX15" fmla="*/ 3390948 w 3390948"/>
                <a:gd name="connsiteY15" fmla="*/ 340999 h 4309431"/>
                <a:gd name="connsiteX0" fmla="*/ 3299508 w 3299508"/>
                <a:gd name="connsiteY0" fmla="*/ 253897 h 4309431"/>
                <a:gd name="connsiteX1" fmla="*/ 3299508 w 3299508"/>
                <a:gd name="connsiteY1" fmla="*/ 4055534 h 4309431"/>
                <a:gd name="connsiteX2" fmla="*/ 3045611 w 3299508"/>
                <a:gd name="connsiteY2" fmla="*/ 4309431 h 4309431"/>
                <a:gd name="connsiteX3" fmla="*/ 253897 w 3299508"/>
                <a:gd name="connsiteY3" fmla="*/ 4309431 h 4309431"/>
                <a:gd name="connsiteX4" fmla="*/ 0 w 3299508"/>
                <a:gd name="connsiteY4" fmla="*/ 4055534 h 4309431"/>
                <a:gd name="connsiteX5" fmla="*/ 0 w 3299508"/>
                <a:gd name="connsiteY5" fmla="*/ 4039906 h 4309431"/>
                <a:gd name="connsiteX6" fmla="*/ 1 w 3299508"/>
                <a:gd name="connsiteY6" fmla="*/ 4039893 h 4309431"/>
                <a:gd name="connsiteX7" fmla="*/ 1 w 3299508"/>
                <a:gd name="connsiteY7" fmla="*/ 2424253 h 4309431"/>
                <a:gd name="connsiteX8" fmla="*/ 207428 w 3299508"/>
                <a:gd name="connsiteY8" fmla="*/ 2154715 h 4309431"/>
                <a:gd name="connsiteX9" fmla="*/ 1 w 3299508"/>
                <a:gd name="connsiteY9" fmla="*/ 1885177 h 4309431"/>
                <a:gd name="connsiteX10" fmla="*/ 1 w 3299508"/>
                <a:gd name="connsiteY10" fmla="*/ 269538 h 4309431"/>
                <a:gd name="connsiteX11" fmla="*/ 0 w 3299508"/>
                <a:gd name="connsiteY11" fmla="*/ 269525 h 4309431"/>
                <a:gd name="connsiteX12" fmla="*/ 0 w 3299508"/>
                <a:gd name="connsiteY12" fmla="*/ 253897 h 4309431"/>
                <a:gd name="connsiteX13" fmla="*/ 253897 w 3299508"/>
                <a:gd name="connsiteY13" fmla="*/ 0 h 4309431"/>
                <a:gd name="connsiteX14" fmla="*/ 3045611 w 3299508"/>
                <a:gd name="connsiteY14" fmla="*/ 0 h 4309431"/>
                <a:gd name="connsiteX0" fmla="*/ 3299508 w 3299508"/>
                <a:gd name="connsiteY0" fmla="*/ 4055534 h 4309431"/>
                <a:gd name="connsiteX1" fmla="*/ 3045611 w 3299508"/>
                <a:gd name="connsiteY1" fmla="*/ 4309431 h 4309431"/>
                <a:gd name="connsiteX2" fmla="*/ 253897 w 3299508"/>
                <a:gd name="connsiteY2" fmla="*/ 4309431 h 4309431"/>
                <a:gd name="connsiteX3" fmla="*/ 0 w 3299508"/>
                <a:gd name="connsiteY3" fmla="*/ 4055534 h 4309431"/>
                <a:gd name="connsiteX4" fmla="*/ 0 w 3299508"/>
                <a:gd name="connsiteY4" fmla="*/ 4039906 h 4309431"/>
                <a:gd name="connsiteX5" fmla="*/ 1 w 3299508"/>
                <a:gd name="connsiteY5" fmla="*/ 4039893 h 4309431"/>
                <a:gd name="connsiteX6" fmla="*/ 1 w 3299508"/>
                <a:gd name="connsiteY6" fmla="*/ 2424253 h 4309431"/>
                <a:gd name="connsiteX7" fmla="*/ 207428 w 3299508"/>
                <a:gd name="connsiteY7" fmla="*/ 2154715 h 4309431"/>
                <a:gd name="connsiteX8" fmla="*/ 1 w 3299508"/>
                <a:gd name="connsiteY8" fmla="*/ 1885177 h 4309431"/>
                <a:gd name="connsiteX9" fmla="*/ 1 w 3299508"/>
                <a:gd name="connsiteY9" fmla="*/ 269538 h 4309431"/>
                <a:gd name="connsiteX10" fmla="*/ 0 w 3299508"/>
                <a:gd name="connsiteY10" fmla="*/ 269525 h 4309431"/>
                <a:gd name="connsiteX11" fmla="*/ 0 w 3299508"/>
                <a:gd name="connsiteY11" fmla="*/ 253897 h 4309431"/>
                <a:gd name="connsiteX12" fmla="*/ 253897 w 3299508"/>
                <a:gd name="connsiteY12" fmla="*/ 0 h 4309431"/>
                <a:gd name="connsiteX13" fmla="*/ 3045611 w 3299508"/>
                <a:gd name="connsiteY13" fmla="*/ 0 h 4309431"/>
                <a:gd name="connsiteX0" fmla="*/ 3045611 w 3045611"/>
                <a:gd name="connsiteY0" fmla="*/ 4309431 h 4309431"/>
                <a:gd name="connsiteX1" fmla="*/ 253897 w 3045611"/>
                <a:gd name="connsiteY1" fmla="*/ 4309431 h 4309431"/>
                <a:gd name="connsiteX2" fmla="*/ 0 w 3045611"/>
                <a:gd name="connsiteY2" fmla="*/ 4055534 h 4309431"/>
                <a:gd name="connsiteX3" fmla="*/ 0 w 3045611"/>
                <a:gd name="connsiteY3" fmla="*/ 4039906 h 4309431"/>
                <a:gd name="connsiteX4" fmla="*/ 1 w 3045611"/>
                <a:gd name="connsiteY4" fmla="*/ 4039893 h 4309431"/>
                <a:gd name="connsiteX5" fmla="*/ 1 w 3045611"/>
                <a:gd name="connsiteY5" fmla="*/ 2424253 h 4309431"/>
                <a:gd name="connsiteX6" fmla="*/ 207428 w 3045611"/>
                <a:gd name="connsiteY6" fmla="*/ 2154715 h 4309431"/>
                <a:gd name="connsiteX7" fmla="*/ 1 w 3045611"/>
                <a:gd name="connsiteY7" fmla="*/ 1885177 h 4309431"/>
                <a:gd name="connsiteX8" fmla="*/ 1 w 3045611"/>
                <a:gd name="connsiteY8" fmla="*/ 269538 h 4309431"/>
                <a:gd name="connsiteX9" fmla="*/ 0 w 3045611"/>
                <a:gd name="connsiteY9" fmla="*/ 269525 h 4309431"/>
                <a:gd name="connsiteX10" fmla="*/ 0 w 3045611"/>
                <a:gd name="connsiteY10" fmla="*/ 253897 h 4309431"/>
                <a:gd name="connsiteX11" fmla="*/ 253897 w 3045611"/>
                <a:gd name="connsiteY11" fmla="*/ 0 h 4309431"/>
                <a:gd name="connsiteX12" fmla="*/ 3045611 w 3045611"/>
                <a:gd name="connsiteY12" fmla="*/ 0 h 4309431"/>
                <a:gd name="connsiteX0" fmla="*/ 3045611 w 3140600"/>
                <a:gd name="connsiteY0" fmla="*/ 4309431 h 4309431"/>
                <a:gd name="connsiteX1" fmla="*/ 253897 w 3140600"/>
                <a:gd name="connsiteY1" fmla="*/ 4309431 h 4309431"/>
                <a:gd name="connsiteX2" fmla="*/ 0 w 3140600"/>
                <a:gd name="connsiteY2" fmla="*/ 4055534 h 4309431"/>
                <a:gd name="connsiteX3" fmla="*/ 0 w 3140600"/>
                <a:gd name="connsiteY3" fmla="*/ 4039906 h 4309431"/>
                <a:gd name="connsiteX4" fmla="*/ 1 w 3140600"/>
                <a:gd name="connsiteY4" fmla="*/ 4039893 h 4309431"/>
                <a:gd name="connsiteX5" fmla="*/ 1 w 3140600"/>
                <a:gd name="connsiteY5" fmla="*/ 2424253 h 4309431"/>
                <a:gd name="connsiteX6" fmla="*/ 207428 w 3140600"/>
                <a:gd name="connsiteY6" fmla="*/ 2154715 h 4309431"/>
                <a:gd name="connsiteX7" fmla="*/ 1 w 3140600"/>
                <a:gd name="connsiteY7" fmla="*/ 1885177 h 4309431"/>
                <a:gd name="connsiteX8" fmla="*/ 1 w 3140600"/>
                <a:gd name="connsiteY8" fmla="*/ 269538 h 4309431"/>
                <a:gd name="connsiteX9" fmla="*/ 0 w 3140600"/>
                <a:gd name="connsiteY9" fmla="*/ 269525 h 4309431"/>
                <a:gd name="connsiteX10" fmla="*/ 0 w 3140600"/>
                <a:gd name="connsiteY10" fmla="*/ 253897 h 4309431"/>
                <a:gd name="connsiteX11" fmla="*/ 253897 w 3140600"/>
                <a:gd name="connsiteY11" fmla="*/ 0 h 4309431"/>
                <a:gd name="connsiteX12" fmla="*/ 3140600 w 3140600"/>
                <a:gd name="connsiteY12" fmla="*/ 0 h 4309431"/>
                <a:gd name="connsiteX0" fmla="*/ 3153265 w 3153265"/>
                <a:gd name="connsiteY0" fmla="*/ 4309431 h 4309431"/>
                <a:gd name="connsiteX1" fmla="*/ 253897 w 3153265"/>
                <a:gd name="connsiteY1" fmla="*/ 4309431 h 4309431"/>
                <a:gd name="connsiteX2" fmla="*/ 0 w 3153265"/>
                <a:gd name="connsiteY2" fmla="*/ 4055534 h 4309431"/>
                <a:gd name="connsiteX3" fmla="*/ 0 w 3153265"/>
                <a:gd name="connsiteY3" fmla="*/ 4039906 h 4309431"/>
                <a:gd name="connsiteX4" fmla="*/ 1 w 3153265"/>
                <a:gd name="connsiteY4" fmla="*/ 4039893 h 4309431"/>
                <a:gd name="connsiteX5" fmla="*/ 1 w 3153265"/>
                <a:gd name="connsiteY5" fmla="*/ 2424253 h 4309431"/>
                <a:gd name="connsiteX6" fmla="*/ 207428 w 3153265"/>
                <a:gd name="connsiteY6" fmla="*/ 2154715 h 4309431"/>
                <a:gd name="connsiteX7" fmla="*/ 1 w 3153265"/>
                <a:gd name="connsiteY7" fmla="*/ 1885177 h 4309431"/>
                <a:gd name="connsiteX8" fmla="*/ 1 w 3153265"/>
                <a:gd name="connsiteY8" fmla="*/ 269538 h 4309431"/>
                <a:gd name="connsiteX9" fmla="*/ 0 w 3153265"/>
                <a:gd name="connsiteY9" fmla="*/ 269525 h 4309431"/>
                <a:gd name="connsiteX10" fmla="*/ 0 w 3153265"/>
                <a:gd name="connsiteY10" fmla="*/ 253897 h 4309431"/>
                <a:gd name="connsiteX11" fmla="*/ 253897 w 3153265"/>
                <a:gd name="connsiteY11" fmla="*/ 0 h 4309431"/>
                <a:gd name="connsiteX12" fmla="*/ 3140600 w 3153265"/>
                <a:gd name="connsiteY12" fmla="*/ 0 h 430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53265" h="4309431">
                  <a:moveTo>
                    <a:pt x="3153265" y="4309431"/>
                  </a:moveTo>
                  <a:lnTo>
                    <a:pt x="253897" y="4309431"/>
                  </a:lnTo>
                  <a:cubicBezTo>
                    <a:pt x="113674" y="4309431"/>
                    <a:pt x="0" y="4195757"/>
                    <a:pt x="0" y="4055534"/>
                  </a:cubicBezTo>
                  <a:lnTo>
                    <a:pt x="0" y="4039906"/>
                  </a:lnTo>
                  <a:cubicBezTo>
                    <a:pt x="0" y="4039902"/>
                    <a:pt x="1" y="4039897"/>
                    <a:pt x="1" y="4039893"/>
                  </a:cubicBezTo>
                  <a:lnTo>
                    <a:pt x="1" y="2424253"/>
                  </a:lnTo>
                  <a:cubicBezTo>
                    <a:pt x="1" y="2275391"/>
                    <a:pt x="92869" y="2154715"/>
                    <a:pt x="207428" y="2154715"/>
                  </a:cubicBezTo>
                  <a:cubicBezTo>
                    <a:pt x="92869" y="2154715"/>
                    <a:pt x="1" y="2034039"/>
                    <a:pt x="1" y="1885177"/>
                  </a:cubicBezTo>
                  <a:lnTo>
                    <a:pt x="1" y="269538"/>
                  </a:lnTo>
                  <a:cubicBezTo>
                    <a:pt x="1" y="269534"/>
                    <a:pt x="0" y="269529"/>
                    <a:pt x="0" y="269525"/>
                  </a:cubicBezTo>
                  <a:lnTo>
                    <a:pt x="0" y="253897"/>
                  </a:lnTo>
                  <a:cubicBezTo>
                    <a:pt x="0" y="113674"/>
                    <a:pt x="113674" y="0"/>
                    <a:pt x="253897" y="0"/>
                  </a:cubicBezTo>
                  <a:lnTo>
                    <a:pt x="3140600" y="0"/>
                  </a:lnTo>
                </a:path>
              </a:pathLst>
            </a:custGeom>
            <a:noFill/>
            <a:ln w="3175">
              <a:gradFill flip="none" rotWithShape="1">
                <a:gsLst>
                  <a:gs pos="58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A7499676-F34E-DBA7-F257-7DCF2F1C0836}"/>
                </a:ext>
              </a:extLst>
            </p:cNvPr>
            <p:cNvGrpSpPr/>
            <p:nvPr/>
          </p:nvGrpSpPr>
          <p:grpSpPr>
            <a:xfrm>
              <a:off x="5722412" y="1890557"/>
              <a:ext cx="539751" cy="539751"/>
              <a:chOff x="5722412" y="2002317"/>
              <a:chExt cx="539751" cy="539751"/>
            </a:xfrm>
          </p:grpSpPr>
          <p:sp>
            <p:nvSpPr>
              <p:cNvPr id="102" name="icon空心圆2"/>
              <p:cNvSpPr/>
              <p:nvPr/>
            </p:nvSpPr>
            <p:spPr>
              <a:xfrm>
                <a:off x="5722412" y="2002317"/>
                <a:ext cx="539751" cy="539751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6" name="notepad_318527"/>
              <p:cNvSpPr>
                <a:spLocks noChangeAspect="1"/>
              </p:cNvSpPr>
              <p:nvPr/>
            </p:nvSpPr>
            <p:spPr>
              <a:xfrm>
                <a:off x="5872121" y="2128192"/>
                <a:ext cx="240333" cy="288000"/>
              </a:xfrm>
              <a:custGeom>
                <a:avLst/>
                <a:gdLst>
                  <a:gd name="T0" fmla="*/ 5067 w 5689"/>
                  <a:gd name="T1" fmla="*/ 569 h 6827"/>
                  <a:gd name="T2" fmla="*/ 4267 w 5689"/>
                  <a:gd name="T3" fmla="*/ 569 h 6827"/>
                  <a:gd name="T4" fmla="*/ 4267 w 5689"/>
                  <a:gd name="T5" fmla="*/ 433 h 6827"/>
                  <a:gd name="T6" fmla="*/ 3834 w 5689"/>
                  <a:gd name="T7" fmla="*/ 0 h 6827"/>
                  <a:gd name="T8" fmla="*/ 1855 w 5689"/>
                  <a:gd name="T9" fmla="*/ 0 h 6827"/>
                  <a:gd name="T10" fmla="*/ 1422 w 5689"/>
                  <a:gd name="T11" fmla="*/ 433 h 6827"/>
                  <a:gd name="T12" fmla="*/ 1422 w 5689"/>
                  <a:gd name="T13" fmla="*/ 569 h 6827"/>
                  <a:gd name="T14" fmla="*/ 621 w 5689"/>
                  <a:gd name="T15" fmla="*/ 569 h 6827"/>
                  <a:gd name="T16" fmla="*/ 0 w 5689"/>
                  <a:gd name="T17" fmla="*/ 1190 h 6827"/>
                  <a:gd name="T18" fmla="*/ 0 w 5689"/>
                  <a:gd name="T19" fmla="*/ 6205 h 6827"/>
                  <a:gd name="T20" fmla="*/ 621 w 5689"/>
                  <a:gd name="T21" fmla="*/ 6827 h 6827"/>
                  <a:gd name="T22" fmla="*/ 5067 w 5689"/>
                  <a:gd name="T23" fmla="*/ 6827 h 6827"/>
                  <a:gd name="T24" fmla="*/ 5689 w 5689"/>
                  <a:gd name="T25" fmla="*/ 6205 h 6827"/>
                  <a:gd name="T26" fmla="*/ 5689 w 5689"/>
                  <a:gd name="T27" fmla="*/ 1190 h 6827"/>
                  <a:gd name="T28" fmla="*/ 5067 w 5689"/>
                  <a:gd name="T29" fmla="*/ 569 h 6827"/>
                  <a:gd name="T30" fmla="*/ 1991 w 5689"/>
                  <a:gd name="T31" fmla="*/ 569 h 6827"/>
                  <a:gd name="T32" fmla="*/ 3698 w 5689"/>
                  <a:gd name="T33" fmla="*/ 569 h 6827"/>
                  <a:gd name="T34" fmla="*/ 3698 w 5689"/>
                  <a:gd name="T35" fmla="*/ 1138 h 6827"/>
                  <a:gd name="T36" fmla="*/ 1991 w 5689"/>
                  <a:gd name="T37" fmla="*/ 1138 h 6827"/>
                  <a:gd name="T38" fmla="*/ 1991 w 5689"/>
                  <a:gd name="T39" fmla="*/ 569 h 6827"/>
                  <a:gd name="T40" fmla="*/ 4267 w 5689"/>
                  <a:gd name="T41" fmla="*/ 5120 h 6827"/>
                  <a:gd name="T42" fmla="*/ 3698 w 5689"/>
                  <a:gd name="T43" fmla="*/ 4551 h 6827"/>
                  <a:gd name="T44" fmla="*/ 3722 w 5689"/>
                  <a:gd name="T45" fmla="*/ 4394 h 6827"/>
                  <a:gd name="T46" fmla="*/ 2974 w 5689"/>
                  <a:gd name="T47" fmla="*/ 3397 h 6827"/>
                  <a:gd name="T48" fmla="*/ 2844 w 5689"/>
                  <a:gd name="T49" fmla="*/ 3413 h 6827"/>
                  <a:gd name="T50" fmla="*/ 2728 w 5689"/>
                  <a:gd name="T51" fmla="*/ 3401 h 6827"/>
                  <a:gd name="T52" fmla="*/ 2109 w 5689"/>
                  <a:gd name="T53" fmla="*/ 4433 h 6827"/>
                  <a:gd name="T54" fmla="*/ 2275 w 5689"/>
                  <a:gd name="T55" fmla="*/ 4836 h 6827"/>
                  <a:gd name="T56" fmla="*/ 1707 w 5689"/>
                  <a:gd name="T57" fmla="*/ 5404 h 6827"/>
                  <a:gd name="T58" fmla="*/ 1138 w 5689"/>
                  <a:gd name="T59" fmla="*/ 4836 h 6827"/>
                  <a:gd name="T60" fmla="*/ 1526 w 5689"/>
                  <a:gd name="T61" fmla="*/ 4299 h 6827"/>
                  <a:gd name="T62" fmla="*/ 2302 w 5689"/>
                  <a:gd name="T63" fmla="*/ 3006 h 6827"/>
                  <a:gd name="T64" fmla="*/ 2275 w 5689"/>
                  <a:gd name="T65" fmla="*/ 2844 h 6827"/>
                  <a:gd name="T66" fmla="*/ 2844 w 5689"/>
                  <a:gd name="T67" fmla="*/ 2276 h 6827"/>
                  <a:gd name="T68" fmla="*/ 3413 w 5689"/>
                  <a:gd name="T69" fmla="*/ 2844 h 6827"/>
                  <a:gd name="T70" fmla="*/ 3388 w 5689"/>
                  <a:gd name="T71" fmla="*/ 3001 h 6827"/>
                  <a:gd name="T72" fmla="*/ 4137 w 5689"/>
                  <a:gd name="T73" fmla="*/ 3998 h 6827"/>
                  <a:gd name="T74" fmla="*/ 4267 w 5689"/>
                  <a:gd name="T75" fmla="*/ 3982 h 6827"/>
                  <a:gd name="T76" fmla="*/ 4835 w 5689"/>
                  <a:gd name="T77" fmla="*/ 4551 h 6827"/>
                  <a:gd name="T78" fmla="*/ 4267 w 5689"/>
                  <a:gd name="T79" fmla="*/ 5120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89" h="6827">
                    <a:moveTo>
                      <a:pt x="5067" y="569"/>
                    </a:moveTo>
                    <a:lnTo>
                      <a:pt x="4267" y="569"/>
                    </a:lnTo>
                    <a:lnTo>
                      <a:pt x="4267" y="433"/>
                    </a:lnTo>
                    <a:cubicBezTo>
                      <a:pt x="4267" y="194"/>
                      <a:pt x="4072" y="0"/>
                      <a:pt x="3834" y="0"/>
                    </a:cubicBezTo>
                    <a:lnTo>
                      <a:pt x="1855" y="0"/>
                    </a:lnTo>
                    <a:cubicBezTo>
                      <a:pt x="1616" y="0"/>
                      <a:pt x="1422" y="194"/>
                      <a:pt x="1422" y="433"/>
                    </a:cubicBezTo>
                    <a:lnTo>
                      <a:pt x="1422" y="569"/>
                    </a:lnTo>
                    <a:lnTo>
                      <a:pt x="621" y="569"/>
                    </a:lnTo>
                    <a:cubicBezTo>
                      <a:pt x="279" y="569"/>
                      <a:pt x="0" y="848"/>
                      <a:pt x="0" y="1190"/>
                    </a:cubicBezTo>
                    <a:lnTo>
                      <a:pt x="0" y="6205"/>
                    </a:lnTo>
                    <a:cubicBezTo>
                      <a:pt x="0" y="6548"/>
                      <a:pt x="279" y="6827"/>
                      <a:pt x="621" y="6827"/>
                    </a:cubicBezTo>
                    <a:lnTo>
                      <a:pt x="5067" y="6827"/>
                    </a:lnTo>
                    <a:cubicBezTo>
                      <a:pt x="5410" y="6827"/>
                      <a:pt x="5689" y="6548"/>
                      <a:pt x="5689" y="6205"/>
                    </a:cubicBezTo>
                    <a:lnTo>
                      <a:pt x="5689" y="1190"/>
                    </a:lnTo>
                    <a:cubicBezTo>
                      <a:pt x="5689" y="848"/>
                      <a:pt x="5410" y="569"/>
                      <a:pt x="5067" y="569"/>
                    </a:cubicBezTo>
                    <a:close/>
                    <a:moveTo>
                      <a:pt x="1991" y="569"/>
                    </a:moveTo>
                    <a:lnTo>
                      <a:pt x="3698" y="569"/>
                    </a:lnTo>
                    <a:lnTo>
                      <a:pt x="3698" y="1138"/>
                    </a:lnTo>
                    <a:lnTo>
                      <a:pt x="1991" y="1138"/>
                    </a:lnTo>
                    <a:lnTo>
                      <a:pt x="1991" y="569"/>
                    </a:lnTo>
                    <a:close/>
                    <a:moveTo>
                      <a:pt x="4267" y="5120"/>
                    </a:moveTo>
                    <a:cubicBezTo>
                      <a:pt x="3952" y="5120"/>
                      <a:pt x="3698" y="4865"/>
                      <a:pt x="3698" y="4551"/>
                    </a:cubicBezTo>
                    <a:cubicBezTo>
                      <a:pt x="3698" y="4496"/>
                      <a:pt x="3708" y="4444"/>
                      <a:pt x="3722" y="4394"/>
                    </a:cubicBezTo>
                    <a:lnTo>
                      <a:pt x="2974" y="3397"/>
                    </a:lnTo>
                    <a:cubicBezTo>
                      <a:pt x="2933" y="3407"/>
                      <a:pt x="2889" y="3413"/>
                      <a:pt x="2844" y="3413"/>
                    </a:cubicBezTo>
                    <a:cubicBezTo>
                      <a:pt x="2805" y="3413"/>
                      <a:pt x="2766" y="3409"/>
                      <a:pt x="2728" y="3401"/>
                    </a:cubicBezTo>
                    <a:lnTo>
                      <a:pt x="2109" y="4433"/>
                    </a:lnTo>
                    <a:cubicBezTo>
                      <a:pt x="2212" y="4536"/>
                      <a:pt x="2275" y="4679"/>
                      <a:pt x="2275" y="4836"/>
                    </a:cubicBezTo>
                    <a:cubicBezTo>
                      <a:pt x="2275" y="5150"/>
                      <a:pt x="2021" y="5404"/>
                      <a:pt x="1707" y="5404"/>
                    </a:cubicBezTo>
                    <a:cubicBezTo>
                      <a:pt x="1392" y="5404"/>
                      <a:pt x="1138" y="5150"/>
                      <a:pt x="1138" y="4836"/>
                    </a:cubicBezTo>
                    <a:cubicBezTo>
                      <a:pt x="1138" y="4585"/>
                      <a:pt x="1301" y="4374"/>
                      <a:pt x="1526" y="4299"/>
                    </a:cubicBezTo>
                    <a:lnTo>
                      <a:pt x="2302" y="3006"/>
                    </a:lnTo>
                    <a:cubicBezTo>
                      <a:pt x="2286" y="2955"/>
                      <a:pt x="2275" y="2901"/>
                      <a:pt x="2275" y="2844"/>
                    </a:cubicBezTo>
                    <a:cubicBezTo>
                      <a:pt x="2275" y="2530"/>
                      <a:pt x="2530" y="2276"/>
                      <a:pt x="2844" y="2276"/>
                    </a:cubicBezTo>
                    <a:cubicBezTo>
                      <a:pt x="3159" y="2276"/>
                      <a:pt x="3413" y="2530"/>
                      <a:pt x="3413" y="2844"/>
                    </a:cubicBezTo>
                    <a:cubicBezTo>
                      <a:pt x="3413" y="2899"/>
                      <a:pt x="3403" y="2951"/>
                      <a:pt x="3388" y="3001"/>
                    </a:cubicBezTo>
                    <a:lnTo>
                      <a:pt x="4137" y="3998"/>
                    </a:lnTo>
                    <a:cubicBezTo>
                      <a:pt x="4178" y="3989"/>
                      <a:pt x="4222" y="3982"/>
                      <a:pt x="4267" y="3982"/>
                    </a:cubicBezTo>
                    <a:cubicBezTo>
                      <a:pt x="4581" y="3982"/>
                      <a:pt x="4835" y="4237"/>
                      <a:pt x="4835" y="4551"/>
                    </a:cubicBezTo>
                    <a:cubicBezTo>
                      <a:pt x="4835" y="4865"/>
                      <a:pt x="4581" y="5120"/>
                      <a:pt x="4267" y="512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5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4" name="概要标题2"/>
            <p:cNvSpPr txBox="1"/>
            <p:nvPr/>
          </p:nvSpPr>
          <p:spPr>
            <a:xfrm>
              <a:off x="5167269" y="2660523"/>
              <a:ext cx="1650036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收获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b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05" name="文字描述内容4"/>
            <p:cNvSpPr txBox="1"/>
            <p:nvPr/>
          </p:nvSpPr>
          <p:spPr>
            <a:xfrm>
              <a:off x="4926555" y="3373498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06" name="文字描述内容5"/>
            <p:cNvSpPr txBox="1"/>
            <p:nvPr/>
          </p:nvSpPr>
          <p:spPr>
            <a:xfrm>
              <a:off x="4926555" y="4146574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07" name="文字描述内容6"/>
            <p:cNvSpPr txBox="1"/>
            <p:nvPr/>
          </p:nvSpPr>
          <p:spPr>
            <a:xfrm>
              <a:off x="4926555" y="4919651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08" name="空心小圆4"/>
            <p:cNvSpPr/>
            <p:nvPr/>
          </p:nvSpPr>
          <p:spPr>
            <a:xfrm>
              <a:off x="4697539" y="3447967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9" name="空心小圆5"/>
            <p:cNvSpPr/>
            <p:nvPr/>
          </p:nvSpPr>
          <p:spPr>
            <a:xfrm>
              <a:off x="4697539" y="4221166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0" name="空心小圆6"/>
            <p:cNvSpPr/>
            <p:nvPr/>
          </p:nvSpPr>
          <p:spPr>
            <a:xfrm>
              <a:off x="4697539" y="4989261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121" name="直接连接符2"/>
            <p:cNvCxnSpPr/>
            <p:nvPr/>
          </p:nvCxnSpPr>
          <p:spPr>
            <a:xfrm>
              <a:off x="5782318" y="3143499"/>
              <a:ext cx="419938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CE1BFE0-0BC9-4BE4-2D2B-F02EAC205486}"/>
              </a:ext>
            </a:extLst>
          </p:cNvPr>
          <p:cNvGrpSpPr/>
          <p:nvPr/>
        </p:nvGrpSpPr>
        <p:grpSpPr>
          <a:xfrm>
            <a:off x="8024666" y="1493532"/>
            <a:ext cx="3506935" cy="4524046"/>
            <a:chOff x="8024666" y="1493532"/>
            <a:chExt cx="3506935" cy="4524046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4B2A095-7AAA-F054-2C10-35DCA4A90CAC}"/>
                </a:ext>
              </a:extLst>
            </p:cNvPr>
            <p:cNvSpPr/>
            <p:nvPr/>
          </p:nvSpPr>
          <p:spPr>
            <a:xfrm>
              <a:off x="8024666" y="1493532"/>
              <a:ext cx="3506935" cy="4524046"/>
            </a:xfrm>
            <a:custGeom>
              <a:avLst/>
              <a:gdLst>
                <a:gd name="connsiteX0" fmla="*/ 253897 w 3506935"/>
                <a:gd name="connsiteY0" fmla="*/ 0 h 4524046"/>
                <a:gd name="connsiteX1" fmla="*/ 3045611 w 3506935"/>
                <a:gd name="connsiteY1" fmla="*/ 0 h 4524046"/>
                <a:gd name="connsiteX2" fmla="*/ 3092081 w 3506935"/>
                <a:gd name="connsiteY2" fmla="*/ 4918 h 4524046"/>
                <a:gd name="connsiteX3" fmla="*/ 3092081 w 3506935"/>
                <a:gd name="connsiteY3" fmla="*/ 0 h 4524046"/>
                <a:gd name="connsiteX4" fmla="*/ 3295294 w 3506935"/>
                <a:gd name="connsiteY4" fmla="*/ 215217 h 4524046"/>
                <a:gd name="connsiteX5" fmla="*/ 3298298 w 3506935"/>
                <a:gd name="connsiteY5" fmla="*/ 253940 h 4524046"/>
                <a:gd name="connsiteX6" fmla="*/ 3299508 w 3506935"/>
                <a:gd name="connsiteY6" fmla="*/ 266542 h 4524046"/>
                <a:gd name="connsiteX7" fmla="*/ 3299508 w 3506935"/>
                <a:gd name="connsiteY7" fmla="*/ 269538 h 4524046"/>
                <a:gd name="connsiteX8" fmla="*/ 3299508 w 3506935"/>
                <a:gd name="connsiteY8" fmla="*/ 1992485 h 4524046"/>
                <a:gd name="connsiteX9" fmla="*/ 3506935 w 3506935"/>
                <a:gd name="connsiteY9" fmla="*/ 2262023 h 4524046"/>
                <a:gd name="connsiteX10" fmla="*/ 3299508 w 3506935"/>
                <a:gd name="connsiteY10" fmla="*/ 2531561 h 4524046"/>
                <a:gd name="connsiteX11" fmla="*/ 3299508 w 3506935"/>
                <a:gd name="connsiteY11" fmla="*/ 4254508 h 4524046"/>
                <a:gd name="connsiteX12" fmla="*/ 3299508 w 3506935"/>
                <a:gd name="connsiteY12" fmla="*/ 4257505 h 4524046"/>
                <a:gd name="connsiteX13" fmla="*/ 3298298 w 3506935"/>
                <a:gd name="connsiteY13" fmla="*/ 4270106 h 4524046"/>
                <a:gd name="connsiteX14" fmla="*/ 3295294 w 3506935"/>
                <a:gd name="connsiteY14" fmla="*/ 4308830 h 4524046"/>
                <a:gd name="connsiteX15" fmla="*/ 3092081 w 3506935"/>
                <a:gd name="connsiteY15" fmla="*/ 4524046 h 4524046"/>
                <a:gd name="connsiteX16" fmla="*/ 3092081 w 3506935"/>
                <a:gd name="connsiteY16" fmla="*/ 4519128 h 4524046"/>
                <a:gd name="connsiteX17" fmla="*/ 3045611 w 3506935"/>
                <a:gd name="connsiteY17" fmla="*/ 4524046 h 4524046"/>
                <a:gd name="connsiteX18" fmla="*/ 253897 w 3506935"/>
                <a:gd name="connsiteY18" fmla="*/ 4524046 h 4524046"/>
                <a:gd name="connsiteX19" fmla="*/ 0 w 3506935"/>
                <a:gd name="connsiteY19" fmla="*/ 4257505 h 4524046"/>
                <a:gd name="connsiteX20" fmla="*/ 0 w 3506935"/>
                <a:gd name="connsiteY20" fmla="*/ 4241099 h 4524046"/>
                <a:gd name="connsiteX21" fmla="*/ 1 w 3506935"/>
                <a:gd name="connsiteY21" fmla="*/ 4241085 h 4524046"/>
                <a:gd name="connsiteX22" fmla="*/ 1 w 3506935"/>
                <a:gd name="connsiteY22" fmla="*/ 2544984 h 4524046"/>
                <a:gd name="connsiteX23" fmla="*/ 207428 w 3506935"/>
                <a:gd name="connsiteY23" fmla="*/ 2262023 h 4524046"/>
                <a:gd name="connsiteX24" fmla="*/ 1 w 3506935"/>
                <a:gd name="connsiteY24" fmla="*/ 1979061 h 4524046"/>
                <a:gd name="connsiteX25" fmla="*/ 1 w 3506935"/>
                <a:gd name="connsiteY25" fmla="*/ 282961 h 4524046"/>
                <a:gd name="connsiteX26" fmla="*/ 0 w 3506935"/>
                <a:gd name="connsiteY26" fmla="*/ 282948 h 4524046"/>
                <a:gd name="connsiteX27" fmla="*/ 0 w 3506935"/>
                <a:gd name="connsiteY27" fmla="*/ 266542 h 4524046"/>
                <a:gd name="connsiteX28" fmla="*/ 253897 w 3506935"/>
                <a:gd name="connsiteY28" fmla="*/ 0 h 452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506935" h="4524046">
                  <a:moveTo>
                    <a:pt x="253897" y="0"/>
                  </a:moveTo>
                  <a:lnTo>
                    <a:pt x="3045611" y="0"/>
                  </a:lnTo>
                  <a:lnTo>
                    <a:pt x="3092081" y="4918"/>
                  </a:lnTo>
                  <a:lnTo>
                    <a:pt x="3092081" y="0"/>
                  </a:lnTo>
                  <a:cubicBezTo>
                    <a:pt x="3192320" y="0"/>
                    <a:pt x="3275952" y="92393"/>
                    <a:pt x="3295294" y="215217"/>
                  </a:cubicBezTo>
                  <a:lnTo>
                    <a:pt x="3298298" y="253940"/>
                  </a:lnTo>
                  <a:lnTo>
                    <a:pt x="3299508" y="266542"/>
                  </a:lnTo>
                  <a:lnTo>
                    <a:pt x="3299508" y="269538"/>
                  </a:lnTo>
                  <a:lnTo>
                    <a:pt x="3299508" y="1992485"/>
                  </a:lnTo>
                  <a:cubicBezTo>
                    <a:pt x="3299508" y="2141347"/>
                    <a:pt x="3392376" y="2262023"/>
                    <a:pt x="3506935" y="2262023"/>
                  </a:cubicBezTo>
                  <a:cubicBezTo>
                    <a:pt x="3392376" y="2262023"/>
                    <a:pt x="3299508" y="2382699"/>
                    <a:pt x="3299508" y="2531561"/>
                  </a:cubicBezTo>
                  <a:lnTo>
                    <a:pt x="3299508" y="4254508"/>
                  </a:lnTo>
                  <a:lnTo>
                    <a:pt x="3299508" y="4257505"/>
                  </a:lnTo>
                  <a:lnTo>
                    <a:pt x="3298298" y="4270106"/>
                  </a:lnTo>
                  <a:lnTo>
                    <a:pt x="3295294" y="4308830"/>
                  </a:lnTo>
                  <a:cubicBezTo>
                    <a:pt x="3275952" y="4431654"/>
                    <a:pt x="3192320" y="4524046"/>
                    <a:pt x="3092081" y="4524046"/>
                  </a:cubicBezTo>
                  <a:lnTo>
                    <a:pt x="3092081" y="4519128"/>
                  </a:lnTo>
                  <a:lnTo>
                    <a:pt x="3045611" y="4524046"/>
                  </a:lnTo>
                  <a:lnTo>
                    <a:pt x="253897" y="4524046"/>
                  </a:lnTo>
                  <a:cubicBezTo>
                    <a:pt x="113674" y="4524046"/>
                    <a:pt x="0" y="4404711"/>
                    <a:pt x="0" y="4257505"/>
                  </a:cubicBezTo>
                  <a:lnTo>
                    <a:pt x="0" y="4241099"/>
                  </a:lnTo>
                  <a:lnTo>
                    <a:pt x="1" y="4241085"/>
                  </a:lnTo>
                  <a:lnTo>
                    <a:pt x="1" y="2544984"/>
                  </a:lnTo>
                  <a:cubicBezTo>
                    <a:pt x="1" y="2388708"/>
                    <a:pt x="92869" y="2262023"/>
                    <a:pt x="207428" y="2262023"/>
                  </a:cubicBezTo>
                  <a:cubicBezTo>
                    <a:pt x="92869" y="2262023"/>
                    <a:pt x="1" y="2135337"/>
                    <a:pt x="1" y="1979061"/>
                  </a:cubicBezTo>
                  <a:lnTo>
                    <a:pt x="1" y="282961"/>
                  </a:lnTo>
                  <a:lnTo>
                    <a:pt x="0" y="282948"/>
                  </a:lnTo>
                  <a:lnTo>
                    <a:pt x="0" y="266542"/>
                  </a:lnTo>
                  <a:cubicBezTo>
                    <a:pt x="0" y="119335"/>
                    <a:pt x="113674" y="0"/>
                    <a:pt x="2538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咖色线条大括号3"/>
            <p:cNvSpPr/>
            <p:nvPr/>
          </p:nvSpPr>
          <p:spPr>
            <a:xfrm>
              <a:off x="11116747" y="1493532"/>
              <a:ext cx="414853" cy="4524045"/>
            </a:xfrm>
            <a:prstGeom prst="rightBrace">
              <a:avLst>
                <a:gd name="adj1" fmla="val 64972"/>
                <a:gd name="adj2" fmla="val 50000"/>
              </a:avLst>
            </a:prstGeom>
            <a:solidFill>
              <a:srgbClr val="FFFFFF"/>
            </a:solidFill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白色矩形3">
              <a:extLst>
                <a:ext uri="{FF2B5EF4-FFF2-40B4-BE49-F238E27FC236}">
                  <a16:creationId xmlns:a16="http://schemas.microsoft.com/office/drawing/2014/main" id="{73923C54-5D17-A09A-A7CD-1D32A48D776D}"/>
                </a:ext>
              </a:extLst>
            </p:cNvPr>
            <p:cNvSpPr/>
            <p:nvPr/>
          </p:nvSpPr>
          <p:spPr>
            <a:xfrm>
              <a:off x="8110010" y="1578047"/>
              <a:ext cx="3035452" cy="4355016"/>
            </a:xfrm>
            <a:custGeom>
              <a:avLst/>
              <a:gdLst>
                <a:gd name="connsiteX0" fmla="*/ 253897 w 3299508"/>
                <a:gd name="connsiteY0" fmla="*/ 0 h 4309431"/>
                <a:gd name="connsiteX1" fmla="*/ 3045611 w 3299508"/>
                <a:gd name="connsiteY1" fmla="*/ 0 h 4309431"/>
                <a:gd name="connsiteX2" fmla="*/ 3299508 w 3299508"/>
                <a:gd name="connsiteY2" fmla="*/ 253897 h 4309431"/>
                <a:gd name="connsiteX3" fmla="*/ 3299508 w 3299508"/>
                <a:gd name="connsiteY3" fmla="*/ 4055534 h 4309431"/>
                <a:gd name="connsiteX4" fmla="*/ 3045611 w 3299508"/>
                <a:gd name="connsiteY4" fmla="*/ 4309431 h 4309431"/>
                <a:gd name="connsiteX5" fmla="*/ 253897 w 3299508"/>
                <a:gd name="connsiteY5" fmla="*/ 4309431 h 4309431"/>
                <a:gd name="connsiteX6" fmla="*/ 0 w 3299508"/>
                <a:gd name="connsiteY6" fmla="*/ 4055534 h 4309431"/>
                <a:gd name="connsiteX7" fmla="*/ 0 w 3299508"/>
                <a:gd name="connsiteY7" fmla="*/ 4039906 h 4309431"/>
                <a:gd name="connsiteX8" fmla="*/ 1 w 3299508"/>
                <a:gd name="connsiteY8" fmla="*/ 4039893 h 4309431"/>
                <a:gd name="connsiteX9" fmla="*/ 1 w 3299508"/>
                <a:gd name="connsiteY9" fmla="*/ 2424253 h 4309431"/>
                <a:gd name="connsiteX10" fmla="*/ 207428 w 3299508"/>
                <a:gd name="connsiteY10" fmla="*/ 2154715 h 4309431"/>
                <a:gd name="connsiteX11" fmla="*/ 1 w 3299508"/>
                <a:gd name="connsiteY11" fmla="*/ 1885177 h 4309431"/>
                <a:gd name="connsiteX12" fmla="*/ 1 w 3299508"/>
                <a:gd name="connsiteY12" fmla="*/ 269538 h 4309431"/>
                <a:gd name="connsiteX13" fmla="*/ 0 w 3299508"/>
                <a:gd name="connsiteY13" fmla="*/ 269525 h 4309431"/>
                <a:gd name="connsiteX14" fmla="*/ 0 w 3299508"/>
                <a:gd name="connsiteY14" fmla="*/ 253897 h 4309431"/>
                <a:gd name="connsiteX15" fmla="*/ 253897 w 3299508"/>
                <a:gd name="connsiteY15" fmla="*/ 0 h 4309431"/>
                <a:gd name="connsiteX0" fmla="*/ 3299508 w 3390948"/>
                <a:gd name="connsiteY0" fmla="*/ 253897 h 4309431"/>
                <a:gd name="connsiteX1" fmla="*/ 3299508 w 3390948"/>
                <a:gd name="connsiteY1" fmla="*/ 4055534 h 4309431"/>
                <a:gd name="connsiteX2" fmla="*/ 3045611 w 3390948"/>
                <a:gd name="connsiteY2" fmla="*/ 4309431 h 4309431"/>
                <a:gd name="connsiteX3" fmla="*/ 253897 w 3390948"/>
                <a:gd name="connsiteY3" fmla="*/ 4309431 h 4309431"/>
                <a:gd name="connsiteX4" fmla="*/ 0 w 3390948"/>
                <a:gd name="connsiteY4" fmla="*/ 4055534 h 4309431"/>
                <a:gd name="connsiteX5" fmla="*/ 0 w 3390948"/>
                <a:gd name="connsiteY5" fmla="*/ 4039906 h 4309431"/>
                <a:gd name="connsiteX6" fmla="*/ 1 w 3390948"/>
                <a:gd name="connsiteY6" fmla="*/ 4039893 h 4309431"/>
                <a:gd name="connsiteX7" fmla="*/ 1 w 3390948"/>
                <a:gd name="connsiteY7" fmla="*/ 2424253 h 4309431"/>
                <a:gd name="connsiteX8" fmla="*/ 207428 w 3390948"/>
                <a:gd name="connsiteY8" fmla="*/ 2154715 h 4309431"/>
                <a:gd name="connsiteX9" fmla="*/ 1 w 3390948"/>
                <a:gd name="connsiteY9" fmla="*/ 1885177 h 4309431"/>
                <a:gd name="connsiteX10" fmla="*/ 1 w 3390948"/>
                <a:gd name="connsiteY10" fmla="*/ 269538 h 4309431"/>
                <a:gd name="connsiteX11" fmla="*/ 0 w 3390948"/>
                <a:gd name="connsiteY11" fmla="*/ 269525 h 4309431"/>
                <a:gd name="connsiteX12" fmla="*/ 0 w 3390948"/>
                <a:gd name="connsiteY12" fmla="*/ 253897 h 4309431"/>
                <a:gd name="connsiteX13" fmla="*/ 253897 w 3390948"/>
                <a:gd name="connsiteY13" fmla="*/ 0 h 4309431"/>
                <a:gd name="connsiteX14" fmla="*/ 3045611 w 3390948"/>
                <a:gd name="connsiteY14" fmla="*/ 0 h 4309431"/>
                <a:gd name="connsiteX15" fmla="*/ 3390948 w 3390948"/>
                <a:gd name="connsiteY15" fmla="*/ 340999 h 4309431"/>
                <a:gd name="connsiteX0" fmla="*/ 3299508 w 3299508"/>
                <a:gd name="connsiteY0" fmla="*/ 253897 h 4309431"/>
                <a:gd name="connsiteX1" fmla="*/ 3299508 w 3299508"/>
                <a:gd name="connsiteY1" fmla="*/ 4055534 h 4309431"/>
                <a:gd name="connsiteX2" fmla="*/ 3045611 w 3299508"/>
                <a:gd name="connsiteY2" fmla="*/ 4309431 h 4309431"/>
                <a:gd name="connsiteX3" fmla="*/ 253897 w 3299508"/>
                <a:gd name="connsiteY3" fmla="*/ 4309431 h 4309431"/>
                <a:gd name="connsiteX4" fmla="*/ 0 w 3299508"/>
                <a:gd name="connsiteY4" fmla="*/ 4055534 h 4309431"/>
                <a:gd name="connsiteX5" fmla="*/ 0 w 3299508"/>
                <a:gd name="connsiteY5" fmla="*/ 4039906 h 4309431"/>
                <a:gd name="connsiteX6" fmla="*/ 1 w 3299508"/>
                <a:gd name="connsiteY6" fmla="*/ 4039893 h 4309431"/>
                <a:gd name="connsiteX7" fmla="*/ 1 w 3299508"/>
                <a:gd name="connsiteY7" fmla="*/ 2424253 h 4309431"/>
                <a:gd name="connsiteX8" fmla="*/ 207428 w 3299508"/>
                <a:gd name="connsiteY8" fmla="*/ 2154715 h 4309431"/>
                <a:gd name="connsiteX9" fmla="*/ 1 w 3299508"/>
                <a:gd name="connsiteY9" fmla="*/ 1885177 h 4309431"/>
                <a:gd name="connsiteX10" fmla="*/ 1 w 3299508"/>
                <a:gd name="connsiteY10" fmla="*/ 269538 h 4309431"/>
                <a:gd name="connsiteX11" fmla="*/ 0 w 3299508"/>
                <a:gd name="connsiteY11" fmla="*/ 269525 h 4309431"/>
                <a:gd name="connsiteX12" fmla="*/ 0 w 3299508"/>
                <a:gd name="connsiteY12" fmla="*/ 253897 h 4309431"/>
                <a:gd name="connsiteX13" fmla="*/ 253897 w 3299508"/>
                <a:gd name="connsiteY13" fmla="*/ 0 h 4309431"/>
                <a:gd name="connsiteX14" fmla="*/ 3045611 w 3299508"/>
                <a:gd name="connsiteY14" fmla="*/ 0 h 4309431"/>
                <a:gd name="connsiteX0" fmla="*/ 3299508 w 3299508"/>
                <a:gd name="connsiteY0" fmla="*/ 4055534 h 4309431"/>
                <a:gd name="connsiteX1" fmla="*/ 3045611 w 3299508"/>
                <a:gd name="connsiteY1" fmla="*/ 4309431 h 4309431"/>
                <a:gd name="connsiteX2" fmla="*/ 253897 w 3299508"/>
                <a:gd name="connsiteY2" fmla="*/ 4309431 h 4309431"/>
                <a:gd name="connsiteX3" fmla="*/ 0 w 3299508"/>
                <a:gd name="connsiteY3" fmla="*/ 4055534 h 4309431"/>
                <a:gd name="connsiteX4" fmla="*/ 0 w 3299508"/>
                <a:gd name="connsiteY4" fmla="*/ 4039906 h 4309431"/>
                <a:gd name="connsiteX5" fmla="*/ 1 w 3299508"/>
                <a:gd name="connsiteY5" fmla="*/ 4039893 h 4309431"/>
                <a:gd name="connsiteX6" fmla="*/ 1 w 3299508"/>
                <a:gd name="connsiteY6" fmla="*/ 2424253 h 4309431"/>
                <a:gd name="connsiteX7" fmla="*/ 207428 w 3299508"/>
                <a:gd name="connsiteY7" fmla="*/ 2154715 h 4309431"/>
                <a:gd name="connsiteX8" fmla="*/ 1 w 3299508"/>
                <a:gd name="connsiteY8" fmla="*/ 1885177 h 4309431"/>
                <a:gd name="connsiteX9" fmla="*/ 1 w 3299508"/>
                <a:gd name="connsiteY9" fmla="*/ 269538 h 4309431"/>
                <a:gd name="connsiteX10" fmla="*/ 0 w 3299508"/>
                <a:gd name="connsiteY10" fmla="*/ 269525 h 4309431"/>
                <a:gd name="connsiteX11" fmla="*/ 0 w 3299508"/>
                <a:gd name="connsiteY11" fmla="*/ 253897 h 4309431"/>
                <a:gd name="connsiteX12" fmla="*/ 253897 w 3299508"/>
                <a:gd name="connsiteY12" fmla="*/ 0 h 4309431"/>
                <a:gd name="connsiteX13" fmla="*/ 3045611 w 3299508"/>
                <a:gd name="connsiteY13" fmla="*/ 0 h 4309431"/>
                <a:gd name="connsiteX0" fmla="*/ 3045611 w 3045611"/>
                <a:gd name="connsiteY0" fmla="*/ 4309431 h 4309431"/>
                <a:gd name="connsiteX1" fmla="*/ 253897 w 3045611"/>
                <a:gd name="connsiteY1" fmla="*/ 4309431 h 4309431"/>
                <a:gd name="connsiteX2" fmla="*/ 0 w 3045611"/>
                <a:gd name="connsiteY2" fmla="*/ 4055534 h 4309431"/>
                <a:gd name="connsiteX3" fmla="*/ 0 w 3045611"/>
                <a:gd name="connsiteY3" fmla="*/ 4039906 h 4309431"/>
                <a:gd name="connsiteX4" fmla="*/ 1 w 3045611"/>
                <a:gd name="connsiteY4" fmla="*/ 4039893 h 4309431"/>
                <a:gd name="connsiteX5" fmla="*/ 1 w 3045611"/>
                <a:gd name="connsiteY5" fmla="*/ 2424253 h 4309431"/>
                <a:gd name="connsiteX6" fmla="*/ 207428 w 3045611"/>
                <a:gd name="connsiteY6" fmla="*/ 2154715 h 4309431"/>
                <a:gd name="connsiteX7" fmla="*/ 1 w 3045611"/>
                <a:gd name="connsiteY7" fmla="*/ 1885177 h 4309431"/>
                <a:gd name="connsiteX8" fmla="*/ 1 w 3045611"/>
                <a:gd name="connsiteY8" fmla="*/ 269538 h 4309431"/>
                <a:gd name="connsiteX9" fmla="*/ 0 w 3045611"/>
                <a:gd name="connsiteY9" fmla="*/ 269525 h 4309431"/>
                <a:gd name="connsiteX10" fmla="*/ 0 w 3045611"/>
                <a:gd name="connsiteY10" fmla="*/ 253897 h 4309431"/>
                <a:gd name="connsiteX11" fmla="*/ 253897 w 3045611"/>
                <a:gd name="connsiteY11" fmla="*/ 0 h 4309431"/>
                <a:gd name="connsiteX12" fmla="*/ 3045611 w 3045611"/>
                <a:gd name="connsiteY12" fmla="*/ 0 h 4309431"/>
                <a:gd name="connsiteX0" fmla="*/ 3045611 w 3140600"/>
                <a:gd name="connsiteY0" fmla="*/ 4309431 h 4309431"/>
                <a:gd name="connsiteX1" fmla="*/ 253897 w 3140600"/>
                <a:gd name="connsiteY1" fmla="*/ 4309431 h 4309431"/>
                <a:gd name="connsiteX2" fmla="*/ 0 w 3140600"/>
                <a:gd name="connsiteY2" fmla="*/ 4055534 h 4309431"/>
                <a:gd name="connsiteX3" fmla="*/ 0 w 3140600"/>
                <a:gd name="connsiteY3" fmla="*/ 4039906 h 4309431"/>
                <a:gd name="connsiteX4" fmla="*/ 1 w 3140600"/>
                <a:gd name="connsiteY4" fmla="*/ 4039893 h 4309431"/>
                <a:gd name="connsiteX5" fmla="*/ 1 w 3140600"/>
                <a:gd name="connsiteY5" fmla="*/ 2424253 h 4309431"/>
                <a:gd name="connsiteX6" fmla="*/ 207428 w 3140600"/>
                <a:gd name="connsiteY6" fmla="*/ 2154715 h 4309431"/>
                <a:gd name="connsiteX7" fmla="*/ 1 w 3140600"/>
                <a:gd name="connsiteY7" fmla="*/ 1885177 h 4309431"/>
                <a:gd name="connsiteX8" fmla="*/ 1 w 3140600"/>
                <a:gd name="connsiteY8" fmla="*/ 269538 h 4309431"/>
                <a:gd name="connsiteX9" fmla="*/ 0 w 3140600"/>
                <a:gd name="connsiteY9" fmla="*/ 269525 h 4309431"/>
                <a:gd name="connsiteX10" fmla="*/ 0 w 3140600"/>
                <a:gd name="connsiteY10" fmla="*/ 253897 h 4309431"/>
                <a:gd name="connsiteX11" fmla="*/ 253897 w 3140600"/>
                <a:gd name="connsiteY11" fmla="*/ 0 h 4309431"/>
                <a:gd name="connsiteX12" fmla="*/ 3140600 w 3140600"/>
                <a:gd name="connsiteY12" fmla="*/ 0 h 4309431"/>
                <a:gd name="connsiteX0" fmla="*/ 3153265 w 3153265"/>
                <a:gd name="connsiteY0" fmla="*/ 4309431 h 4309431"/>
                <a:gd name="connsiteX1" fmla="*/ 253897 w 3153265"/>
                <a:gd name="connsiteY1" fmla="*/ 4309431 h 4309431"/>
                <a:gd name="connsiteX2" fmla="*/ 0 w 3153265"/>
                <a:gd name="connsiteY2" fmla="*/ 4055534 h 4309431"/>
                <a:gd name="connsiteX3" fmla="*/ 0 w 3153265"/>
                <a:gd name="connsiteY3" fmla="*/ 4039906 h 4309431"/>
                <a:gd name="connsiteX4" fmla="*/ 1 w 3153265"/>
                <a:gd name="connsiteY4" fmla="*/ 4039893 h 4309431"/>
                <a:gd name="connsiteX5" fmla="*/ 1 w 3153265"/>
                <a:gd name="connsiteY5" fmla="*/ 2424253 h 4309431"/>
                <a:gd name="connsiteX6" fmla="*/ 207428 w 3153265"/>
                <a:gd name="connsiteY6" fmla="*/ 2154715 h 4309431"/>
                <a:gd name="connsiteX7" fmla="*/ 1 w 3153265"/>
                <a:gd name="connsiteY7" fmla="*/ 1885177 h 4309431"/>
                <a:gd name="connsiteX8" fmla="*/ 1 w 3153265"/>
                <a:gd name="connsiteY8" fmla="*/ 269538 h 4309431"/>
                <a:gd name="connsiteX9" fmla="*/ 0 w 3153265"/>
                <a:gd name="connsiteY9" fmla="*/ 269525 h 4309431"/>
                <a:gd name="connsiteX10" fmla="*/ 0 w 3153265"/>
                <a:gd name="connsiteY10" fmla="*/ 253897 h 4309431"/>
                <a:gd name="connsiteX11" fmla="*/ 253897 w 3153265"/>
                <a:gd name="connsiteY11" fmla="*/ 0 h 4309431"/>
                <a:gd name="connsiteX12" fmla="*/ 3140600 w 3153265"/>
                <a:gd name="connsiteY12" fmla="*/ 0 h 430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53265" h="4309431">
                  <a:moveTo>
                    <a:pt x="3153265" y="4309431"/>
                  </a:moveTo>
                  <a:lnTo>
                    <a:pt x="253897" y="4309431"/>
                  </a:lnTo>
                  <a:cubicBezTo>
                    <a:pt x="113674" y="4309431"/>
                    <a:pt x="0" y="4195757"/>
                    <a:pt x="0" y="4055534"/>
                  </a:cubicBezTo>
                  <a:lnTo>
                    <a:pt x="0" y="4039906"/>
                  </a:lnTo>
                  <a:cubicBezTo>
                    <a:pt x="0" y="4039902"/>
                    <a:pt x="1" y="4039897"/>
                    <a:pt x="1" y="4039893"/>
                  </a:cubicBezTo>
                  <a:lnTo>
                    <a:pt x="1" y="2424253"/>
                  </a:lnTo>
                  <a:cubicBezTo>
                    <a:pt x="1" y="2275391"/>
                    <a:pt x="92869" y="2154715"/>
                    <a:pt x="207428" y="2154715"/>
                  </a:cubicBezTo>
                  <a:cubicBezTo>
                    <a:pt x="92869" y="2154715"/>
                    <a:pt x="1" y="2034039"/>
                    <a:pt x="1" y="1885177"/>
                  </a:cubicBezTo>
                  <a:lnTo>
                    <a:pt x="1" y="269538"/>
                  </a:lnTo>
                  <a:cubicBezTo>
                    <a:pt x="1" y="269534"/>
                    <a:pt x="0" y="269529"/>
                    <a:pt x="0" y="269525"/>
                  </a:cubicBezTo>
                  <a:lnTo>
                    <a:pt x="0" y="253897"/>
                  </a:lnTo>
                  <a:cubicBezTo>
                    <a:pt x="0" y="113674"/>
                    <a:pt x="113674" y="0"/>
                    <a:pt x="253897" y="0"/>
                  </a:cubicBezTo>
                  <a:lnTo>
                    <a:pt x="3140600" y="0"/>
                  </a:lnTo>
                </a:path>
              </a:pathLst>
            </a:custGeom>
            <a:noFill/>
            <a:ln w="3175">
              <a:gradFill flip="none" rotWithShape="1">
                <a:gsLst>
                  <a:gs pos="58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6A36CB9-F060-BF9B-B7A0-DB35974AE323}"/>
                </a:ext>
              </a:extLst>
            </p:cNvPr>
            <p:cNvGrpSpPr/>
            <p:nvPr/>
          </p:nvGrpSpPr>
          <p:grpSpPr>
            <a:xfrm>
              <a:off x="9404546" y="1890554"/>
              <a:ext cx="539749" cy="539750"/>
              <a:chOff x="9351254" y="2002314"/>
              <a:chExt cx="539749" cy="539750"/>
            </a:xfrm>
          </p:grpSpPr>
          <p:sp>
            <p:nvSpPr>
              <p:cNvPr id="111" name="icon空心圆3"/>
              <p:cNvSpPr/>
              <p:nvPr/>
            </p:nvSpPr>
            <p:spPr>
              <a:xfrm>
                <a:off x="9351254" y="2002314"/>
                <a:ext cx="539749" cy="539750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7" name="notepad_320197"/>
              <p:cNvSpPr>
                <a:spLocks noChangeAspect="1"/>
              </p:cNvSpPr>
              <p:nvPr/>
            </p:nvSpPr>
            <p:spPr>
              <a:xfrm>
                <a:off x="9512970" y="2128189"/>
                <a:ext cx="216316" cy="288000"/>
              </a:xfrm>
              <a:custGeom>
                <a:avLst/>
                <a:gdLst>
                  <a:gd name="T0" fmla="*/ 3983 w 5120"/>
                  <a:gd name="T1" fmla="*/ 569 h 6827"/>
                  <a:gd name="T2" fmla="*/ 3698 w 5120"/>
                  <a:gd name="T3" fmla="*/ 0 h 6827"/>
                  <a:gd name="T4" fmla="*/ 1138 w 5120"/>
                  <a:gd name="T5" fmla="*/ 284 h 6827"/>
                  <a:gd name="T6" fmla="*/ 285 w 5120"/>
                  <a:gd name="T7" fmla="*/ 569 h 6827"/>
                  <a:gd name="T8" fmla="*/ 0 w 5120"/>
                  <a:gd name="T9" fmla="*/ 6542 h 6827"/>
                  <a:gd name="T10" fmla="*/ 4836 w 5120"/>
                  <a:gd name="T11" fmla="*/ 6827 h 6827"/>
                  <a:gd name="T12" fmla="*/ 5120 w 5120"/>
                  <a:gd name="T13" fmla="*/ 853 h 6827"/>
                  <a:gd name="T14" fmla="*/ 1707 w 5120"/>
                  <a:gd name="T15" fmla="*/ 853 h 6827"/>
                  <a:gd name="T16" fmla="*/ 3414 w 5120"/>
                  <a:gd name="T17" fmla="*/ 569 h 6827"/>
                  <a:gd name="T18" fmla="*/ 3414 w 5120"/>
                  <a:gd name="T19" fmla="*/ 1138 h 6827"/>
                  <a:gd name="T20" fmla="*/ 1707 w 5120"/>
                  <a:gd name="T21" fmla="*/ 853 h 6827"/>
                  <a:gd name="T22" fmla="*/ 1707 w 5120"/>
                  <a:gd name="T23" fmla="*/ 2560 h 6827"/>
                  <a:gd name="T24" fmla="*/ 1707 w 5120"/>
                  <a:gd name="T25" fmla="*/ 3129 h 6827"/>
                  <a:gd name="T26" fmla="*/ 1138 w 5120"/>
                  <a:gd name="T27" fmla="*/ 2844 h 6827"/>
                  <a:gd name="T28" fmla="*/ 1423 w 5120"/>
                  <a:gd name="T29" fmla="*/ 3698 h 6827"/>
                  <a:gd name="T30" fmla="*/ 2845 w 5120"/>
                  <a:gd name="T31" fmla="*/ 3982 h 6827"/>
                  <a:gd name="T32" fmla="*/ 1423 w 5120"/>
                  <a:gd name="T33" fmla="*/ 4267 h 6827"/>
                  <a:gd name="T34" fmla="*/ 1423 w 5120"/>
                  <a:gd name="T35" fmla="*/ 3698 h 6827"/>
                  <a:gd name="T36" fmla="*/ 1423 w 5120"/>
                  <a:gd name="T37" fmla="*/ 5404 h 6827"/>
                  <a:gd name="T38" fmla="*/ 1423 w 5120"/>
                  <a:gd name="T39" fmla="*/ 4836 h 6827"/>
                  <a:gd name="T40" fmla="*/ 2276 w 5120"/>
                  <a:gd name="T41" fmla="*/ 5120 h 6827"/>
                  <a:gd name="T42" fmla="*/ 3698 w 5120"/>
                  <a:gd name="T43" fmla="*/ 5404 h 6827"/>
                  <a:gd name="T44" fmla="*/ 2560 w 5120"/>
                  <a:gd name="T45" fmla="*/ 5120 h 6827"/>
                  <a:gd name="T46" fmla="*/ 3698 w 5120"/>
                  <a:gd name="T47" fmla="*/ 4836 h 6827"/>
                  <a:gd name="T48" fmla="*/ 3698 w 5120"/>
                  <a:gd name="T49" fmla="*/ 5404 h 6827"/>
                  <a:gd name="T50" fmla="*/ 3414 w 5120"/>
                  <a:gd name="T51" fmla="*/ 4267 h 6827"/>
                  <a:gd name="T52" fmla="*/ 3414 w 5120"/>
                  <a:gd name="T53" fmla="*/ 3698 h 6827"/>
                  <a:gd name="T54" fmla="*/ 3983 w 5120"/>
                  <a:gd name="T55" fmla="*/ 3982 h 6827"/>
                  <a:gd name="T56" fmla="*/ 3698 w 5120"/>
                  <a:gd name="T57" fmla="*/ 3129 h 6827"/>
                  <a:gd name="T58" fmla="*/ 2276 w 5120"/>
                  <a:gd name="T59" fmla="*/ 2844 h 6827"/>
                  <a:gd name="T60" fmla="*/ 3698 w 5120"/>
                  <a:gd name="T61" fmla="*/ 2560 h 6827"/>
                  <a:gd name="T62" fmla="*/ 3698 w 5120"/>
                  <a:gd name="T63" fmla="*/ 3129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20" h="6827">
                    <a:moveTo>
                      <a:pt x="4836" y="569"/>
                    </a:moveTo>
                    <a:lnTo>
                      <a:pt x="3983" y="569"/>
                    </a:lnTo>
                    <a:lnTo>
                      <a:pt x="3983" y="284"/>
                    </a:lnTo>
                    <a:cubicBezTo>
                      <a:pt x="3983" y="127"/>
                      <a:pt x="3855" y="0"/>
                      <a:pt x="3698" y="0"/>
                    </a:cubicBezTo>
                    <a:lnTo>
                      <a:pt x="1423" y="0"/>
                    </a:lnTo>
                    <a:cubicBezTo>
                      <a:pt x="1265" y="0"/>
                      <a:pt x="1138" y="127"/>
                      <a:pt x="1138" y="284"/>
                    </a:cubicBezTo>
                    <a:lnTo>
                      <a:pt x="1138" y="569"/>
                    </a:lnTo>
                    <a:lnTo>
                      <a:pt x="285" y="569"/>
                    </a:lnTo>
                    <a:cubicBezTo>
                      <a:pt x="127" y="569"/>
                      <a:pt x="0" y="696"/>
                      <a:pt x="0" y="853"/>
                    </a:cubicBezTo>
                    <a:lnTo>
                      <a:pt x="0" y="6542"/>
                    </a:lnTo>
                    <a:cubicBezTo>
                      <a:pt x="0" y="6700"/>
                      <a:pt x="127" y="6827"/>
                      <a:pt x="285" y="6827"/>
                    </a:cubicBezTo>
                    <a:lnTo>
                      <a:pt x="4836" y="6827"/>
                    </a:lnTo>
                    <a:cubicBezTo>
                      <a:pt x="4993" y="6827"/>
                      <a:pt x="5120" y="6700"/>
                      <a:pt x="5120" y="6542"/>
                    </a:cubicBezTo>
                    <a:lnTo>
                      <a:pt x="5120" y="853"/>
                    </a:lnTo>
                    <a:cubicBezTo>
                      <a:pt x="5120" y="696"/>
                      <a:pt x="4993" y="569"/>
                      <a:pt x="4836" y="569"/>
                    </a:cubicBezTo>
                    <a:close/>
                    <a:moveTo>
                      <a:pt x="1707" y="853"/>
                    </a:moveTo>
                    <a:lnTo>
                      <a:pt x="1707" y="569"/>
                    </a:lnTo>
                    <a:lnTo>
                      <a:pt x="3414" y="569"/>
                    </a:lnTo>
                    <a:lnTo>
                      <a:pt x="3414" y="853"/>
                    </a:lnTo>
                    <a:lnTo>
                      <a:pt x="3414" y="1138"/>
                    </a:lnTo>
                    <a:lnTo>
                      <a:pt x="1707" y="1138"/>
                    </a:lnTo>
                    <a:lnTo>
                      <a:pt x="1707" y="853"/>
                    </a:lnTo>
                    <a:close/>
                    <a:moveTo>
                      <a:pt x="1423" y="2560"/>
                    </a:moveTo>
                    <a:lnTo>
                      <a:pt x="1707" y="2560"/>
                    </a:lnTo>
                    <a:cubicBezTo>
                      <a:pt x="1864" y="2560"/>
                      <a:pt x="1991" y="2687"/>
                      <a:pt x="1991" y="2844"/>
                    </a:cubicBezTo>
                    <a:cubicBezTo>
                      <a:pt x="1991" y="3002"/>
                      <a:pt x="1864" y="3129"/>
                      <a:pt x="1707" y="3129"/>
                    </a:cubicBezTo>
                    <a:lnTo>
                      <a:pt x="1423" y="3129"/>
                    </a:lnTo>
                    <a:cubicBezTo>
                      <a:pt x="1265" y="3129"/>
                      <a:pt x="1138" y="3002"/>
                      <a:pt x="1138" y="2844"/>
                    </a:cubicBezTo>
                    <a:cubicBezTo>
                      <a:pt x="1138" y="2687"/>
                      <a:pt x="1265" y="2560"/>
                      <a:pt x="1423" y="2560"/>
                    </a:cubicBezTo>
                    <a:close/>
                    <a:moveTo>
                      <a:pt x="1423" y="3698"/>
                    </a:moveTo>
                    <a:lnTo>
                      <a:pt x="2560" y="3698"/>
                    </a:lnTo>
                    <a:cubicBezTo>
                      <a:pt x="2718" y="3698"/>
                      <a:pt x="2845" y="3825"/>
                      <a:pt x="2845" y="3982"/>
                    </a:cubicBezTo>
                    <a:cubicBezTo>
                      <a:pt x="2845" y="4140"/>
                      <a:pt x="2718" y="4267"/>
                      <a:pt x="2560" y="4267"/>
                    </a:cubicBezTo>
                    <a:lnTo>
                      <a:pt x="1423" y="4267"/>
                    </a:lnTo>
                    <a:cubicBezTo>
                      <a:pt x="1265" y="4267"/>
                      <a:pt x="1138" y="4140"/>
                      <a:pt x="1138" y="3982"/>
                    </a:cubicBezTo>
                    <a:cubicBezTo>
                      <a:pt x="1138" y="3825"/>
                      <a:pt x="1265" y="3698"/>
                      <a:pt x="1423" y="3698"/>
                    </a:cubicBezTo>
                    <a:close/>
                    <a:moveTo>
                      <a:pt x="1991" y="5404"/>
                    </a:moveTo>
                    <a:lnTo>
                      <a:pt x="1423" y="5404"/>
                    </a:lnTo>
                    <a:cubicBezTo>
                      <a:pt x="1265" y="5404"/>
                      <a:pt x="1138" y="5277"/>
                      <a:pt x="1138" y="5120"/>
                    </a:cubicBezTo>
                    <a:cubicBezTo>
                      <a:pt x="1138" y="4963"/>
                      <a:pt x="1265" y="4836"/>
                      <a:pt x="1423" y="4836"/>
                    </a:cubicBezTo>
                    <a:lnTo>
                      <a:pt x="1991" y="4836"/>
                    </a:lnTo>
                    <a:cubicBezTo>
                      <a:pt x="2149" y="4836"/>
                      <a:pt x="2276" y="4963"/>
                      <a:pt x="2276" y="5120"/>
                    </a:cubicBezTo>
                    <a:cubicBezTo>
                      <a:pt x="2276" y="5277"/>
                      <a:pt x="2149" y="5404"/>
                      <a:pt x="1991" y="5404"/>
                    </a:cubicBezTo>
                    <a:close/>
                    <a:moveTo>
                      <a:pt x="3698" y="5404"/>
                    </a:moveTo>
                    <a:lnTo>
                      <a:pt x="2845" y="5404"/>
                    </a:lnTo>
                    <a:cubicBezTo>
                      <a:pt x="2687" y="5404"/>
                      <a:pt x="2560" y="5277"/>
                      <a:pt x="2560" y="5120"/>
                    </a:cubicBezTo>
                    <a:cubicBezTo>
                      <a:pt x="2560" y="4963"/>
                      <a:pt x="2687" y="4836"/>
                      <a:pt x="2845" y="4836"/>
                    </a:cubicBezTo>
                    <a:lnTo>
                      <a:pt x="3698" y="4836"/>
                    </a:lnTo>
                    <a:cubicBezTo>
                      <a:pt x="3855" y="4836"/>
                      <a:pt x="3983" y="4963"/>
                      <a:pt x="3983" y="5120"/>
                    </a:cubicBezTo>
                    <a:cubicBezTo>
                      <a:pt x="3983" y="5277"/>
                      <a:pt x="3855" y="5404"/>
                      <a:pt x="3698" y="5404"/>
                    </a:cubicBezTo>
                    <a:close/>
                    <a:moveTo>
                      <a:pt x="3698" y="4267"/>
                    </a:moveTo>
                    <a:lnTo>
                      <a:pt x="3414" y="4267"/>
                    </a:lnTo>
                    <a:cubicBezTo>
                      <a:pt x="3256" y="4267"/>
                      <a:pt x="3129" y="4140"/>
                      <a:pt x="3129" y="3982"/>
                    </a:cubicBezTo>
                    <a:cubicBezTo>
                      <a:pt x="3129" y="3825"/>
                      <a:pt x="3256" y="3698"/>
                      <a:pt x="3414" y="3698"/>
                    </a:cubicBezTo>
                    <a:lnTo>
                      <a:pt x="3698" y="3698"/>
                    </a:lnTo>
                    <a:cubicBezTo>
                      <a:pt x="3855" y="3698"/>
                      <a:pt x="3983" y="3825"/>
                      <a:pt x="3983" y="3982"/>
                    </a:cubicBezTo>
                    <a:cubicBezTo>
                      <a:pt x="3983" y="4140"/>
                      <a:pt x="3855" y="4267"/>
                      <a:pt x="3698" y="4267"/>
                    </a:cubicBezTo>
                    <a:close/>
                    <a:moveTo>
                      <a:pt x="3698" y="3129"/>
                    </a:moveTo>
                    <a:lnTo>
                      <a:pt x="2560" y="3129"/>
                    </a:lnTo>
                    <a:cubicBezTo>
                      <a:pt x="2403" y="3129"/>
                      <a:pt x="2276" y="3002"/>
                      <a:pt x="2276" y="2844"/>
                    </a:cubicBezTo>
                    <a:cubicBezTo>
                      <a:pt x="2276" y="2687"/>
                      <a:pt x="2403" y="2560"/>
                      <a:pt x="2560" y="2560"/>
                    </a:cubicBezTo>
                    <a:lnTo>
                      <a:pt x="3698" y="2560"/>
                    </a:lnTo>
                    <a:cubicBezTo>
                      <a:pt x="3855" y="2560"/>
                      <a:pt x="3983" y="2687"/>
                      <a:pt x="3983" y="2844"/>
                    </a:cubicBezTo>
                    <a:cubicBezTo>
                      <a:pt x="3983" y="3002"/>
                      <a:pt x="3855" y="3129"/>
                      <a:pt x="3698" y="312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5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概要标题3"/>
            <p:cNvSpPr txBox="1"/>
            <p:nvPr/>
          </p:nvSpPr>
          <p:spPr>
            <a:xfrm>
              <a:off x="8876676" y="2660523"/>
              <a:ext cx="15954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收获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c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14" name="文字描述内容7"/>
            <p:cNvSpPr txBox="1"/>
            <p:nvPr/>
          </p:nvSpPr>
          <p:spPr>
            <a:xfrm>
              <a:off x="8608688" y="3373498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15" name="文字描述内容8"/>
            <p:cNvSpPr txBox="1"/>
            <p:nvPr/>
          </p:nvSpPr>
          <p:spPr>
            <a:xfrm>
              <a:off x="8608688" y="4146574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>
                  <a:solidFill>
                    <a:srgbClr val="404040"/>
                  </a:solidFill>
                </a:rPr>
                <a:t>单击</a:t>
              </a:r>
              <a:r>
                <a:rPr lang="zh-CN" altLang="en-US" sz="1600" dirty="0">
                  <a:solidFill>
                    <a:srgbClr val="404040"/>
                  </a:solidFill>
                </a:rPr>
                <a:t>输入内容，单击输入内容，单击</a:t>
              </a:r>
              <a:r>
                <a:rPr lang="zh-CN" altLang="en-US" sz="1600">
                  <a:solidFill>
                    <a:srgbClr val="404040"/>
                  </a:solidFill>
                </a:rPr>
                <a:t>输入内容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116" name="文字描述内容9"/>
            <p:cNvSpPr txBox="1"/>
            <p:nvPr/>
          </p:nvSpPr>
          <p:spPr>
            <a:xfrm>
              <a:off x="8608688" y="4919651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17" name="空心小圆7"/>
            <p:cNvSpPr/>
            <p:nvPr/>
          </p:nvSpPr>
          <p:spPr>
            <a:xfrm>
              <a:off x="8379672" y="3447967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8" name="空心小圆8"/>
            <p:cNvSpPr/>
            <p:nvPr/>
          </p:nvSpPr>
          <p:spPr>
            <a:xfrm>
              <a:off x="8379672" y="4223718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9" name="空心小圆9"/>
            <p:cNvSpPr/>
            <p:nvPr/>
          </p:nvSpPr>
          <p:spPr>
            <a:xfrm>
              <a:off x="8379672" y="4989261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122" name="直接连接符3"/>
            <p:cNvCxnSpPr/>
            <p:nvPr/>
          </p:nvCxnSpPr>
          <p:spPr>
            <a:xfrm>
              <a:off x="9464451" y="3143499"/>
              <a:ext cx="419938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AF9813C8-611A-6937-5202-711202EBD5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4-1</a:t>
            </a:r>
            <a:endParaRPr lang="zh-CN" altLang="en-US" dirty="0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3792EFF4-63AD-AA53-853E-96FE029D9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工作中的收获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273F60E-51C3-2970-2FCE-264CEC64F36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C71ADFD-AB0E-4978-8773-B608CA24C0B0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15AB1D7-FA60-58E3-FFD8-C845C78DA2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/>
              <a:t>Part 4 </a:t>
            </a:r>
            <a:r>
              <a:rPr lang="zh-CN" altLang="en-US"/>
              <a:t>工作成果展示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2A8BBCC0-A621-EAF5-7F3E-5E1FBA25EC7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15</a:t>
            </a:fld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弧形1"/>
          <p:cNvSpPr/>
          <p:nvPr/>
        </p:nvSpPr>
        <p:spPr>
          <a:xfrm>
            <a:off x="4252160" y="1916998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4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弧形2"/>
          <p:cNvSpPr/>
          <p:nvPr/>
        </p:nvSpPr>
        <p:spPr>
          <a:xfrm flipH="1">
            <a:off x="3489963" y="1910460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chemeClr val="accent3">
                    <a:lumMod val="60000"/>
                    <a:lumOff val="40000"/>
                    <a:alpha val="10000"/>
                  </a:schemeClr>
                </a:gs>
                <a:gs pos="60000">
                  <a:srgbClr val="AA917D"/>
                </a:gs>
                <a:gs pos="4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  <a:alpha val="1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612CE4E-3D10-2F44-5814-96CE5CD9CE4B}"/>
              </a:ext>
            </a:extLst>
          </p:cNvPr>
          <p:cNvGrpSpPr/>
          <p:nvPr/>
        </p:nvGrpSpPr>
        <p:grpSpPr>
          <a:xfrm>
            <a:off x="4149420" y="2780773"/>
            <a:ext cx="2002984" cy="2002984"/>
            <a:chOff x="4149420" y="2780773"/>
            <a:chExt cx="2002984" cy="2002984"/>
          </a:xfrm>
        </p:grpSpPr>
        <p:sp>
          <p:nvSpPr>
            <p:cNvPr id="35" name="大圆1"/>
            <p:cNvSpPr/>
            <p:nvPr/>
          </p:nvSpPr>
          <p:spPr>
            <a:xfrm>
              <a:off x="4149420" y="2780773"/>
              <a:ext cx="2002984" cy="200298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中圆1"/>
            <p:cNvSpPr/>
            <p:nvPr/>
          </p:nvSpPr>
          <p:spPr>
            <a:xfrm>
              <a:off x="4352457" y="2983809"/>
              <a:ext cx="1596911" cy="159691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iconfont-11253-5322159"/>
            <p:cNvSpPr/>
            <p:nvPr/>
          </p:nvSpPr>
          <p:spPr>
            <a:xfrm>
              <a:off x="4965940" y="3353429"/>
              <a:ext cx="369944" cy="435373"/>
            </a:xfrm>
            <a:custGeom>
              <a:avLst/>
              <a:gdLst>
                <a:gd name="T0" fmla="*/ 7439 w 8482"/>
                <a:gd name="T1" fmla="*/ 9980 h 9980"/>
                <a:gd name="T2" fmla="*/ 6736 w 8482"/>
                <a:gd name="T3" fmla="*/ 9482 h 9980"/>
                <a:gd name="T4" fmla="*/ 6034 w 8482"/>
                <a:gd name="T5" fmla="*/ 9980 h 9980"/>
                <a:gd name="T6" fmla="*/ 4944 w 8482"/>
                <a:gd name="T7" fmla="*/ 9980 h 9980"/>
                <a:gd name="T8" fmla="*/ 4241 w 8482"/>
                <a:gd name="T9" fmla="*/ 9482 h 9980"/>
                <a:gd name="T10" fmla="*/ 3539 w 8482"/>
                <a:gd name="T11" fmla="*/ 9980 h 9980"/>
                <a:gd name="T12" fmla="*/ 2449 w 8482"/>
                <a:gd name="T13" fmla="*/ 9980 h 9980"/>
                <a:gd name="T14" fmla="*/ 1746 w 8482"/>
                <a:gd name="T15" fmla="*/ 9482 h 9980"/>
                <a:gd name="T16" fmla="*/ 1044 w 8482"/>
                <a:gd name="T17" fmla="*/ 9980 h 9980"/>
                <a:gd name="T18" fmla="*/ 0 w 8482"/>
                <a:gd name="T19" fmla="*/ 9980 h 9980"/>
                <a:gd name="T20" fmla="*/ 0 w 8482"/>
                <a:gd name="T21" fmla="*/ 499 h 9980"/>
                <a:gd name="T22" fmla="*/ 499 w 8482"/>
                <a:gd name="T23" fmla="*/ 0 h 9980"/>
                <a:gd name="T24" fmla="*/ 7984 w 8482"/>
                <a:gd name="T25" fmla="*/ 0 h 9980"/>
                <a:gd name="T26" fmla="*/ 8482 w 8482"/>
                <a:gd name="T27" fmla="*/ 499 h 9980"/>
                <a:gd name="T28" fmla="*/ 8482 w 8482"/>
                <a:gd name="T29" fmla="*/ 9980 h 9980"/>
                <a:gd name="T30" fmla="*/ 7439 w 8482"/>
                <a:gd name="T31" fmla="*/ 9980 h 9980"/>
                <a:gd name="T32" fmla="*/ 1248 w 8482"/>
                <a:gd name="T33" fmla="*/ 7734 h 9980"/>
                <a:gd name="T34" fmla="*/ 3492 w 8482"/>
                <a:gd name="T35" fmla="*/ 7734 h 9980"/>
                <a:gd name="T36" fmla="*/ 3492 w 8482"/>
                <a:gd name="T37" fmla="*/ 3493 h 9980"/>
                <a:gd name="T38" fmla="*/ 1248 w 8482"/>
                <a:gd name="T39" fmla="*/ 3493 h 9980"/>
                <a:gd name="T40" fmla="*/ 1248 w 8482"/>
                <a:gd name="T41" fmla="*/ 7734 h 9980"/>
                <a:gd name="T42" fmla="*/ 7235 w 8482"/>
                <a:gd name="T43" fmla="*/ 1747 h 9980"/>
                <a:gd name="T44" fmla="*/ 1248 w 8482"/>
                <a:gd name="T45" fmla="*/ 1747 h 9980"/>
                <a:gd name="T46" fmla="*/ 1248 w 8482"/>
                <a:gd name="T47" fmla="*/ 2495 h 9980"/>
                <a:gd name="T48" fmla="*/ 7235 w 8482"/>
                <a:gd name="T49" fmla="*/ 2495 h 9980"/>
                <a:gd name="T50" fmla="*/ 7235 w 8482"/>
                <a:gd name="T51" fmla="*/ 1747 h 9980"/>
                <a:gd name="T52" fmla="*/ 7235 w 8482"/>
                <a:gd name="T53" fmla="*/ 3493 h 9980"/>
                <a:gd name="T54" fmla="*/ 4491 w 8482"/>
                <a:gd name="T55" fmla="*/ 3493 h 9980"/>
                <a:gd name="T56" fmla="*/ 4491 w 8482"/>
                <a:gd name="T57" fmla="*/ 4242 h 9980"/>
                <a:gd name="T58" fmla="*/ 7236 w 8482"/>
                <a:gd name="T59" fmla="*/ 4242 h 9980"/>
                <a:gd name="T60" fmla="*/ 7236 w 8482"/>
                <a:gd name="T61" fmla="*/ 3493 h 9980"/>
                <a:gd name="T62" fmla="*/ 7235 w 8482"/>
                <a:gd name="T63" fmla="*/ 3493 h 9980"/>
                <a:gd name="T64" fmla="*/ 7235 w 8482"/>
                <a:gd name="T65" fmla="*/ 5239 h 9980"/>
                <a:gd name="T66" fmla="*/ 4491 w 8482"/>
                <a:gd name="T67" fmla="*/ 5239 h 9980"/>
                <a:gd name="T68" fmla="*/ 4491 w 8482"/>
                <a:gd name="T69" fmla="*/ 5988 h 9980"/>
                <a:gd name="T70" fmla="*/ 7236 w 8482"/>
                <a:gd name="T71" fmla="*/ 5988 h 9980"/>
                <a:gd name="T72" fmla="*/ 7236 w 8482"/>
                <a:gd name="T73" fmla="*/ 5239 h 9980"/>
                <a:gd name="T74" fmla="*/ 7235 w 8482"/>
                <a:gd name="T75" fmla="*/ 5239 h 9980"/>
                <a:gd name="T76" fmla="*/ 7235 w 8482"/>
                <a:gd name="T77" fmla="*/ 6985 h 9980"/>
                <a:gd name="T78" fmla="*/ 4491 w 8482"/>
                <a:gd name="T79" fmla="*/ 6985 h 9980"/>
                <a:gd name="T80" fmla="*/ 4491 w 8482"/>
                <a:gd name="T81" fmla="*/ 7734 h 9980"/>
                <a:gd name="T82" fmla="*/ 7236 w 8482"/>
                <a:gd name="T83" fmla="*/ 7734 h 9980"/>
                <a:gd name="T84" fmla="*/ 7236 w 8482"/>
                <a:gd name="T85" fmla="*/ 6985 h 9980"/>
                <a:gd name="T86" fmla="*/ 7235 w 8482"/>
                <a:gd name="T87" fmla="*/ 6985 h 9980"/>
                <a:gd name="T88" fmla="*/ 7235 w 8482"/>
                <a:gd name="T89" fmla="*/ 6985 h 9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82" h="9980">
                  <a:moveTo>
                    <a:pt x="7439" y="9980"/>
                  </a:moveTo>
                  <a:cubicBezTo>
                    <a:pt x="7336" y="9690"/>
                    <a:pt x="7061" y="9482"/>
                    <a:pt x="6736" y="9482"/>
                  </a:cubicBezTo>
                  <a:cubicBezTo>
                    <a:pt x="6411" y="9482"/>
                    <a:pt x="6136" y="9690"/>
                    <a:pt x="6034" y="9980"/>
                  </a:cubicBezTo>
                  <a:lnTo>
                    <a:pt x="4944" y="9980"/>
                  </a:lnTo>
                  <a:cubicBezTo>
                    <a:pt x="4841" y="9690"/>
                    <a:pt x="4566" y="9482"/>
                    <a:pt x="4241" y="9482"/>
                  </a:cubicBezTo>
                  <a:cubicBezTo>
                    <a:pt x="3916" y="9482"/>
                    <a:pt x="3641" y="9690"/>
                    <a:pt x="3539" y="9980"/>
                  </a:cubicBezTo>
                  <a:lnTo>
                    <a:pt x="2449" y="9980"/>
                  </a:lnTo>
                  <a:cubicBezTo>
                    <a:pt x="2346" y="9690"/>
                    <a:pt x="2071" y="9482"/>
                    <a:pt x="1746" y="9482"/>
                  </a:cubicBezTo>
                  <a:cubicBezTo>
                    <a:pt x="1421" y="9482"/>
                    <a:pt x="1146" y="9690"/>
                    <a:pt x="1044" y="9980"/>
                  </a:cubicBezTo>
                  <a:lnTo>
                    <a:pt x="0" y="9980"/>
                  </a:lnTo>
                  <a:lnTo>
                    <a:pt x="0" y="499"/>
                  </a:lnTo>
                  <a:cubicBezTo>
                    <a:pt x="0" y="223"/>
                    <a:pt x="224" y="0"/>
                    <a:pt x="499" y="0"/>
                  </a:cubicBezTo>
                  <a:lnTo>
                    <a:pt x="7984" y="0"/>
                  </a:lnTo>
                  <a:cubicBezTo>
                    <a:pt x="8260" y="0"/>
                    <a:pt x="8482" y="224"/>
                    <a:pt x="8482" y="499"/>
                  </a:cubicBezTo>
                  <a:lnTo>
                    <a:pt x="8482" y="9980"/>
                  </a:lnTo>
                  <a:lnTo>
                    <a:pt x="7439" y="9980"/>
                  </a:lnTo>
                  <a:close/>
                  <a:moveTo>
                    <a:pt x="1248" y="7734"/>
                  </a:moveTo>
                  <a:lnTo>
                    <a:pt x="3492" y="7734"/>
                  </a:lnTo>
                  <a:lnTo>
                    <a:pt x="3492" y="3493"/>
                  </a:lnTo>
                  <a:lnTo>
                    <a:pt x="1248" y="3493"/>
                  </a:lnTo>
                  <a:lnTo>
                    <a:pt x="1248" y="7734"/>
                  </a:lnTo>
                  <a:close/>
                  <a:moveTo>
                    <a:pt x="7235" y="1747"/>
                  </a:moveTo>
                  <a:lnTo>
                    <a:pt x="1248" y="1747"/>
                  </a:lnTo>
                  <a:lnTo>
                    <a:pt x="1248" y="2495"/>
                  </a:lnTo>
                  <a:lnTo>
                    <a:pt x="7235" y="2495"/>
                  </a:lnTo>
                  <a:lnTo>
                    <a:pt x="7235" y="1747"/>
                  </a:lnTo>
                  <a:close/>
                  <a:moveTo>
                    <a:pt x="7235" y="3493"/>
                  </a:moveTo>
                  <a:lnTo>
                    <a:pt x="4491" y="3493"/>
                  </a:lnTo>
                  <a:lnTo>
                    <a:pt x="4491" y="4242"/>
                  </a:lnTo>
                  <a:lnTo>
                    <a:pt x="7236" y="4242"/>
                  </a:lnTo>
                  <a:lnTo>
                    <a:pt x="7236" y="3493"/>
                  </a:lnTo>
                  <a:lnTo>
                    <a:pt x="7235" y="3493"/>
                  </a:lnTo>
                  <a:close/>
                  <a:moveTo>
                    <a:pt x="7235" y="5239"/>
                  </a:moveTo>
                  <a:lnTo>
                    <a:pt x="4491" y="5239"/>
                  </a:lnTo>
                  <a:lnTo>
                    <a:pt x="4491" y="5988"/>
                  </a:lnTo>
                  <a:lnTo>
                    <a:pt x="7236" y="5988"/>
                  </a:lnTo>
                  <a:lnTo>
                    <a:pt x="7236" y="5239"/>
                  </a:lnTo>
                  <a:lnTo>
                    <a:pt x="7235" y="5239"/>
                  </a:lnTo>
                  <a:close/>
                  <a:moveTo>
                    <a:pt x="7235" y="6985"/>
                  </a:moveTo>
                  <a:lnTo>
                    <a:pt x="4491" y="6985"/>
                  </a:lnTo>
                  <a:lnTo>
                    <a:pt x="4491" y="7734"/>
                  </a:lnTo>
                  <a:lnTo>
                    <a:pt x="7236" y="7734"/>
                  </a:lnTo>
                  <a:lnTo>
                    <a:pt x="7236" y="6985"/>
                  </a:lnTo>
                  <a:lnTo>
                    <a:pt x="7235" y="6985"/>
                  </a:lnTo>
                  <a:close/>
                  <a:moveTo>
                    <a:pt x="7235" y="6985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4" name="概要标题1"/>
            <p:cNvSpPr txBox="1"/>
            <p:nvPr/>
          </p:nvSpPr>
          <p:spPr>
            <a:xfrm>
              <a:off x="4740281" y="3926774"/>
              <a:ext cx="821263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不足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128373D-CB20-25E7-9461-A126481B0C83}"/>
              </a:ext>
            </a:extLst>
          </p:cNvPr>
          <p:cNvGrpSpPr/>
          <p:nvPr/>
        </p:nvGrpSpPr>
        <p:grpSpPr>
          <a:xfrm>
            <a:off x="6037616" y="2780773"/>
            <a:ext cx="2002984" cy="2002984"/>
            <a:chOff x="6037616" y="2780773"/>
            <a:chExt cx="2002984" cy="2002984"/>
          </a:xfrm>
        </p:grpSpPr>
        <p:sp>
          <p:nvSpPr>
            <p:cNvPr id="36" name="大圆2"/>
            <p:cNvSpPr/>
            <p:nvPr/>
          </p:nvSpPr>
          <p:spPr>
            <a:xfrm>
              <a:off x="6037616" y="2780773"/>
              <a:ext cx="2002984" cy="20029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中圆2"/>
            <p:cNvSpPr/>
            <p:nvPr/>
          </p:nvSpPr>
          <p:spPr>
            <a:xfrm>
              <a:off x="6240653" y="2983809"/>
              <a:ext cx="1596911" cy="15969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measure_335550"/>
            <p:cNvSpPr/>
            <p:nvPr/>
          </p:nvSpPr>
          <p:spPr>
            <a:xfrm>
              <a:off x="6821422" y="3354070"/>
              <a:ext cx="435373" cy="434732"/>
            </a:xfrm>
            <a:custGeom>
              <a:avLst/>
              <a:gdLst>
                <a:gd name="connsiteX0" fmla="*/ 5073 w 607639"/>
                <a:gd name="connsiteY0" fmla="*/ 465192 h 606746"/>
                <a:gd name="connsiteX1" fmla="*/ 45571 w 607639"/>
                <a:gd name="connsiteY1" fmla="*/ 465192 h 606746"/>
                <a:gd name="connsiteX2" fmla="*/ 50644 w 607639"/>
                <a:gd name="connsiteY2" fmla="*/ 470257 h 606746"/>
                <a:gd name="connsiteX3" fmla="*/ 50644 w 607639"/>
                <a:gd name="connsiteY3" fmla="*/ 495493 h 606746"/>
                <a:gd name="connsiteX4" fmla="*/ 60790 w 607639"/>
                <a:gd name="connsiteY4" fmla="*/ 505623 h 606746"/>
                <a:gd name="connsiteX5" fmla="*/ 70848 w 607639"/>
                <a:gd name="connsiteY5" fmla="*/ 495493 h 606746"/>
                <a:gd name="connsiteX6" fmla="*/ 70848 w 607639"/>
                <a:gd name="connsiteY6" fmla="*/ 470257 h 606746"/>
                <a:gd name="connsiteX7" fmla="*/ 75921 w 607639"/>
                <a:gd name="connsiteY7" fmla="*/ 465192 h 606746"/>
                <a:gd name="connsiteX8" fmla="*/ 106361 w 607639"/>
                <a:gd name="connsiteY8" fmla="*/ 465192 h 606746"/>
                <a:gd name="connsiteX9" fmla="*/ 111435 w 607639"/>
                <a:gd name="connsiteY9" fmla="*/ 470257 h 606746"/>
                <a:gd name="connsiteX10" fmla="*/ 111435 w 607639"/>
                <a:gd name="connsiteY10" fmla="*/ 515753 h 606746"/>
                <a:gd name="connsiteX11" fmla="*/ 121492 w 607639"/>
                <a:gd name="connsiteY11" fmla="*/ 525795 h 606746"/>
                <a:gd name="connsiteX12" fmla="*/ 131639 w 607639"/>
                <a:gd name="connsiteY12" fmla="*/ 515753 h 606746"/>
                <a:gd name="connsiteX13" fmla="*/ 131639 w 607639"/>
                <a:gd name="connsiteY13" fmla="*/ 470257 h 606746"/>
                <a:gd name="connsiteX14" fmla="*/ 136712 w 607639"/>
                <a:gd name="connsiteY14" fmla="*/ 465192 h 606746"/>
                <a:gd name="connsiteX15" fmla="*/ 167063 w 607639"/>
                <a:gd name="connsiteY15" fmla="*/ 465192 h 606746"/>
                <a:gd name="connsiteX16" fmla="*/ 172136 w 607639"/>
                <a:gd name="connsiteY16" fmla="*/ 470257 h 606746"/>
                <a:gd name="connsiteX17" fmla="*/ 172136 w 607639"/>
                <a:gd name="connsiteY17" fmla="*/ 495493 h 606746"/>
                <a:gd name="connsiteX18" fmla="*/ 182283 w 607639"/>
                <a:gd name="connsiteY18" fmla="*/ 505623 h 606746"/>
                <a:gd name="connsiteX19" fmla="*/ 192430 w 607639"/>
                <a:gd name="connsiteY19" fmla="*/ 495493 h 606746"/>
                <a:gd name="connsiteX20" fmla="*/ 192430 w 607639"/>
                <a:gd name="connsiteY20" fmla="*/ 470257 h 606746"/>
                <a:gd name="connsiteX21" fmla="*/ 197503 w 607639"/>
                <a:gd name="connsiteY21" fmla="*/ 465192 h 606746"/>
                <a:gd name="connsiteX22" fmla="*/ 227854 w 607639"/>
                <a:gd name="connsiteY22" fmla="*/ 465192 h 606746"/>
                <a:gd name="connsiteX23" fmla="*/ 232927 w 607639"/>
                <a:gd name="connsiteY23" fmla="*/ 470257 h 606746"/>
                <a:gd name="connsiteX24" fmla="*/ 232927 w 607639"/>
                <a:gd name="connsiteY24" fmla="*/ 515753 h 606746"/>
                <a:gd name="connsiteX25" fmla="*/ 243074 w 607639"/>
                <a:gd name="connsiteY25" fmla="*/ 525795 h 606746"/>
                <a:gd name="connsiteX26" fmla="*/ 253220 w 607639"/>
                <a:gd name="connsiteY26" fmla="*/ 515753 h 606746"/>
                <a:gd name="connsiteX27" fmla="*/ 253131 w 607639"/>
                <a:gd name="connsiteY27" fmla="*/ 470257 h 606746"/>
                <a:gd name="connsiteX28" fmla="*/ 258204 w 607639"/>
                <a:gd name="connsiteY28" fmla="*/ 465192 h 606746"/>
                <a:gd name="connsiteX29" fmla="*/ 288644 w 607639"/>
                <a:gd name="connsiteY29" fmla="*/ 465192 h 606746"/>
                <a:gd name="connsiteX30" fmla="*/ 293718 w 607639"/>
                <a:gd name="connsiteY30" fmla="*/ 470257 h 606746"/>
                <a:gd name="connsiteX31" fmla="*/ 293718 w 607639"/>
                <a:gd name="connsiteY31" fmla="*/ 495493 h 606746"/>
                <a:gd name="connsiteX32" fmla="*/ 303775 w 607639"/>
                <a:gd name="connsiteY32" fmla="*/ 505623 h 606746"/>
                <a:gd name="connsiteX33" fmla="*/ 313922 w 607639"/>
                <a:gd name="connsiteY33" fmla="*/ 495493 h 606746"/>
                <a:gd name="connsiteX34" fmla="*/ 313922 w 607639"/>
                <a:gd name="connsiteY34" fmla="*/ 470257 h 606746"/>
                <a:gd name="connsiteX35" fmla="*/ 318995 w 607639"/>
                <a:gd name="connsiteY35" fmla="*/ 465192 h 606746"/>
                <a:gd name="connsiteX36" fmla="*/ 349346 w 607639"/>
                <a:gd name="connsiteY36" fmla="*/ 465192 h 606746"/>
                <a:gd name="connsiteX37" fmla="*/ 354419 w 607639"/>
                <a:gd name="connsiteY37" fmla="*/ 470257 h 606746"/>
                <a:gd name="connsiteX38" fmla="*/ 354419 w 607639"/>
                <a:gd name="connsiteY38" fmla="*/ 515753 h 606746"/>
                <a:gd name="connsiteX39" fmla="*/ 364566 w 607639"/>
                <a:gd name="connsiteY39" fmla="*/ 525795 h 606746"/>
                <a:gd name="connsiteX40" fmla="*/ 374712 w 607639"/>
                <a:gd name="connsiteY40" fmla="*/ 515753 h 606746"/>
                <a:gd name="connsiteX41" fmla="*/ 374712 w 607639"/>
                <a:gd name="connsiteY41" fmla="*/ 470257 h 606746"/>
                <a:gd name="connsiteX42" fmla="*/ 379786 w 607639"/>
                <a:gd name="connsiteY42" fmla="*/ 465192 h 606746"/>
                <a:gd name="connsiteX43" fmla="*/ 410136 w 607639"/>
                <a:gd name="connsiteY43" fmla="*/ 465192 h 606746"/>
                <a:gd name="connsiteX44" fmla="*/ 415210 w 607639"/>
                <a:gd name="connsiteY44" fmla="*/ 470257 h 606746"/>
                <a:gd name="connsiteX45" fmla="*/ 415210 w 607639"/>
                <a:gd name="connsiteY45" fmla="*/ 495493 h 606746"/>
                <a:gd name="connsiteX46" fmla="*/ 425356 w 607639"/>
                <a:gd name="connsiteY46" fmla="*/ 505623 h 606746"/>
                <a:gd name="connsiteX47" fmla="*/ 435503 w 607639"/>
                <a:gd name="connsiteY47" fmla="*/ 495493 h 606746"/>
                <a:gd name="connsiteX48" fmla="*/ 435414 w 607639"/>
                <a:gd name="connsiteY48" fmla="*/ 470257 h 606746"/>
                <a:gd name="connsiteX49" fmla="*/ 440487 w 607639"/>
                <a:gd name="connsiteY49" fmla="*/ 465192 h 606746"/>
                <a:gd name="connsiteX50" fmla="*/ 470927 w 607639"/>
                <a:gd name="connsiteY50" fmla="*/ 465192 h 606746"/>
                <a:gd name="connsiteX51" fmla="*/ 476000 w 607639"/>
                <a:gd name="connsiteY51" fmla="*/ 470257 h 606746"/>
                <a:gd name="connsiteX52" fmla="*/ 476000 w 607639"/>
                <a:gd name="connsiteY52" fmla="*/ 515753 h 606746"/>
                <a:gd name="connsiteX53" fmla="*/ 486147 w 607639"/>
                <a:gd name="connsiteY53" fmla="*/ 525795 h 606746"/>
                <a:gd name="connsiteX54" fmla="*/ 496205 w 607639"/>
                <a:gd name="connsiteY54" fmla="*/ 515753 h 606746"/>
                <a:gd name="connsiteX55" fmla="*/ 496205 w 607639"/>
                <a:gd name="connsiteY55" fmla="*/ 470257 h 606746"/>
                <a:gd name="connsiteX56" fmla="*/ 501278 w 607639"/>
                <a:gd name="connsiteY56" fmla="*/ 465192 h 606746"/>
                <a:gd name="connsiteX57" fmla="*/ 531629 w 607639"/>
                <a:gd name="connsiteY57" fmla="*/ 465192 h 606746"/>
                <a:gd name="connsiteX58" fmla="*/ 536702 w 607639"/>
                <a:gd name="connsiteY58" fmla="*/ 470257 h 606746"/>
                <a:gd name="connsiteX59" fmla="*/ 536702 w 607639"/>
                <a:gd name="connsiteY59" fmla="*/ 495493 h 606746"/>
                <a:gd name="connsiteX60" fmla="*/ 546849 w 607639"/>
                <a:gd name="connsiteY60" fmla="*/ 505623 h 606746"/>
                <a:gd name="connsiteX61" fmla="*/ 556995 w 607639"/>
                <a:gd name="connsiteY61" fmla="*/ 495493 h 606746"/>
                <a:gd name="connsiteX62" fmla="*/ 556995 w 607639"/>
                <a:gd name="connsiteY62" fmla="*/ 470257 h 606746"/>
                <a:gd name="connsiteX63" fmla="*/ 562068 w 607639"/>
                <a:gd name="connsiteY63" fmla="*/ 465192 h 606746"/>
                <a:gd name="connsiteX64" fmla="*/ 602566 w 607639"/>
                <a:gd name="connsiteY64" fmla="*/ 465192 h 606746"/>
                <a:gd name="connsiteX65" fmla="*/ 607639 w 607639"/>
                <a:gd name="connsiteY65" fmla="*/ 470257 h 606746"/>
                <a:gd name="connsiteX66" fmla="*/ 607639 w 607639"/>
                <a:gd name="connsiteY66" fmla="*/ 601681 h 606746"/>
                <a:gd name="connsiteX67" fmla="*/ 602566 w 607639"/>
                <a:gd name="connsiteY67" fmla="*/ 606746 h 606746"/>
                <a:gd name="connsiteX68" fmla="*/ 5073 w 607639"/>
                <a:gd name="connsiteY68" fmla="*/ 606746 h 606746"/>
                <a:gd name="connsiteX69" fmla="*/ 0 w 607639"/>
                <a:gd name="connsiteY69" fmla="*/ 601681 h 606746"/>
                <a:gd name="connsiteX70" fmla="*/ 0 w 607639"/>
                <a:gd name="connsiteY70" fmla="*/ 470257 h 606746"/>
                <a:gd name="connsiteX71" fmla="*/ 5073 w 607639"/>
                <a:gd name="connsiteY71" fmla="*/ 465192 h 606746"/>
                <a:gd name="connsiteX72" fmla="*/ 86527 w 607639"/>
                <a:gd name="connsiteY72" fmla="*/ 1167 h 606746"/>
                <a:gd name="connsiteX73" fmla="*/ 97030 w 607639"/>
                <a:gd name="connsiteY73" fmla="*/ 1878 h 606746"/>
                <a:gd name="connsiteX74" fmla="*/ 522376 w 607639"/>
                <a:gd name="connsiteY74" fmla="*/ 305310 h 606746"/>
                <a:gd name="connsiteX75" fmla="*/ 526559 w 607639"/>
                <a:gd name="connsiteY75" fmla="*/ 313487 h 606746"/>
                <a:gd name="connsiteX76" fmla="*/ 526559 w 607639"/>
                <a:gd name="connsiteY76" fmla="*/ 434807 h 606746"/>
                <a:gd name="connsiteX77" fmla="*/ 516502 w 607639"/>
                <a:gd name="connsiteY77" fmla="*/ 444939 h 606746"/>
                <a:gd name="connsiteX78" fmla="*/ 91155 w 607639"/>
                <a:gd name="connsiteY78" fmla="*/ 444939 h 606746"/>
                <a:gd name="connsiteX79" fmla="*/ 81009 w 607639"/>
                <a:gd name="connsiteY79" fmla="*/ 434807 h 606746"/>
                <a:gd name="connsiteX80" fmla="*/ 81009 w 607639"/>
                <a:gd name="connsiteY80" fmla="*/ 10143 h 606746"/>
                <a:gd name="connsiteX81" fmla="*/ 86527 w 607639"/>
                <a:gd name="connsiteY81" fmla="*/ 1167 h 60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7639" h="606746">
                  <a:moveTo>
                    <a:pt x="5073" y="465192"/>
                  </a:moveTo>
                  <a:lnTo>
                    <a:pt x="45571" y="465192"/>
                  </a:lnTo>
                  <a:cubicBezTo>
                    <a:pt x="48330" y="465192"/>
                    <a:pt x="50644" y="467414"/>
                    <a:pt x="50644" y="470257"/>
                  </a:cubicBezTo>
                  <a:lnTo>
                    <a:pt x="50644" y="495493"/>
                  </a:lnTo>
                  <a:cubicBezTo>
                    <a:pt x="50644" y="501091"/>
                    <a:pt x="55183" y="505623"/>
                    <a:pt x="60790" y="505623"/>
                  </a:cubicBezTo>
                  <a:cubicBezTo>
                    <a:pt x="66398" y="505623"/>
                    <a:pt x="70848" y="501091"/>
                    <a:pt x="70848" y="495493"/>
                  </a:cubicBezTo>
                  <a:lnTo>
                    <a:pt x="70848" y="470257"/>
                  </a:lnTo>
                  <a:cubicBezTo>
                    <a:pt x="70848" y="467414"/>
                    <a:pt x="73162" y="465192"/>
                    <a:pt x="75921" y="465192"/>
                  </a:cubicBezTo>
                  <a:lnTo>
                    <a:pt x="106361" y="465192"/>
                  </a:lnTo>
                  <a:cubicBezTo>
                    <a:pt x="109121" y="465192"/>
                    <a:pt x="111435" y="467414"/>
                    <a:pt x="111435" y="470257"/>
                  </a:cubicBezTo>
                  <a:lnTo>
                    <a:pt x="111435" y="515753"/>
                  </a:lnTo>
                  <a:cubicBezTo>
                    <a:pt x="111435" y="521352"/>
                    <a:pt x="115974" y="525795"/>
                    <a:pt x="121492" y="525795"/>
                  </a:cubicBezTo>
                  <a:cubicBezTo>
                    <a:pt x="127100" y="525795"/>
                    <a:pt x="131639" y="521263"/>
                    <a:pt x="131639" y="515753"/>
                  </a:cubicBezTo>
                  <a:lnTo>
                    <a:pt x="131639" y="470257"/>
                  </a:lnTo>
                  <a:cubicBezTo>
                    <a:pt x="131639" y="467414"/>
                    <a:pt x="133953" y="465192"/>
                    <a:pt x="136712" y="465192"/>
                  </a:cubicBezTo>
                  <a:lnTo>
                    <a:pt x="167063" y="465192"/>
                  </a:lnTo>
                  <a:cubicBezTo>
                    <a:pt x="169911" y="465192"/>
                    <a:pt x="172136" y="467414"/>
                    <a:pt x="172136" y="470257"/>
                  </a:cubicBezTo>
                  <a:lnTo>
                    <a:pt x="172136" y="495493"/>
                  </a:lnTo>
                  <a:cubicBezTo>
                    <a:pt x="172136" y="501091"/>
                    <a:pt x="176676" y="505623"/>
                    <a:pt x="182283" y="505623"/>
                  </a:cubicBezTo>
                  <a:cubicBezTo>
                    <a:pt x="187890" y="505623"/>
                    <a:pt x="192430" y="501091"/>
                    <a:pt x="192430" y="495493"/>
                  </a:cubicBezTo>
                  <a:lnTo>
                    <a:pt x="192430" y="470257"/>
                  </a:lnTo>
                  <a:cubicBezTo>
                    <a:pt x="192430" y="467414"/>
                    <a:pt x="194655" y="465192"/>
                    <a:pt x="197503" y="465192"/>
                  </a:cubicBezTo>
                  <a:lnTo>
                    <a:pt x="227854" y="465192"/>
                  </a:lnTo>
                  <a:cubicBezTo>
                    <a:pt x="230613" y="465192"/>
                    <a:pt x="232927" y="467414"/>
                    <a:pt x="232927" y="470257"/>
                  </a:cubicBezTo>
                  <a:lnTo>
                    <a:pt x="232927" y="515753"/>
                  </a:lnTo>
                  <a:cubicBezTo>
                    <a:pt x="232927" y="521352"/>
                    <a:pt x="237466" y="525795"/>
                    <a:pt x="243074" y="525795"/>
                  </a:cubicBezTo>
                  <a:cubicBezTo>
                    <a:pt x="248681" y="525795"/>
                    <a:pt x="253220" y="521263"/>
                    <a:pt x="253220" y="515753"/>
                  </a:cubicBezTo>
                  <a:lnTo>
                    <a:pt x="253131" y="470257"/>
                  </a:lnTo>
                  <a:cubicBezTo>
                    <a:pt x="253131" y="467414"/>
                    <a:pt x="255445" y="465192"/>
                    <a:pt x="258204" y="465192"/>
                  </a:cubicBezTo>
                  <a:lnTo>
                    <a:pt x="288644" y="465192"/>
                  </a:lnTo>
                  <a:cubicBezTo>
                    <a:pt x="291403" y="465192"/>
                    <a:pt x="293718" y="467414"/>
                    <a:pt x="293718" y="470257"/>
                  </a:cubicBezTo>
                  <a:lnTo>
                    <a:pt x="293718" y="495493"/>
                  </a:lnTo>
                  <a:cubicBezTo>
                    <a:pt x="293718" y="501091"/>
                    <a:pt x="298257" y="505623"/>
                    <a:pt x="303775" y="505623"/>
                  </a:cubicBezTo>
                  <a:cubicBezTo>
                    <a:pt x="309382" y="505623"/>
                    <a:pt x="313922" y="501091"/>
                    <a:pt x="313922" y="495493"/>
                  </a:cubicBezTo>
                  <a:lnTo>
                    <a:pt x="313922" y="470257"/>
                  </a:lnTo>
                  <a:cubicBezTo>
                    <a:pt x="313922" y="467414"/>
                    <a:pt x="316236" y="465192"/>
                    <a:pt x="318995" y="465192"/>
                  </a:cubicBezTo>
                  <a:lnTo>
                    <a:pt x="349346" y="465192"/>
                  </a:lnTo>
                  <a:cubicBezTo>
                    <a:pt x="352194" y="465192"/>
                    <a:pt x="354419" y="467414"/>
                    <a:pt x="354419" y="470257"/>
                  </a:cubicBezTo>
                  <a:lnTo>
                    <a:pt x="354419" y="515753"/>
                  </a:lnTo>
                  <a:cubicBezTo>
                    <a:pt x="354419" y="521352"/>
                    <a:pt x="358958" y="525795"/>
                    <a:pt x="364566" y="525795"/>
                  </a:cubicBezTo>
                  <a:cubicBezTo>
                    <a:pt x="370173" y="525795"/>
                    <a:pt x="374712" y="521263"/>
                    <a:pt x="374712" y="515753"/>
                  </a:cubicBezTo>
                  <a:lnTo>
                    <a:pt x="374712" y="470257"/>
                  </a:lnTo>
                  <a:cubicBezTo>
                    <a:pt x="374712" y="467414"/>
                    <a:pt x="376937" y="465192"/>
                    <a:pt x="379786" y="465192"/>
                  </a:cubicBezTo>
                  <a:lnTo>
                    <a:pt x="410136" y="465192"/>
                  </a:lnTo>
                  <a:cubicBezTo>
                    <a:pt x="412896" y="465192"/>
                    <a:pt x="415210" y="467414"/>
                    <a:pt x="415210" y="470257"/>
                  </a:cubicBezTo>
                  <a:lnTo>
                    <a:pt x="415210" y="495493"/>
                  </a:lnTo>
                  <a:cubicBezTo>
                    <a:pt x="415210" y="501091"/>
                    <a:pt x="419749" y="505623"/>
                    <a:pt x="425356" y="505623"/>
                  </a:cubicBezTo>
                  <a:cubicBezTo>
                    <a:pt x="430964" y="505623"/>
                    <a:pt x="435503" y="501091"/>
                    <a:pt x="435503" y="495493"/>
                  </a:cubicBezTo>
                  <a:lnTo>
                    <a:pt x="435414" y="470257"/>
                  </a:lnTo>
                  <a:cubicBezTo>
                    <a:pt x="435414" y="467414"/>
                    <a:pt x="437728" y="465192"/>
                    <a:pt x="440487" y="465192"/>
                  </a:cubicBezTo>
                  <a:lnTo>
                    <a:pt x="470927" y="465192"/>
                  </a:lnTo>
                  <a:cubicBezTo>
                    <a:pt x="473686" y="465192"/>
                    <a:pt x="476000" y="467414"/>
                    <a:pt x="476000" y="470257"/>
                  </a:cubicBezTo>
                  <a:lnTo>
                    <a:pt x="476000" y="515753"/>
                  </a:lnTo>
                  <a:cubicBezTo>
                    <a:pt x="476000" y="521352"/>
                    <a:pt x="480540" y="525795"/>
                    <a:pt x="486147" y="525795"/>
                  </a:cubicBezTo>
                  <a:cubicBezTo>
                    <a:pt x="491665" y="525795"/>
                    <a:pt x="496205" y="521263"/>
                    <a:pt x="496205" y="515753"/>
                  </a:cubicBezTo>
                  <a:lnTo>
                    <a:pt x="496205" y="470257"/>
                  </a:lnTo>
                  <a:cubicBezTo>
                    <a:pt x="496205" y="467414"/>
                    <a:pt x="498519" y="465192"/>
                    <a:pt x="501278" y="465192"/>
                  </a:cubicBezTo>
                  <a:lnTo>
                    <a:pt x="531629" y="465192"/>
                  </a:lnTo>
                  <a:cubicBezTo>
                    <a:pt x="534477" y="465192"/>
                    <a:pt x="536702" y="467414"/>
                    <a:pt x="536702" y="470257"/>
                  </a:cubicBezTo>
                  <a:lnTo>
                    <a:pt x="536702" y="495493"/>
                  </a:lnTo>
                  <a:cubicBezTo>
                    <a:pt x="536702" y="501091"/>
                    <a:pt x="541241" y="505623"/>
                    <a:pt x="546849" y="505623"/>
                  </a:cubicBezTo>
                  <a:cubicBezTo>
                    <a:pt x="552456" y="505623"/>
                    <a:pt x="556995" y="501091"/>
                    <a:pt x="556995" y="495493"/>
                  </a:cubicBezTo>
                  <a:lnTo>
                    <a:pt x="556995" y="470257"/>
                  </a:lnTo>
                  <a:cubicBezTo>
                    <a:pt x="556995" y="467414"/>
                    <a:pt x="559220" y="465192"/>
                    <a:pt x="562068" y="465192"/>
                  </a:cubicBezTo>
                  <a:lnTo>
                    <a:pt x="602566" y="465192"/>
                  </a:lnTo>
                  <a:cubicBezTo>
                    <a:pt x="605325" y="465192"/>
                    <a:pt x="607639" y="467414"/>
                    <a:pt x="607639" y="470257"/>
                  </a:cubicBezTo>
                  <a:lnTo>
                    <a:pt x="607639" y="601681"/>
                  </a:lnTo>
                  <a:cubicBezTo>
                    <a:pt x="607639" y="604436"/>
                    <a:pt x="605325" y="606746"/>
                    <a:pt x="602566" y="606746"/>
                  </a:cubicBezTo>
                  <a:lnTo>
                    <a:pt x="5073" y="606746"/>
                  </a:lnTo>
                  <a:cubicBezTo>
                    <a:pt x="2225" y="606746"/>
                    <a:pt x="0" y="604436"/>
                    <a:pt x="0" y="601681"/>
                  </a:cubicBezTo>
                  <a:lnTo>
                    <a:pt x="0" y="470257"/>
                  </a:lnTo>
                  <a:cubicBezTo>
                    <a:pt x="0" y="467414"/>
                    <a:pt x="2225" y="465192"/>
                    <a:pt x="5073" y="465192"/>
                  </a:cubicBezTo>
                  <a:close/>
                  <a:moveTo>
                    <a:pt x="86527" y="1167"/>
                  </a:moveTo>
                  <a:cubicBezTo>
                    <a:pt x="89909" y="-611"/>
                    <a:pt x="93915" y="-344"/>
                    <a:pt x="97030" y="1878"/>
                  </a:cubicBezTo>
                  <a:lnTo>
                    <a:pt x="522376" y="305310"/>
                  </a:lnTo>
                  <a:cubicBezTo>
                    <a:pt x="525046" y="307177"/>
                    <a:pt x="526559" y="310199"/>
                    <a:pt x="526559" y="313487"/>
                  </a:cubicBezTo>
                  <a:lnTo>
                    <a:pt x="526559" y="434807"/>
                  </a:lnTo>
                  <a:cubicBezTo>
                    <a:pt x="526559" y="440406"/>
                    <a:pt x="522109" y="444939"/>
                    <a:pt x="516502" y="444939"/>
                  </a:cubicBezTo>
                  <a:lnTo>
                    <a:pt x="91155" y="444939"/>
                  </a:lnTo>
                  <a:cubicBezTo>
                    <a:pt x="85548" y="444939"/>
                    <a:pt x="81009" y="440406"/>
                    <a:pt x="81009" y="434807"/>
                  </a:cubicBezTo>
                  <a:lnTo>
                    <a:pt x="81009" y="10143"/>
                  </a:lnTo>
                  <a:cubicBezTo>
                    <a:pt x="81009" y="6322"/>
                    <a:pt x="83145" y="2855"/>
                    <a:pt x="86527" y="1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概要标题2"/>
            <p:cNvSpPr txBox="1"/>
            <p:nvPr/>
          </p:nvSpPr>
          <p:spPr>
            <a:xfrm>
              <a:off x="6628477" y="3928290"/>
              <a:ext cx="821263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改进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1F8A6EA-4F58-ED60-2E2A-2B32E5181548}"/>
              </a:ext>
            </a:extLst>
          </p:cNvPr>
          <p:cNvGrpSpPr/>
          <p:nvPr/>
        </p:nvGrpSpPr>
        <p:grpSpPr>
          <a:xfrm>
            <a:off x="1350380" y="1812660"/>
            <a:ext cx="3451269" cy="865943"/>
            <a:chOff x="1350380" y="1812660"/>
            <a:chExt cx="3451269" cy="865943"/>
          </a:xfrm>
        </p:grpSpPr>
        <p:sp>
          <p:nvSpPr>
            <p:cNvPr id="25" name="文字描述内容1"/>
            <p:cNvSpPr txBox="1"/>
            <p:nvPr/>
          </p:nvSpPr>
          <p:spPr>
            <a:xfrm>
              <a:off x="1350380" y="1812660"/>
              <a:ext cx="2368800" cy="8659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单击输入内容，单击输入内容，单击输入内容，单击输入内容，输入内容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88DA3B7-FB50-3D7A-8CE4-4BBD9E8D5F65}"/>
                </a:ext>
              </a:extLst>
            </p:cNvPr>
            <p:cNvGrpSpPr/>
            <p:nvPr/>
          </p:nvGrpSpPr>
          <p:grpSpPr>
            <a:xfrm>
              <a:off x="4103430" y="1896522"/>
              <a:ext cx="698219" cy="698219"/>
              <a:chOff x="4103430" y="1896522"/>
              <a:chExt cx="698219" cy="698219"/>
            </a:xfrm>
          </p:grpSpPr>
          <p:sp>
            <p:nvSpPr>
              <p:cNvPr id="50" name="小圆1"/>
              <p:cNvSpPr/>
              <p:nvPr/>
            </p:nvSpPr>
            <p:spPr>
              <a:xfrm>
                <a:off x="4103430" y="1896522"/>
                <a:ext cx="698219" cy="698219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panel_309561"/>
              <p:cNvSpPr/>
              <p:nvPr/>
            </p:nvSpPr>
            <p:spPr>
              <a:xfrm>
                <a:off x="4264548" y="2057924"/>
                <a:ext cx="375983" cy="375415"/>
              </a:xfrm>
              <a:custGeom>
                <a:avLst/>
                <a:gdLst>
                  <a:gd name="connsiteX0" fmla="*/ 307768 w 607639"/>
                  <a:gd name="connsiteY0" fmla="*/ 527543 h 606722"/>
                  <a:gd name="connsiteX1" fmla="*/ 287919 w 607639"/>
                  <a:gd name="connsiteY1" fmla="*/ 547360 h 606722"/>
                  <a:gd name="connsiteX2" fmla="*/ 307768 w 607639"/>
                  <a:gd name="connsiteY2" fmla="*/ 567088 h 606722"/>
                  <a:gd name="connsiteX3" fmla="*/ 327528 w 607639"/>
                  <a:gd name="connsiteY3" fmla="*/ 547360 h 606722"/>
                  <a:gd name="connsiteX4" fmla="*/ 307768 w 607639"/>
                  <a:gd name="connsiteY4" fmla="*/ 527543 h 606722"/>
                  <a:gd name="connsiteX5" fmla="*/ 39587 w 607639"/>
                  <a:gd name="connsiteY5" fmla="*/ 118762 h 606722"/>
                  <a:gd name="connsiteX6" fmla="*/ 574614 w 607639"/>
                  <a:gd name="connsiteY6" fmla="*/ 118762 h 606722"/>
                  <a:gd name="connsiteX7" fmla="*/ 574614 w 607639"/>
                  <a:gd name="connsiteY7" fmla="*/ 408908 h 606722"/>
                  <a:gd name="connsiteX8" fmla="*/ 534917 w 607639"/>
                  <a:gd name="connsiteY8" fmla="*/ 448453 h 606722"/>
                  <a:gd name="connsiteX9" fmla="*/ 327528 w 607639"/>
                  <a:gd name="connsiteY9" fmla="*/ 448453 h 606722"/>
                  <a:gd name="connsiteX10" fmla="*/ 327528 w 607639"/>
                  <a:gd name="connsiteY10" fmla="*/ 491641 h 606722"/>
                  <a:gd name="connsiteX11" fmla="*/ 367225 w 607639"/>
                  <a:gd name="connsiteY11" fmla="*/ 547360 h 606722"/>
                  <a:gd name="connsiteX12" fmla="*/ 307768 w 607639"/>
                  <a:gd name="connsiteY12" fmla="*/ 606722 h 606722"/>
                  <a:gd name="connsiteX13" fmla="*/ 248311 w 607639"/>
                  <a:gd name="connsiteY13" fmla="*/ 547360 h 606722"/>
                  <a:gd name="connsiteX14" fmla="*/ 287919 w 607639"/>
                  <a:gd name="connsiteY14" fmla="*/ 491641 h 606722"/>
                  <a:gd name="connsiteX15" fmla="*/ 287919 w 607639"/>
                  <a:gd name="connsiteY15" fmla="*/ 448275 h 606722"/>
                  <a:gd name="connsiteX16" fmla="*/ 79196 w 607639"/>
                  <a:gd name="connsiteY16" fmla="*/ 448453 h 606722"/>
                  <a:gd name="connsiteX17" fmla="*/ 39587 w 607639"/>
                  <a:gd name="connsiteY17" fmla="*/ 408908 h 606722"/>
                  <a:gd name="connsiteX18" fmla="*/ 39607 w 607639"/>
                  <a:gd name="connsiteY18" fmla="*/ 0 h 606722"/>
                  <a:gd name="connsiteX19" fmla="*/ 574618 w 607639"/>
                  <a:gd name="connsiteY19" fmla="*/ 0 h 606722"/>
                  <a:gd name="connsiteX20" fmla="*/ 607639 w 607639"/>
                  <a:gd name="connsiteY20" fmla="*/ 39561 h 606722"/>
                  <a:gd name="connsiteX21" fmla="*/ 574618 w 607639"/>
                  <a:gd name="connsiteY21" fmla="*/ 79033 h 606722"/>
                  <a:gd name="connsiteX22" fmla="*/ 39607 w 607639"/>
                  <a:gd name="connsiteY22" fmla="*/ 79033 h 606722"/>
                  <a:gd name="connsiteX23" fmla="*/ 0 w 607639"/>
                  <a:gd name="connsiteY23" fmla="*/ 39561 h 606722"/>
                  <a:gd name="connsiteX24" fmla="*/ 39607 w 607639"/>
                  <a:gd name="connsiteY24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7639" h="606722">
                    <a:moveTo>
                      <a:pt x="307768" y="527543"/>
                    </a:moveTo>
                    <a:cubicBezTo>
                      <a:pt x="296820" y="527543"/>
                      <a:pt x="287919" y="536429"/>
                      <a:pt x="287919" y="547360"/>
                    </a:cubicBezTo>
                    <a:cubicBezTo>
                      <a:pt x="287919" y="558201"/>
                      <a:pt x="296820" y="567088"/>
                      <a:pt x="307768" y="567088"/>
                    </a:cubicBezTo>
                    <a:cubicBezTo>
                      <a:pt x="318627" y="567088"/>
                      <a:pt x="327528" y="558201"/>
                      <a:pt x="327528" y="547360"/>
                    </a:cubicBezTo>
                    <a:cubicBezTo>
                      <a:pt x="327528" y="536429"/>
                      <a:pt x="318627" y="527543"/>
                      <a:pt x="307768" y="527543"/>
                    </a:cubicBezTo>
                    <a:close/>
                    <a:moveTo>
                      <a:pt x="39587" y="118762"/>
                    </a:moveTo>
                    <a:lnTo>
                      <a:pt x="574614" y="118762"/>
                    </a:lnTo>
                    <a:lnTo>
                      <a:pt x="574614" y="408908"/>
                    </a:lnTo>
                    <a:cubicBezTo>
                      <a:pt x="574614" y="430680"/>
                      <a:pt x="556812" y="448453"/>
                      <a:pt x="534917" y="448453"/>
                    </a:cubicBezTo>
                    <a:lnTo>
                      <a:pt x="327528" y="448453"/>
                    </a:lnTo>
                    <a:lnTo>
                      <a:pt x="327528" y="491641"/>
                    </a:lnTo>
                    <a:cubicBezTo>
                      <a:pt x="350581" y="499817"/>
                      <a:pt x="367225" y="521589"/>
                      <a:pt x="367225" y="547360"/>
                    </a:cubicBezTo>
                    <a:cubicBezTo>
                      <a:pt x="367225" y="580062"/>
                      <a:pt x="340523" y="606722"/>
                      <a:pt x="307768" y="606722"/>
                    </a:cubicBezTo>
                    <a:cubicBezTo>
                      <a:pt x="275013" y="606722"/>
                      <a:pt x="248311" y="580062"/>
                      <a:pt x="248311" y="547360"/>
                    </a:cubicBezTo>
                    <a:cubicBezTo>
                      <a:pt x="248311" y="521589"/>
                      <a:pt x="264955" y="499817"/>
                      <a:pt x="287919" y="491641"/>
                    </a:cubicBezTo>
                    <a:lnTo>
                      <a:pt x="287919" y="448275"/>
                    </a:lnTo>
                    <a:lnTo>
                      <a:pt x="79196" y="448453"/>
                    </a:lnTo>
                    <a:cubicBezTo>
                      <a:pt x="57389" y="448453"/>
                      <a:pt x="39587" y="430680"/>
                      <a:pt x="39587" y="408908"/>
                    </a:cubicBezTo>
                    <a:close/>
                    <a:moveTo>
                      <a:pt x="39607" y="0"/>
                    </a:moveTo>
                    <a:lnTo>
                      <a:pt x="574618" y="0"/>
                    </a:lnTo>
                    <a:cubicBezTo>
                      <a:pt x="596424" y="0"/>
                      <a:pt x="607639" y="17780"/>
                      <a:pt x="607639" y="39561"/>
                    </a:cubicBezTo>
                    <a:cubicBezTo>
                      <a:pt x="607639" y="61431"/>
                      <a:pt x="596424" y="79033"/>
                      <a:pt x="574618" y="79033"/>
                    </a:cubicBezTo>
                    <a:lnTo>
                      <a:pt x="39607" y="79033"/>
                    </a:lnTo>
                    <a:cubicBezTo>
                      <a:pt x="17801" y="79033"/>
                      <a:pt x="0" y="61431"/>
                      <a:pt x="0" y="39561"/>
                    </a:cubicBezTo>
                    <a:cubicBezTo>
                      <a:pt x="0" y="17780"/>
                      <a:pt x="17801" y="0"/>
                      <a:pt x="3960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C6E82B1-BC08-7598-3E09-DD57D0A86EB8}"/>
              </a:ext>
            </a:extLst>
          </p:cNvPr>
          <p:cNvGrpSpPr/>
          <p:nvPr/>
        </p:nvGrpSpPr>
        <p:grpSpPr>
          <a:xfrm>
            <a:off x="570337" y="3384255"/>
            <a:ext cx="3260945" cy="865943"/>
            <a:chOff x="570337" y="3384255"/>
            <a:chExt cx="3260945" cy="86594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8D42E83-EA22-AC1C-6021-22C41BA755CE}"/>
                </a:ext>
              </a:extLst>
            </p:cNvPr>
            <p:cNvGrpSpPr/>
            <p:nvPr/>
          </p:nvGrpSpPr>
          <p:grpSpPr>
            <a:xfrm>
              <a:off x="3133063" y="3468117"/>
              <a:ext cx="698219" cy="698219"/>
              <a:chOff x="3133063" y="3468117"/>
              <a:chExt cx="698219" cy="698219"/>
            </a:xfrm>
          </p:grpSpPr>
          <p:sp>
            <p:nvSpPr>
              <p:cNvPr id="51" name="小圆2"/>
              <p:cNvSpPr/>
              <p:nvPr/>
            </p:nvSpPr>
            <p:spPr>
              <a:xfrm>
                <a:off x="3133063" y="3468117"/>
                <a:ext cx="698219" cy="698219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biological-molecule_71293"/>
              <p:cNvSpPr/>
              <p:nvPr/>
            </p:nvSpPr>
            <p:spPr>
              <a:xfrm>
                <a:off x="3294181" y="3633833"/>
                <a:ext cx="375983" cy="366786"/>
              </a:xfrm>
              <a:custGeom>
                <a:avLst/>
                <a:gdLst>
                  <a:gd name="connsiteX0" fmla="*/ 305793 w 608697"/>
                  <a:gd name="connsiteY0" fmla="*/ 274217 h 593808"/>
                  <a:gd name="connsiteX1" fmla="*/ 307733 w 608697"/>
                  <a:gd name="connsiteY1" fmla="*/ 275334 h 593808"/>
                  <a:gd name="connsiteX2" fmla="*/ 417390 w 608697"/>
                  <a:gd name="connsiteY2" fmla="*/ 338493 h 593808"/>
                  <a:gd name="connsiteX3" fmla="*/ 417465 w 608697"/>
                  <a:gd name="connsiteY3" fmla="*/ 467119 h 593808"/>
                  <a:gd name="connsiteX4" fmla="*/ 324965 w 608697"/>
                  <a:gd name="connsiteY4" fmla="*/ 520520 h 593808"/>
                  <a:gd name="connsiteX5" fmla="*/ 324965 w 608697"/>
                  <a:gd name="connsiteY5" fmla="*/ 593808 h 593808"/>
                  <a:gd name="connsiteX6" fmla="*/ 286696 w 608697"/>
                  <a:gd name="connsiteY6" fmla="*/ 593808 h 593808"/>
                  <a:gd name="connsiteX7" fmla="*/ 286696 w 608697"/>
                  <a:gd name="connsiteY7" fmla="*/ 520520 h 593808"/>
                  <a:gd name="connsiteX8" fmla="*/ 194271 w 608697"/>
                  <a:gd name="connsiteY8" fmla="*/ 467268 h 593808"/>
                  <a:gd name="connsiteX9" fmla="*/ 194196 w 608697"/>
                  <a:gd name="connsiteY9" fmla="*/ 340876 h 593808"/>
                  <a:gd name="connsiteX10" fmla="*/ 194196 w 608697"/>
                  <a:gd name="connsiteY10" fmla="*/ 338642 h 593808"/>
                  <a:gd name="connsiteX11" fmla="*/ 430195 w 608697"/>
                  <a:gd name="connsiteY11" fmla="*/ 60827 h 593808"/>
                  <a:gd name="connsiteX12" fmla="*/ 521796 w 608697"/>
                  <a:gd name="connsiteY12" fmla="*/ 113638 h 593808"/>
                  <a:gd name="connsiteX13" fmla="*/ 589526 w 608697"/>
                  <a:gd name="connsiteY13" fmla="*/ 74458 h 593808"/>
                  <a:gd name="connsiteX14" fmla="*/ 608697 w 608697"/>
                  <a:gd name="connsiteY14" fmla="*/ 107530 h 593808"/>
                  <a:gd name="connsiteX15" fmla="*/ 541787 w 608697"/>
                  <a:gd name="connsiteY15" fmla="*/ 146263 h 593808"/>
                  <a:gd name="connsiteX16" fmla="*/ 541861 w 608697"/>
                  <a:gd name="connsiteY16" fmla="*/ 253822 h 593808"/>
                  <a:gd name="connsiteX17" fmla="*/ 430344 w 608697"/>
                  <a:gd name="connsiteY17" fmla="*/ 318179 h 593808"/>
                  <a:gd name="connsiteX18" fmla="*/ 318678 w 608697"/>
                  <a:gd name="connsiteY18" fmla="*/ 253971 h 593808"/>
                  <a:gd name="connsiteX19" fmla="*/ 318603 w 608697"/>
                  <a:gd name="connsiteY19" fmla="*/ 125258 h 593808"/>
                  <a:gd name="connsiteX20" fmla="*/ 160673 w 608697"/>
                  <a:gd name="connsiteY20" fmla="*/ 0 h 593808"/>
                  <a:gd name="connsiteX21" fmla="*/ 198940 w 608697"/>
                  <a:gd name="connsiteY21" fmla="*/ 0 h 593808"/>
                  <a:gd name="connsiteX22" fmla="*/ 198940 w 608697"/>
                  <a:gd name="connsiteY22" fmla="*/ 40974 h 593808"/>
                  <a:gd name="connsiteX23" fmla="*/ 198940 w 608697"/>
                  <a:gd name="connsiteY23" fmla="*/ 56469 h 593808"/>
                  <a:gd name="connsiteX24" fmla="*/ 198940 w 608697"/>
                  <a:gd name="connsiteY24" fmla="*/ 71890 h 593808"/>
                  <a:gd name="connsiteX25" fmla="*/ 291360 w 608697"/>
                  <a:gd name="connsiteY25" fmla="*/ 125081 h 593808"/>
                  <a:gd name="connsiteX26" fmla="*/ 291435 w 608697"/>
                  <a:gd name="connsiteY26" fmla="*/ 253813 h 593808"/>
                  <a:gd name="connsiteX27" fmla="*/ 179918 w 608697"/>
                  <a:gd name="connsiteY27" fmla="*/ 318179 h 593808"/>
                  <a:gd name="connsiteX28" fmla="*/ 87572 w 608697"/>
                  <a:gd name="connsiteY28" fmla="*/ 265062 h 593808"/>
                  <a:gd name="connsiteX29" fmla="*/ 74220 w 608697"/>
                  <a:gd name="connsiteY29" fmla="*/ 272810 h 593808"/>
                  <a:gd name="connsiteX30" fmla="*/ 60793 w 608697"/>
                  <a:gd name="connsiteY30" fmla="*/ 280483 h 593808"/>
                  <a:gd name="connsiteX31" fmla="*/ 19170 w 608697"/>
                  <a:gd name="connsiteY31" fmla="*/ 304620 h 593808"/>
                  <a:gd name="connsiteX32" fmla="*/ 0 w 608697"/>
                  <a:gd name="connsiteY32" fmla="*/ 271544 h 593808"/>
                  <a:gd name="connsiteX33" fmla="*/ 41474 w 608697"/>
                  <a:gd name="connsiteY33" fmla="*/ 247555 h 593808"/>
                  <a:gd name="connsiteX34" fmla="*/ 54900 w 608697"/>
                  <a:gd name="connsiteY34" fmla="*/ 239808 h 593808"/>
                  <a:gd name="connsiteX35" fmla="*/ 68253 w 608697"/>
                  <a:gd name="connsiteY35" fmla="*/ 232060 h 593808"/>
                  <a:gd name="connsiteX36" fmla="*/ 68178 w 608697"/>
                  <a:gd name="connsiteY36" fmla="*/ 125230 h 593808"/>
                  <a:gd name="connsiteX37" fmla="*/ 160673 w 608697"/>
                  <a:gd name="connsiteY37" fmla="*/ 71816 h 593808"/>
                  <a:gd name="connsiteX38" fmla="*/ 160673 w 608697"/>
                  <a:gd name="connsiteY38" fmla="*/ 56395 h 593808"/>
                  <a:gd name="connsiteX39" fmla="*/ 160673 w 608697"/>
                  <a:gd name="connsiteY39" fmla="*/ 40899 h 593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697" h="593808">
                    <a:moveTo>
                      <a:pt x="305793" y="274217"/>
                    </a:moveTo>
                    <a:lnTo>
                      <a:pt x="307733" y="275334"/>
                    </a:lnTo>
                    <a:lnTo>
                      <a:pt x="417390" y="338493"/>
                    </a:lnTo>
                    <a:lnTo>
                      <a:pt x="417465" y="467119"/>
                    </a:lnTo>
                    <a:lnTo>
                      <a:pt x="324965" y="520520"/>
                    </a:lnTo>
                    <a:lnTo>
                      <a:pt x="324965" y="593808"/>
                    </a:lnTo>
                    <a:lnTo>
                      <a:pt x="286696" y="593808"/>
                    </a:lnTo>
                    <a:lnTo>
                      <a:pt x="286696" y="520520"/>
                    </a:lnTo>
                    <a:lnTo>
                      <a:pt x="194271" y="467268"/>
                    </a:lnTo>
                    <a:lnTo>
                      <a:pt x="194196" y="340876"/>
                    </a:lnTo>
                    <a:lnTo>
                      <a:pt x="194196" y="338642"/>
                    </a:lnTo>
                    <a:close/>
                    <a:moveTo>
                      <a:pt x="430195" y="60827"/>
                    </a:moveTo>
                    <a:lnTo>
                      <a:pt x="521796" y="113638"/>
                    </a:lnTo>
                    <a:lnTo>
                      <a:pt x="589526" y="74458"/>
                    </a:lnTo>
                    <a:lnTo>
                      <a:pt x="608697" y="107530"/>
                    </a:lnTo>
                    <a:lnTo>
                      <a:pt x="541787" y="146263"/>
                    </a:lnTo>
                    <a:lnTo>
                      <a:pt x="541861" y="253822"/>
                    </a:lnTo>
                    <a:lnTo>
                      <a:pt x="430344" y="318179"/>
                    </a:lnTo>
                    <a:lnTo>
                      <a:pt x="318678" y="253971"/>
                    </a:lnTo>
                    <a:lnTo>
                      <a:pt x="318603" y="125258"/>
                    </a:lnTo>
                    <a:close/>
                    <a:moveTo>
                      <a:pt x="160673" y="0"/>
                    </a:moveTo>
                    <a:lnTo>
                      <a:pt x="198940" y="0"/>
                    </a:lnTo>
                    <a:lnTo>
                      <a:pt x="198940" y="40974"/>
                    </a:lnTo>
                    <a:lnTo>
                      <a:pt x="198940" y="56469"/>
                    </a:lnTo>
                    <a:lnTo>
                      <a:pt x="198940" y="71890"/>
                    </a:lnTo>
                    <a:lnTo>
                      <a:pt x="291360" y="125081"/>
                    </a:lnTo>
                    <a:lnTo>
                      <a:pt x="291435" y="253813"/>
                    </a:lnTo>
                    <a:lnTo>
                      <a:pt x="179918" y="318179"/>
                    </a:lnTo>
                    <a:lnTo>
                      <a:pt x="87572" y="265062"/>
                    </a:lnTo>
                    <a:lnTo>
                      <a:pt x="74220" y="272810"/>
                    </a:lnTo>
                    <a:lnTo>
                      <a:pt x="60793" y="280483"/>
                    </a:lnTo>
                    <a:lnTo>
                      <a:pt x="19170" y="304620"/>
                    </a:lnTo>
                    <a:lnTo>
                      <a:pt x="0" y="271544"/>
                    </a:lnTo>
                    <a:lnTo>
                      <a:pt x="41474" y="247555"/>
                    </a:lnTo>
                    <a:lnTo>
                      <a:pt x="54900" y="239808"/>
                    </a:lnTo>
                    <a:lnTo>
                      <a:pt x="68253" y="232060"/>
                    </a:lnTo>
                    <a:lnTo>
                      <a:pt x="68178" y="125230"/>
                    </a:lnTo>
                    <a:lnTo>
                      <a:pt x="160673" y="71816"/>
                    </a:lnTo>
                    <a:lnTo>
                      <a:pt x="160673" y="56395"/>
                    </a:lnTo>
                    <a:lnTo>
                      <a:pt x="160673" y="408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文字描述内容2"/>
            <p:cNvSpPr txBox="1"/>
            <p:nvPr/>
          </p:nvSpPr>
          <p:spPr>
            <a:xfrm>
              <a:off x="570337" y="3384255"/>
              <a:ext cx="2367101" cy="8659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单击输入内容，单击输入内容，单击输入内容，单击输入内容，输入内容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FF28B4E-022C-6EDE-AC97-3868CE6FD957}"/>
              </a:ext>
            </a:extLst>
          </p:cNvPr>
          <p:cNvGrpSpPr/>
          <p:nvPr/>
        </p:nvGrpSpPr>
        <p:grpSpPr>
          <a:xfrm>
            <a:off x="1350380" y="4955850"/>
            <a:ext cx="3375276" cy="865943"/>
            <a:chOff x="1350380" y="4955850"/>
            <a:chExt cx="3375276" cy="86594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8A91455-4E2E-0815-866E-1FF797D5A9C5}"/>
                </a:ext>
              </a:extLst>
            </p:cNvPr>
            <p:cNvGrpSpPr/>
            <p:nvPr/>
          </p:nvGrpSpPr>
          <p:grpSpPr>
            <a:xfrm>
              <a:off x="4027437" y="5039712"/>
              <a:ext cx="698219" cy="698219"/>
              <a:chOff x="4027437" y="5039712"/>
              <a:chExt cx="698219" cy="698219"/>
            </a:xfrm>
          </p:grpSpPr>
          <p:sp>
            <p:nvSpPr>
              <p:cNvPr id="52" name="小圆3"/>
              <p:cNvSpPr/>
              <p:nvPr/>
            </p:nvSpPr>
            <p:spPr>
              <a:xfrm>
                <a:off x="4027437" y="5039712"/>
                <a:ext cx="698219" cy="698219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paint-roller-shape-of-the-tool_56759"/>
              <p:cNvSpPr/>
              <p:nvPr/>
            </p:nvSpPr>
            <p:spPr>
              <a:xfrm>
                <a:off x="4188555" y="5209255"/>
                <a:ext cx="375983" cy="359133"/>
              </a:xfrm>
              <a:custGeom>
                <a:avLst/>
                <a:gdLst>
                  <a:gd name="connsiteX0" fmla="*/ 320658 w 609332"/>
                  <a:gd name="connsiteY0" fmla="*/ 366164 h 582024"/>
                  <a:gd name="connsiteX1" fmla="*/ 321119 w 609332"/>
                  <a:gd name="connsiteY1" fmla="*/ 366164 h 582024"/>
                  <a:gd name="connsiteX2" fmla="*/ 369341 w 609332"/>
                  <a:gd name="connsiteY2" fmla="*/ 366164 h 582024"/>
                  <a:gd name="connsiteX3" fmla="*/ 369802 w 609332"/>
                  <a:gd name="connsiteY3" fmla="*/ 366164 h 582024"/>
                  <a:gd name="connsiteX4" fmla="*/ 406315 w 609332"/>
                  <a:gd name="connsiteY4" fmla="*/ 402985 h 582024"/>
                  <a:gd name="connsiteX5" fmla="*/ 406315 w 609332"/>
                  <a:gd name="connsiteY5" fmla="*/ 545204 h 582024"/>
                  <a:gd name="connsiteX6" fmla="*/ 369433 w 609332"/>
                  <a:gd name="connsiteY6" fmla="*/ 582024 h 582024"/>
                  <a:gd name="connsiteX7" fmla="*/ 321119 w 609332"/>
                  <a:gd name="connsiteY7" fmla="*/ 582024 h 582024"/>
                  <a:gd name="connsiteX8" fmla="*/ 284237 w 609332"/>
                  <a:gd name="connsiteY8" fmla="*/ 545204 h 582024"/>
                  <a:gd name="connsiteX9" fmla="*/ 284237 w 609332"/>
                  <a:gd name="connsiteY9" fmla="*/ 402985 h 582024"/>
                  <a:gd name="connsiteX10" fmla="*/ 320658 w 609332"/>
                  <a:gd name="connsiteY10" fmla="*/ 366164 h 582024"/>
                  <a:gd name="connsiteX11" fmla="*/ 61946 w 609332"/>
                  <a:gd name="connsiteY11" fmla="*/ 92794 h 582024"/>
                  <a:gd name="connsiteX12" fmla="*/ 68768 w 609332"/>
                  <a:gd name="connsiteY12" fmla="*/ 92794 h 582024"/>
                  <a:gd name="connsiteX13" fmla="*/ 68768 w 609332"/>
                  <a:gd name="connsiteY13" fmla="*/ 141852 h 582024"/>
                  <a:gd name="connsiteX14" fmla="*/ 61946 w 609332"/>
                  <a:gd name="connsiteY14" fmla="*/ 141852 h 582024"/>
                  <a:gd name="connsiteX15" fmla="*/ 49179 w 609332"/>
                  <a:gd name="connsiteY15" fmla="*/ 154645 h 582024"/>
                  <a:gd name="connsiteX16" fmla="*/ 49179 w 609332"/>
                  <a:gd name="connsiteY16" fmla="*/ 256811 h 582024"/>
                  <a:gd name="connsiteX17" fmla="*/ 61946 w 609332"/>
                  <a:gd name="connsiteY17" fmla="*/ 269558 h 582024"/>
                  <a:gd name="connsiteX18" fmla="*/ 307887 w 609332"/>
                  <a:gd name="connsiteY18" fmla="*/ 269558 h 582024"/>
                  <a:gd name="connsiteX19" fmla="*/ 369833 w 609332"/>
                  <a:gd name="connsiteY19" fmla="*/ 331410 h 582024"/>
                  <a:gd name="connsiteX20" fmla="*/ 369833 w 609332"/>
                  <a:gd name="connsiteY20" fmla="*/ 347747 h 582024"/>
                  <a:gd name="connsiteX21" fmla="*/ 369418 w 609332"/>
                  <a:gd name="connsiteY21" fmla="*/ 347747 h 582024"/>
                  <a:gd name="connsiteX22" fmla="*/ 321115 w 609332"/>
                  <a:gd name="connsiteY22" fmla="*/ 347747 h 582024"/>
                  <a:gd name="connsiteX23" fmla="*/ 320654 w 609332"/>
                  <a:gd name="connsiteY23" fmla="*/ 347747 h 582024"/>
                  <a:gd name="connsiteX24" fmla="*/ 320654 w 609332"/>
                  <a:gd name="connsiteY24" fmla="*/ 331410 h 582024"/>
                  <a:gd name="connsiteX25" fmla="*/ 307887 w 609332"/>
                  <a:gd name="connsiteY25" fmla="*/ 318662 h 582024"/>
                  <a:gd name="connsiteX26" fmla="*/ 61946 w 609332"/>
                  <a:gd name="connsiteY26" fmla="*/ 318662 h 582024"/>
                  <a:gd name="connsiteX27" fmla="*/ 0 w 609332"/>
                  <a:gd name="connsiteY27" fmla="*/ 256811 h 582024"/>
                  <a:gd name="connsiteX28" fmla="*/ 0 w 609332"/>
                  <a:gd name="connsiteY28" fmla="*/ 154645 h 582024"/>
                  <a:gd name="connsiteX29" fmla="*/ 61946 w 609332"/>
                  <a:gd name="connsiteY29" fmla="*/ 92794 h 582024"/>
                  <a:gd name="connsiteX30" fmla="*/ 142510 w 609332"/>
                  <a:gd name="connsiteY30" fmla="*/ 0 h 582024"/>
                  <a:gd name="connsiteX31" fmla="*/ 572458 w 609332"/>
                  <a:gd name="connsiteY31" fmla="*/ 0 h 582024"/>
                  <a:gd name="connsiteX32" fmla="*/ 609332 w 609332"/>
                  <a:gd name="connsiteY32" fmla="*/ 36817 h 582024"/>
                  <a:gd name="connsiteX33" fmla="*/ 609332 w 609332"/>
                  <a:gd name="connsiteY33" fmla="*/ 163377 h 582024"/>
                  <a:gd name="connsiteX34" fmla="*/ 572458 w 609332"/>
                  <a:gd name="connsiteY34" fmla="*/ 200194 h 582024"/>
                  <a:gd name="connsiteX35" fmla="*/ 142510 w 609332"/>
                  <a:gd name="connsiteY35" fmla="*/ 200194 h 582024"/>
                  <a:gd name="connsiteX36" fmla="*/ 105636 w 609332"/>
                  <a:gd name="connsiteY36" fmla="*/ 163377 h 582024"/>
                  <a:gd name="connsiteX37" fmla="*/ 105636 w 609332"/>
                  <a:gd name="connsiteY37" fmla="*/ 36817 h 582024"/>
                  <a:gd name="connsiteX38" fmla="*/ 142510 w 609332"/>
                  <a:gd name="connsiteY38" fmla="*/ 0 h 582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9332" h="582024">
                    <a:moveTo>
                      <a:pt x="320658" y="366164"/>
                    </a:moveTo>
                    <a:lnTo>
                      <a:pt x="321119" y="366164"/>
                    </a:lnTo>
                    <a:lnTo>
                      <a:pt x="369341" y="366164"/>
                    </a:lnTo>
                    <a:lnTo>
                      <a:pt x="369802" y="366164"/>
                    </a:lnTo>
                    <a:cubicBezTo>
                      <a:pt x="389995" y="366394"/>
                      <a:pt x="406223" y="382779"/>
                      <a:pt x="406315" y="402985"/>
                    </a:cubicBezTo>
                    <a:lnTo>
                      <a:pt x="406315" y="545204"/>
                    </a:lnTo>
                    <a:cubicBezTo>
                      <a:pt x="406315" y="565547"/>
                      <a:pt x="389764" y="582024"/>
                      <a:pt x="369433" y="582024"/>
                    </a:cubicBezTo>
                    <a:lnTo>
                      <a:pt x="321119" y="582024"/>
                    </a:lnTo>
                    <a:cubicBezTo>
                      <a:pt x="300742" y="582024"/>
                      <a:pt x="284237" y="565547"/>
                      <a:pt x="284237" y="545204"/>
                    </a:cubicBezTo>
                    <a:lnTo>
                      <a:pt x="284237" y="402985"/>
                    </a:lnTo>
                    <a:cubicBezTo>
                      <a:pt x="284237" y="382779"/>
                      <a:pt x="300511" y="366394"/>
                      <a:pt x="320658" y="366164"/>
                    </a:cubicBezTo>
                    <a:close/>
                    <a:moveTo>
                      <a:pt x="61946" y="92794"/>
                    </a:moveTo>
                    <a:lnTo>
                      <a:pt x="68768" y="92794"/>
                    </a:lnTo>
                    <a:lnTo>
                      <a:pt x="68768" y="141852"/>
                    </a:lnTo>
                    <a:lnTo>
                      <a:pt x="61946" y="141852"/>
                    </a:lnTo>
                    <a:cubicBezTo>
                      <a:pt x="54894" y="141852"/>
                      <a:pt x="49179" y="147558"/>
                      <a:pt x="49179" y="154645"/>
                    </a:cubicBezTo>
                    <a:lnTo>
                      <a:pt x="49179" y="256811"/>
                    </a:lnTo>
                    <a:cubicBezTo>
                      <a:pt x="49179" y="263852"/>
                      <a:pt x="54894" y="269558"/>
                      <a:pt x="61946" y="269558"/>
                    </a:cubicBezTo>
                    <a:lnTo>
                      <a:pt x="307887" y="269558"/>
                    </a:lnTo>
                    <a:cubicBezTo>
                      <a:pt x="342040" y="269558"/>
                      <a:pt x="369833" y="297309"/>
                      <a:pt x="369833" y="331410"/>
                    </a:cubicBezTo>
                    <a:lnTo>
                      <a:pt x="369833" y="347747"/>
                    </a:lnTo>
                    <a:lnTo>
                      <a:pt x="369418" y="347747"/>
                    </a:lnTo>
                    <a:lnTo>
                      <a:pt x="321115" y="347747"/>
                    </a:lnTo>
                    <a:lnTo>
                      <a:pt x="320654" y="347747"/>
                    </a:lnTo>
                    <a:lnTo>
                      <a:pt x="320654" y="331410"/>
                    </a:lnTo>
                    <a:cubicBezTo>
                      <a:pt x="320654" y="324369"/>
                      <a:pt x="314939" y="318662"/>
                      <a:pt x="307887" y="318662"/>
                    </a:cubicBezTo>
                    <a:lnTo>
                      <a:pt x="61946" y="318662"/>
                    </a:lnTo>
                    <a:cubicBezTo>
                      <a:pt x="27793" y="318662"/>
                      <a:pt x="0" y="290912"/>
                      <a:pt x="0" y="256811"/>
                    </a:cubicBezTo>
                    <a:lnTo>
                      <a:pt x="0" y="154645"/>
                    </a:lnTo>
                    <a:cubicBezTo>
                      <a:pt x="0" y="120498"/>
                      <a:pt x="27793" y="92794"/>
                      <a:pt x="61946" y="92794"/>
                    </a:cubicBezTo>
                    <a:close/>
                    <a:moveTo>
                      <a:pt x="142510" y="0"/>
                    </a:moveTo>
                    <a:lnTo>
                      <a:pt x="572458" y="0"/>
                    </a:lnTo>
                    <a:cubicBezTo>
                      <a:pt x="592785" y="0"/>
                      <a:pt x="609332" y="16430"/>
                      <a:pt x="609332" y="36817"/>
                    </a:cubicBezTo>
                    <a:lnTo>
                      <a:pt x="609332" y="163377"/>
                    </a:lnTo>
                    <a:cubicBezTo>
                      <a:pt x="609332" y="183718"/>
                      <a:pt x="592785" y="200194"/>
                      <a:pt x="572458" y="200194"/>
                    </a:cubicBezTo>
                    <a:lnTo>
                      <a:pt x="142510" y="200194"/>
                    </a:lnTo>
                    <a:cubicBezTo>
                      <a:pt x="122183" y="200194"/>
                      <a:pt x="105636" y="183718"/>
                      <a:pt x="105636" y="163377"/>
                    </a:cubicBezTo>
                    <a:lnTo>
                      <a:pt x="105636" y="36817"/>
                    </a:lnTo>
                    <a:cubicBezTo>
                      <a:pt x="105636" y="16476"/>
                      <a:pt x="122183" y="0"/>
                      <a:pt x="1425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0" name="文字描述内容3"/>
            <p:cNvSpPr txBox="1"/>
            <p:nvPr/>
          </p:nvSpPr>
          <p:spPr>
            <a:xfrm>
              <a:off x="1350380" y="4955850"/>
              <a:ext cx="2368800" cy="8659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单击输入内容，单击输入内容，单击输入内容，单击输入内容，输入内容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142FF1E-AC54-2098-5B42-C119B1186616}"/>
              </a:ext>
            </a:extLst>
          </p:cNvPr>
          <p:cNvGrpSpPr/>
          <p:nvPr/>
        </p:nvGrpSpPr>
        <p:grpSpPr>
          <a:xfrm>
            <a:off x="7369395" y="1812660"/>
            <a:ext cx="3400745" cy="865943"/>
            <a:chOff x="7369395" y="1812660"/>
            <a:chExt cx="3400745" cy="86594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A724DB4-1E7F-AE31-2AED-F21DA91CE780}"/>
                </a:ext>
              </a:extLst>
            </p:cNvPr>
            <p:cNvGrpSpPr/>
            <p:nvPr/>
          </p:nvGrpSpPr>
          <p:grpSpPr>
            <a:xfrm>
              <a:off x="7369395" y="1896522"/>
              <a:ext cx="698219" cy="698219"/>
              <a:chOff x="7369395" y="1896522"/>
              <a:chExt cx="698219" cy="698219"/>
            </a:xfrm>
          </p:grpSpPr>
          <p:sp>
            <p:nvSpPr>
              <p:cNvPr id="56" name="小圆4"/>
              <p:cNvSpPr/>
              <p:nvPr/>
            </p:nvSpPr>
            <p:spPr>
              <a:xfrm flipH="1">
                <a:off x="7369395" y="1896522"/>
                <a:ext cx="698219" cy="698219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horse-black-head-silhouette-of-a-chess-piece_36189"/>
              <p:cNvSpPr/>
              <p:nvPr/>
            </p:nvSpPr>
            <p:spPr>
              <a:xfrm>
                <a:off x="7610022" y="2065730"/>
                <a:ext cx="216964" cy="359802"/>
              </a:xfrm>
              <a:custGeom>
                <a:avLst/>
                <a:gdLst>
                  <a:gd name="connsiteX0" fmla="*/ 73159 w 338811"/>
                  <a:gd name="connsiteY0" fmla="*/ 477264 h 561866"/>
                  <a:gd name="connsiteX1" fmla="*/ 312953 w 338811"/>
                  <a:gd name="connsiteY1" fmla="*/ 477264 h 561866"/>
                  <a:gd name="connsiteX2" fmla="*/ 321568 w 338811"/>
                  <a:gd name="connsiteY2" fmla="*/ 485868 h 561866"/>
                  <a:gd name="connsiteX3" fmla="*/ 321568 w 338811"/>
                  <a:gd name="connsiteY3" fmla="*/ 553263 h 561866"/>
                  <a:gd name="connsiteX4" fmla="*/ 312953 w 338811"/>
                  <a:gd name="connsiteY4" fmla="*/ 561866 h 561866"/>
                  <a:gd name="connsiteX5" fmla="*/ 73159 w 338811"/>
                  <a:gd name="connsiteY5" fmla="*/ 561866 h 561866"/>
                  <a:gd name="connsiteX6" fmla="*/ 64544 w 338811"/>
                  <a:gd name="connsiteY6" fmla="*/ 553263 h 561866"/>
                  <a:gd name="connsiteX7" fmla="*/ 64544 w 338811"/>
                  <a:gd name="connsiteY7" fmla="*/ 485868 h 561866"/>
                  <a:gd name="connsiteX8" fmla="*/ 73159 w 338811"/>
                  <a:gd name="connsiteY8" fmla="*/ 477264 h 561866"/>
                  <a:gd name="connsiteX9" fmla="*/ 169405 w 338811"/>
                  <a:gd name="connsiteY9" fmla="*/ 0 h 561866"/>
                  <a:gd name="connsiteX10" fmla="*/ 208168 w 338811"/>
                  <a:gd name="connsiteY10" fmla="*/ 47306 h 561866"/>
                  <a:gd name="connsiteX11" fmla="*/ 320148 w 338811"/>
                  <a:gd name="connsiteY11" fmla="*/ 137617 h 561866"/>
                  <a:gd name="connsiteX12" fmla="*/ 338811 w 338811"/>
                  <a:gd name="connsiteY12" fmla="*/ 222194 h 561866"/>
                  <a:gd name="connsiteX13" fmla="*/ 327326 w 338811"/>
                  <a:gd name="connsiteY13" fmla="*/ 303904 h 561866"/>
                  <a:gd name="connsiteX14" fmla="*/ 294306 w 338811"/>
                  <a:gd name="connsiteY14" fmla="*/ 417151 h 561866"/>
                  <a:gd name="connsiteX15" fmla="*/ 301484 w 338811"/>
                  <a:gd name="connsiteY15" fmla="*/ 468758 h 561866"/>
                  <a:gd name="connsiteX16" fmla="*/ 89009 w 338811"/>
                  <a:gd name="connsiteY16" fmla="*/ 468758 h 561866"/>
                  <a:gd name="connsiteX17" fmla="*/ 104802 w 338811"/>
                  <a:gd name="connsiteY17" fmla="*/ 338308 h 561866"/>
                  <a:gd name="connsiteX18" fmla="*/ 192376 w 338811"/>
                  <a:gd name="connsiteY18" fmla="*/ 232228 h 561866"/>
                  <a:gd name="connsiteX19" fmla="*/ 119158 w 338811"/>
                  <a:gd name="connsiteY19" fmla="*/ 226494 h 561866"/>
                  <a:gd name="connsiteX20" fmla="*/ 89009 w 338811"/>
                  <a:gd name="connsiteY20" fmla="*/ 236529 h 561866"/>
                  <a:gd name="connsiteX21" fmla="*/ 51683 w 338811"/>
                  <a:gd name="connsiteY21" fmla="*/ 256598 h 561866"/>
                  <a:gd name="connsiteX22" fmla="*/ 28712 w 338811"/>
                  <a:gd name="connsiteY22" fmla="*/ 250864 h 561866"/>
                  <a:gd name="connsiteX23" fmla="*/ 17227 w 338811"/>
                  <a:gd name="connsiteY23" fmla="*/ 247997 h 561866"/>
                  <a:gd name="connsiteX24" fmla="*/ 2871 w 338811"/>
                  <a:gd name="connsiteY24" fmla="*/ 230795 h 561866"/>
                  <a:gd name="connsiteX25" fmla="*/ 1435 w 338811"/>
                  <a:gd name="connsiteY25" fmla="*/ 212159 h 561866"/>
                  <a:gd name="connsiteX26" fmla="*/ 2871 w 338811"/>
                  <a:gd name="connsiteY26" fmla="*/ 196391 h 561866"/>
                  <a:gd name="connsiteX27" fmla="*/ 4307 w 338811"/>
                  <a:gd name="connsiteY27" fmla="*/ 184923 h 561866"/>
                  <a:gd name="connsiteX28" fmla="*/ 89009 w 338811"/>
                  <a:gd name="connsiteY28" fmla="*/ 108947 h 561866"/>
                  <a:gd name="connsiteX29" fmla="*/ 96188 w 338811"/>
                  <a:gd name="connsiteY29" fmla="*/ 94611 h 561866"/>
                  <a:gd name="connsiteX30" fmla="*/ 143564 w 338811"/>
                  <a:gd name="connsiteY30" fmla="*/ 74542 h 561866"/>
                  <a:gd name="connsiteX31" fmla="*/ 137821 w 338811"/>
                  <a:gd name="connsiteY31" fmla="*/ 55907 h 561866"/>
                  <a:gd name="connsiteX32" fmla="*/ 169405 w 338811"/>
                  <a:gd name="connsiteY32" fmla="*/ 47306 h 561866"/>
                  <a:gd name="connsiteX33" fmla="*/ 169405 w 338811"/>
                  <a:gd name="connsiteY33" fmla="*/ 0 h 561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8811" h="561866">
                    <a:moveTo>
                      <a:pt x="73159" y="477264"/>
                    </a:moveTo>
                    <a:lnTo>
                      <a:pt x="312953" y="477264"/>
                    </a:lnTo>
                    <a:cubicBezTo>
                      <a:pt x="317260" y="477264"/>
                      <a:pt x="321568" y="480132"/>
                      <a:pt x="321568" y="485868"/>
                    </a:cubicBezTo>
                    <a:lnTo>
                      <a:pt x="321568" y="553263"/>
                    </a:lnTo>
                    <a:cubicBezTo>
                      <a:pt x="321568" y="558998"/>
                      <a:pt x="317260" y="561866"/>
                      <a:pt x="312953" y="561866"/>
                    </a:cubicBezTo>
                    <a:lnTo>
                      <a:pt x="73159" y="561866"/>
                    </a:lnTo>
                    <a:cubicBezTo>
                      <a:pt x="68852" y="561866"/>
                      <a:pt x="64544" y="558998"/>
                      <a:pt x="64544" y="553263"/>
                    </a:cubicBezTo>
                    <a:lnTo>
                      <a:pt x="64544" y="485868"/>
                    </a:lnTo>
                    <a:cubicBezTo>
                      <a:pt x="64544" y="480132"/>
                      <a:pt x="68852" y="477264"/>
                      <a:pt x="73159" y="477264"/>
                    </a:cubicBezTo>
                    <a:close/>
                    <a:moveTo>
                      <a:pt x="169405" y="0"/>
                    </a:moveTo>
                    <a:cubicBezTo>
                      <a:pt x="169405" y="0"/>
                      <a:pt x="203861" y="25803"/>
                      <a:pt x="208168" y="47306"/>
                    </a:cubicBezTo>
                    <a:cubicBezTo>
                      <a:pt x="246930" y="53040"/>
                      <a:pt x="304356" y="91744"/>
                      <a:pt x="320148" y="137617"/>
                    </a:cubicBezTo>
                    <a:cubicBezTo>
                      <a:pt x="337375" y="184923"/>
                      <a:pt x="338811" y="222194"/>
                      <a:pt x="338811" y="222194"/>
                    </a:cubicBezTo>
                    <a:cubicBezTo>
                      <a:pt x="338811" y="222194"/>
                      <a:pt x="338811" y="282401"/>
                      <a:pt x="327326" y="303904"/>
                    </a:cubicBezTo>
                    <a:cubicBezTo>
                      <a:pt x="315841" y="325407"/>
                      <a:pt x="294306" y="417151"/>
                      <a:pt x="294306" y="417151"/>
                    </a:cubicBezTo>
                    <a:cubicBezTo>
                      <a:pt x="294306" y="417151"/>
                      <a:pt x="289999" y="455856"/>
                      <a:pt x="301484" y="468758"/>
                    </a:cubicBezTo>
                    <a:lnTo>
                      <a:pt x="89009" y="468758"/>
                    </a:lnTo>
                    <a:cubicBezTo>
                      <a:pt x="89009" y="468758"/>
                      <a:pt x="51683" y="415718"/>
                      <a:pt x="104802" y="338308"/>
                    </a:cubicBezTo>
                    <a:cubicBezTo>
                      <a:pt x="156485" y="260899"/>
                      <a:pt x="192376" y="232228"/>
                      <a:pt x="192376" y="232228"/>
                    </a:cubicBezTo>
                    <a:cubicBezTo>
                      <a:pt x="192376" y="232228"/>
                      <a:pt x="162227" y="249431"/>
                      <a:pt x="119158" y="226494"/>
                    </a:cubicBezTo>
                    <a:cubicBezTo>
                      <a:pt x="97623" y="222194"/>
                      <a:pt x="89009" y="236529"/>
                      <a:pt x="89009" y="236529"/>
                    </a:cubicBezTo>
                    <a:cubicBezTo>
                      <a:pt x="89009" y="236529"/>
                      <a:pt x="80396" y="256598"/>
                      <a:pt x="51683" y="256598"/>
                    </a:cubicBezTo>
                    <a:cubicBezTo>
                      <a:pt x="28712" y="253731"/>
                      <a:pt x="28712" y="250864"/>
                      <a:pt x="28712" y="250864"/>
                    </a:cubicBezTo>
                    <a:cubicBezTo>
                      <a:pt x="28712" y="250864"/>
                      <a:pt x="25841" y="255165"/>
                      <a:pt x="17227" y="247997"/>
                    </a:cubicBezTo>
                    <a:cubicBezTo>
                      <a:pt x="10049" y="242263"/>
                      <a:pt x="7178" y="235096"/>
                      <a:pt x="2871" y="230795"/>
                    </a:cubicBezTo>
                    <a:cubicBezTo>
                      <a:pt x="-1436" y="225061"/>
                      <a:pt x="0" y="213593"/>
                      <a:pt x="1435" y="212159"/>
                    </a:cubicBezTo>
                    <a:cubicBezTo>
                      <a:pt x="2871" y="212159"/>
                      <a:pt x="2871" y="196391"/>
                      <a:pt x="2871" y="196391"/>
                    </a:cubicBezTo>
                    <a:cubicBezTo>
                      <a:pt x="2871" y="196391"/>
                      <a:pt x="1435" y="189223"/>
                      <a:pt x="4307" y="184923"/>
                    </a:cubicBezTo>
                    <a:cubicBezTo>
                      <a:pt x="8613" y="180622"/>
                      <a:pt x="83267" y="121848"/>
                      <a:pt x="89009" y="108947"/>
                    </a:cubicBezTo>
                    <a:cubicBezTo>
                      <a:pt x="94752" y="96045"/>
                      <a:pt x="96188" y="94611"/>
                      <a:pt x="96188" y="94611"/>
                    </a:cubicBezTo>
                    <a:cubicBezTo>
                      <a:pt x="96188" y="94611"/>
                      <a:pt x="109108" y="84577"/>
                      <a:pt x="143564" y="74542"/>
                    </a:cubicBezTo>
                    <a:lnTo>
                      <a:pt x="137821" y="55907"/>
                    </a:lnTo>
                    <a:cubicBezTo>
                      <a:pt x="137821" y="55907"/>
                      <a:pt x="163663" y="48739"/>
                      <a:pt x="169405" y="47306"/>
                    </a:cubicBezTo>
                    <a:cubicBezTo>
                      <a:pt x="175148" y="47306"/>
                      <a:pt x="169405" y="0"/>
                      <a:pt x="1694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文字描述内容4"/>
            <p:cNvSpPr txBox="1"/>
            <p:nvPr/>
          </p:nvSpPr>
          <p:spPr>
            <a:xfrm flipH="1">
              <a:off x="8401340" y="1812660"/>
              <a:ext cx="2368800" cy="8659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单击输入内容，单击输入内容，单击输入内容，单击输入内容，输入内容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374A480-1B39-9E4C-1518-CC6AD07FE987}"/>
              </a:ext>
            </a:extLst>
          </p:cNvPr>
          <p:cNvGrpSpPr/>
          <p:nvPr/>
        </p:nvGrpSpPr>
        <p:grpSpPr>
          <a:xfrm>
            <a:off x="8350036" y="3384254"/>
            <a:ext cx="3260658" cy="865943"/>
            <a:chOff x="8350036" y="3384254"/>
            <a:chExt cx="3260658" cy="86594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826E5EA-B3BF-47C3-C6E7-16B9FF59E5BF}"/>
                </a:ext>
              </a:extLst>
            </p:cNvPr>
            <p:cNvGrpSpPr/>
            <p:nvPr/>
          </p:nvGrpSpPr>
          <p:grpSpPr>
            <a:xfrm>
              <a:off x="8350036" y="3468117"/>
              <a:ext cx="698219" cy="698219"/>
              <a:chOff x="8350036" y="3468117"/>
              <a:chExt cx="698219" cy="698219"/>
            </a:xfrm>
          </p:grpSpPr>
          <p:sp>
            <p:nvSpPr>
              <p:cNvPr id="57" name="小圆5"/>
              <p:cNvSpPr/>
              <p:nvPr/>
            </p:nvSpPr>
            <p:spPr>
              <a:xfrm flipH="1">
                <a:off x="8350036" y="3468117"/>
                <a:ext cx="698219" cy="698219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king-black-chess-piece_33230"/>
              <p:cNvSpPr/>
              <p:nvPr/>
            </p:nvSpPr>
            <p:spPr>
              <a:xfrm>
                <a:off x="8598714" y="3637325"/>
                <a:ext cx="200863" cy="359802"/>
              </a:xfrm>
              <a:custGeom>
                <a:avLst/>
                <a:gdLst>
                  <a:gd name="T0" fmla="*/ 276 w 276"/>
                  <a:gd name="T1" fmla="*/ 495 h 495"/>
                  <a:gd name="T2" fmla="*/ 0 w 276"/>
                  <a:gd name="T3" fmla="*/ 495 h 495"/>
                  <a:gd name="T4" fmla="*/ 0 w 276"/>
                  <a:gd name="T5" fmla="*/ 438 h 495"/>
                  <a:gd name="T6" fmla="*/ 276 w 276"/>
                  <a:gd name="T7" fmla="*/ 438 h 495"/>
                  <a:gd name="T8" fmla="*/ 276 w 276"/>
                  <a:gd name="T9" fmla="*/ 495 h 495"/>
                  <a:gd name="T10" fmla="*/ 238 w 276"/>
                  <a:gd name="T11" fmla="*/ 0 h 495"/>
                  <a:gd name="T12" fmla="*/ 187 w 276"/>
                  <a:gd name="T13" fmla="*/ 37 h 495"/>
                  <a:gd name="T14" fmla="*/ 137 w 276"/>
                  <a:gd name="T15" fmla="*/ 0 h 495"/>
                  <a:gd name="T16" fmla="*/ 86 w 276"/>
                  <a:gd name="T17" fmla="*/ 37 h 495"/>
                  <a:gd name="T18" fmla="*/ 39 w 276"/>
                  <a:gd name="T19" fmla="*/ 0 h 495"/>
                  <a:gd name="T20" fmla="*/ 39 w 276"/>
                  <a:gd name="T21" fmla="*/ 107 h 495"/>
                  <a:gd name="T22" fmla="*/ 238 w 276"/>
                  <a:gd name="T23" fmla="*/ 107 h 495"/>
                  <a:gd name="T24" fmla="*/ 238 w 276"/>
                  <a:gd name="T25" fmla="*/ 0 h 495"/>
                  <a:gd name="T26" fmla="*/ 238 w 276"/>
                  <a:gd name="T27" fmla="*/ 183 h 495"/>
                  <a:gd name="T28" fmla="*/ 238 w 276"/>
                  <a:gd name="T29" fmla="*/ 126 h 495"/>
                  <a:gd name="T30" fmla="*/ 39 w 276"/>
                  <a:gd name="T31" fmla="*/ 126 h 495"/>
                  <a:gd name="T32" fmla="*/ 39 w 276"/>
                  <a:gd name="T33" fmla="*/ 183 h 495"/>
                  <a:gd name="T34" fmla="*/ 69 w 276"/>
                  <a:gd name="T35" fmla="*/ 183 h 495"/>
                  <a:gd name="T36" fmla="*/ 69 w 276"/>
                  <a:gd name="T37" fmla="*/ 364 h 495"/>
                  <a:gd name="T38" fmla="*/ 39 w 276"/>
                  <a:gd name="T39" fmla="*/ 364 h 495"/>
                  <a:gd name="T40" fmla="*/ 39 w 276"/>
                  <a:gd name="T41" fmla="*/ 422 h 495"/>
                  <a:gd name="T42" fmla="*/ 238 w 276"/>
                  <a:gd name="T43" fmla="*/ 422 h 495"/>
                  <a:gd name="T44" fmla="*/ 238 w 276"/>
                  <a:gd name="T45" fmla="*/ 364 h 495"/>
                  <a:gd name="T46" fmla="*/ 208 w 276"/>
                  <a:gd name="T47" fmla="*/ 364 h 495"/>
                  <a:gd name="T48" fmla="*/ 208 w 276"/>
                  <a:gd name="T49" fmla="*/ 183 h 495"/>
                  <a:gd name="T50" fmla="*/ 238 w 276"/>
                  <a:gd name="T51" fmla="*/ 183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6" h="495">
                    <a:moveTo>
                      <a:pt x="276" y="495"/>
                    </a:moveTo>
                    <a:lnTo>
                      <a:pt x="0" y="495"/>
                    </a:lnTo>
                    <a:lnTo>
                      <a:pt x="0" y="438"/>
                    </a:lnTo>
                    <a:lnTo>
                      <a:pt x="276" y="438"/>
                    </a:lnTo>
                    <a:lnTo>
                      <a:pt x="276" y="495"/>
                    </a:lnTo>
                    <a:close/>
                    <a:moveTo>
                      <a:pt x="238" y="0"/>
                    </a:moveTo>
                    <a:lnTo>
                      <a:pt x="187" y="37"/>
                    </a:lnTo>
                    <a:lnTo>
                      <a:pt x="137" y="0"/>
                    </a:lnTo>
                    <a:lnTo>
                      <a:pt x="86" y="37"/>
                    </a:lnTo>
                    <a:lnTo>
                      <a:pt x="39" y="0"/>
                    </a:lnTo>
                    <a:lnTo>
                      <a:pt x="39" y="107"/>
                    </a:lnTo>
                    <a:lnTo>
                      <a:pt x="238" y="107"/>
                    </a:lnTo>
                    <a:lnTo>
                      <a:pt x="238" y="0"/>
                    </a:lnTo>
                    <a:close/>
                    <a:moveTo>
                      <a:pt x="238" y="183"/>
                    </a:moveTo>
                    <a:lnTo>
                      <a:pt x="238" y="126"/>
                    </a:lnTo>
                    <a:lnTo>
                      <a:pt x="39" y="126"/>
                    </a:lnTo>
                    <a:lnTo>
                      <a:pt x="39" y="183"/>
                    </a:lnTo>
                    <a:lnTo>
                      <a:pt x="69" y="183"/>
                    </a:lnTo>
                    <a:lnTo>
                      <a:pt x="69" y="364"/>
                    </a:lnTo>
                    <a:lnTo>
                      <a:pt x="39" y="364"/>
                    </a:lnTo>
                    <a:lnTo>
                      <a:pt x="39" y="422"/>
                    </a:lnTo>
                    <a:lnTo>
                      <a:pt x="238" y="422"/>
                    </a:lnTo>
                    <a:lnTo>
                      <a:pt x="238" y="364"/>
                    </a:lnTo>
                    <a:lnTo>
                      <a:pt x="208" y="364"/>
                    </a:lnTo>
                    <a:lnTo>
                      <a:pt x="208" y="183"/>
                    </a:lnTo>
                    <a:lnTo>
                      <a:pt x="238" y="1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文字描述内容5"/>
            <p:cNvSpPr txBox="1"/>
            <p:nvPr/>
          </p:nvSpPr>
          <p:spPr>
            <a:xfrm flipH="1">
              <a:off x="9241894" y="3384254"/>
              <a:ext cx="2368800" cy="8659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单击输入内容，单击输入内容，单击输入内容，单击输入内容，输入内容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F1880A5-BFAE-92E6-8BBE-BA88FA43948F}"/>
              </a:ext>
            </a:extLst>
          </p:cNvPr>
          <p:cNvGrpSpPr/>
          <p:nvPr/>
        </p:nvGrpSpPr>
        <p:grpSpPr>
          <a:xfrm>
            <a:off x="7445388" y="4955850"/>
            <a:ext cx="3324752" cy="865943"/>
            <a:chOff x="7445388" y="4955850"/>
            <a:chExt cx="3324752" cy="86594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082D7BD-91AE-695A-BA3D-F27668857B02}"/>
                </a:ext>
              </a:extLst>
            </p:cNvPr>
            <p:cNvGrpSpPr/>
            <p:nvPr/>
          </p:nvGrpSpPr>
          <p:grpSpPr>
            <a:xfrm>
              <a:off x="7445388" y="5039712"/>
              <a:ext cx="698219" cy="698219"/>
              <a:chOff x="7445388" y="5039712"/>
              <a:chExt cx="698219" cy="698219"/>
            </a:xfrm>
          </p:grpSpPr>
          <p:sp>
            <p:nvSpPr>
              <p:cNvPr id="58" name="小圆6"/>
              <p:cNvSpPr/>
              <p:nvPr/>
            </p:nvSpPr>
            <p:spPr>
              <a:xfrm flipH="1">
                <a:off x="7445388" y="5039712"/>
                <a:ext cx="698219" cy="698219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chess-pawn_75452"/>
              <p:cNvSpPr>
                <a:spLocks noChangeAspect="1"/>
              </p:cNvSpPr>
              <p:nvPr/>
            </p:nvSpPr>
            <p:spPr>
              <a:xfrm>
                <a:off x="7677819" y="5208821"/>
                <a:ext cx="233357" cy="360000"/>
              </a:xfrm>
              <a:custGeom>
                <a:avLst/>
                <a:gdLst>
                  <a:gd name="connsiteX0" fmla="*/ 37566 w 394108"/>
                  <a:gd name="connsiteY0" fmla="*/ 547164 h 607991"/>
                  <a:gd name="connsiteX1" fmla="*/ 356542 w 394108"/>
                  <a:gd name="connsiteY1" fmla="*/ 547164 h 607991"/>
                  <a:gd name="connsiteX2" fmla="*/ 394108 w 394108"/>
                  <a:gd name="connsiteY2" fmla="*/ 584692 h 607991"/>
                  <a:gd name="connsiteX3" fmla="*/ 394108 w 394108"/>
                  <a:gd name="connsiteY3" fmla="*/ 600161 h 607991"/>
                  <a:gd name="connsiteX4" fmla="*/ 386174 w 394108"/>
                  <a:gd name="connsiteY4" fmla="*/ 607991 h 607991"/>
                  <a:gd name="connsiteX5" fmla="*/ 7838 w 394108"/>
                  <a:gd name="connsiteY5" fmla="*/ 607991 h 607991"/>
                  <a:gd name="connsiteX6" fmla="*/ 0 w 394108"/>
                  <a:gd name="connsiteY6" fmla="*/ 600161 h 607991"/>
                  <a:gd name="connsiteX7" fmla="*/ 0 w 394108"/>
                  <a:gd name="connsiteY7" fmla="*/ 584692 h 607991"/>
                  <a:gd name="connsiteX8" fmla="*/ 37566 w 394108"/>
                  <a:gd name="connsiteY8" fmla="*/ 547164 h 607991"/>
                  <a:gd name="connsiteX9" fmla="*/ 125974 w 394108"/>
                  <a:gd name="connsiteY9" fmla="*/ 214307 h 607991"/>
                  <a:gd name="connsiteX10" fmla="*/ 268038 w 394108"/>
                  <a:gd name="connsiteY10" fmla="*/ 214307 h 607991"/>
                  <a:gd name="connsiteX11" fmla="*/ 349299 w 394108"/>
                  <a:gd name="connsiteY11" fmla="*/ 517597 h 607991"/>
                  <a:gd name="connsiteX12" fmla="*/ 44809 w 394108"/>
                  <a:gd name="connsiteY12" fmla="*/ 517597 h 607991"/>
                  <a:gd name="connsiteX13" fmla="*/ 197006 w 394108"/>
                  <a:gd name="connsiteY13" fmla="*/ 0 h 607991"/>
                  <a:gd name="connsiteX14" fmla="*/ 249010 w 394108"/>
                  <a:gd name="connsiteY14" fmla="*/ 51927 h 607991"/>
                  <a:gd name="connsiteX15" fmla="*/ 248437 w 394108"/>
                  <a:gd name="connsiteY15" fmla="*/ 58322 h 607991"/>
                  <a:gd name="connsiteX16" fmla="*/ 294036 w 394108"/>
                  <a:gd name="connsiteY16" fmla="*/ 58322 h 607991"/>
                  <a:gd name="connsiteX17" fmla="*/ 303022 w 394108"/>
                  <a:gd name="connsiteY17" fmla="*/ 62426 h 607991"/>
                  <a:gd name="connsiteX18" fmla="*/ 305411 w 394108"/>
                  <a:gd name="connsiteY18" fmla="*/ 71972 h 607991"/>
                  <a:gd name="connsiteX19" fmla="*/ 260099 w 394108"/>
                  <a:gd name="connsiteY19" fmla="*/ 141843 h 607991"/>
                  <a:gd name="connsiteX20" fmla="*/ 307132 w 394108"/>
                  <a:gd name="connsiteY20" fmla="*/ 141843 h 607991"/>
                  <a:gd name="connsiteX21" fmla="*/ 327494 w 394108"/>
                  <a:gd name="connsiteY21" fmla="*/ 162175 h 607991"/>
                  <a:gd name="connsiteX22" fmla="*/ 307132 w 394108"/>
                  <a:gd name="connsiteY22" fmla="*/ 182411 h 607991"/>
                  <a:gd name="connsiteX23" fmla="*/ 86880 w 394108"/>
                  <a:gd name="connsiteY23" fmla="*/ 182411 h 607991"/>
                  <a:gd name="connsiteX24" fmla="*/ 66614 w 394108"/>
                  <a:gd name="connsiteY24" fmla="*/ 162175 h 607991"/>
                  <a:gd name="connsiteX25" fmla="*/ 86880 w 394108"/>
                  <a:gd name="connsiteY25" fmla="*/ 141843 h 607991"/>
                  <a:gd name="connsiteX26" fmla="*/ 134009 w 394108"/>
                  <a:gd name="connsiteY26" fmla="*/ 141843 h 607991"/>
                  <a:gd name="connsiteX27" fmla="*/ 88601 w 394108"/>
                  <a:gd name="connsiteY27" fmla="*/ 71972 h 607991"/>
                  <a:gd name="connsiteX28" fmla="*/ 91086 w 394108"/>
                  <a:gd name="connsiteY28" fmla="*/ 62426 h 607991"/>
                  <a:gd name="connsiteX29" fmla="*/ 99977 w 394108"/>
                  <a:gd name="connsiteY29" fmla="*/ 58322 h 607991"/>
                  <a:gd name="connsiteX30" fmla="*/ 145671 w 394108"/>
                  <a:gd name="connsiteY30" fmla="*/ 58322 h 607991"/>
                  <a:gd name="connsiteX31" fmla="*/ 145002 w 394108"/>
                  <a:gd name="connsiteY31" fmla="*/ 51927 h 607991"/>
                  <a:gd name="connsiteX32" fmla="*/ 197006 w 394108"/>
                  <a:gd name="connsiteY32" fmla="*/ 0 h 60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94108" h="607991">
                    <a:moveTo>
                      <a:pt x="37566" y="547164"/>
                    </a:moveTo>
                    <a:lnTo>
                      <a:pt x="356542" y="547164"/>
                    </a:lnTo>
                    <a:cubicBezTo>
                      <a:pt x="377285" y="547164"/>
                      <a:pt x="394108" y="563970"/>
                      <a:pt x="394108" y="584692"/>
                    </a:cubicBezTo>
                    <a:lnTo>
                      <a:pt x="394108" y="600161"/>
                    </a:lnTo>
                    <a:cubicBezTo>
                      <a:pt x="394108" y="604458"/>
                      <a:pt x="390571" y="607991"/>
                      <a:pt x="386174" y="607991"/>
                    </a:cubicBezTo>
                    <a:lnTo>
                      <a:pt x="7838" y="607991"/>
                    </a:lnTo>
                    <a:cubicBezTo>
                      <a:pt x="3537" y="607991"/>
                      <a:pt x="0" y="604458"/>
                      <a:pt x="0" y="600161"/>
                    </a:cubicBezTo>
                    <a:lnTo>
                      <a:pt x="0" y="584692"/>
                    </a:lnTo>
                    <a:cubicBezTo>
                      <a:pt x="0" y="563970"/>
                      <a:pt x="16823" y="547164"/>
                      <a:pt x="37566" y="547164"/>
                    </a:cubicBezTo>
                    <a:close/>
                    <a:moveTo>
                      <a:pt x="125974" y="214307"/>
                    </a:moveTo>
                    <a:lnTo>
                      <a:pt x="268038" y="214307"/>
                    </a:lnTo>
                    <a:lnTo>
                      <a:pt x="349299" y="517597"/>
                    </a:lnTo>
                    <a:lnTo>
                      <a:pt x="44809" y="517597"/>
                    </a:lnTo>
                    <a:close/>
                    <a:moveTo>
                      <a:pt x="197006" y="0"/>
                    </a:moveTo>
                    <a:cubicBezTo>
                      <a:pt x="225780" y="0"/>
                      <a:pt x="249010" y="23291"/>
                      <a:pt x="249010" y="51927"/>
                    </a:cubicBezTo>
                    <a:cubicBezTo>
                      <a:pt x="249010" y="54122"/>
                      <a:pt x="248628" y="56222"/>
                      <a:pt x="248437" y="58322"/>
                    </a:cubicBezTo>
                    <a:lnTo>
                      <a:pt x="294036" y="58322"/>
                    </a:lnTo>
                    <a:cubicBezTo>
                      <a:pt x="297477" y="58322"/>
                      <a:pt x="300727" y="59849"/>
                      <a:pt x="303022" y="62426"/>
                    </a:cubicBezTo>
                    <a:cubicBezTo>
                      <a:pt x="305220" y="65099"/>
                      <a:pt x="306081" y="68631"/>
                      <a:pt x="305411" y="71972"/>
                    </a:cubicBezTo>
                    <a:cubicBezTo>
                      <a:pt x="300058" y="100894"/>
                      <a:pt x="283233" y="125616"/>
                      <a:pt x="260099" y="141843"/>
                    </a:cubicBezTo>
                    <a:lnTo>
                      <a:pt x="307132" y="141843"/>
                    </a:lnTo>
                    <a:cubicBezTo>
                      <a:pt x="318317" y="141843"/>
                      <a:pt x="327494" y="151007"/>
                      <a:pt x="327494" y="162175"/>
                    </a:cubicBezTo>
                    <a:cubicBezTo>
                      <a:pt x="327494" y="173343"/>
                      <a:pt x="318317" y="182411"/>
                      <a:pt x="307132" y="182411"/>
                    </a:cubicBezTo>
                    <a:lnTo>
                      <a:pt x="86880" y="182411"/>
                    </a:lnTo>
                    <a:cubicBezTo>
                      <a:pt x="75696" y="182411"/>
                      <a:pt x="66614" y="173343"/>
                      <a:pt x="66614" y="162175"/>
                    </a:cubicBezTo>
                    <a:cubicBezTo>
                      <a:pt x="66614" y="151007"/>
                      <a:pt x="75696" y="141843"/>
                      <a:pt x="86880" y="141843"/>
                    </a:cubicBezTo>
                    <a:lnTo>
                      <a:pt x="134009" y="141843"/>
                    </a:lnTo>
                    <a:cubicBezTo>
                      <a:pt x="110875" y="125616"/>
                      <a:pt x="94050" y="100894"/>
                      <a:pt x="88601" y="71972"/>
                    </a:cubicBezTo>
                    <a:cubicBezTo>
                      <a:pt x="87932" y="68631"/>
                      <a:pt x="88888" y="65099"/>
                      <a:pt x="91086" y="62426"/>
                    </a:cubicBezTo>
                    <a:cubicBezTo>
                      <a:pt x="93285" y="59849"/>
                      <a:pt x="96535" y="58322"/>
                      <a:pt x="99977" y="58322"/>
                    </a:cubicBezTo>
                    <a:lnTo>
                      <a:pt x="145671" y="58322"/>
                    </a:lnTo>
                    <a:cubicBezTo>
                      <a:pt x="145385" y="56222"/>
                      <a:pt x="145002" y="54122"/>
                      <a:pt x="145002" y="51927"/>
                    </a:cubicBezTo>
                    <a:cubicBezTo>
                      <a:pt x="145002" y="23291"/>
                      <a:pt x="168328" y="0"/>
                      <a:pt x="1970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3" name="文字描述内容6"/>
            <p:cNvSpPr txBox="1"/>
            <p:nvPr/>
          </p:nvSpPr>
          <p:spPr>
            <a:xfrm flipH="1">
              <a:off x="8401340" y="4955850"/>
              <a:ext cx="2368800" cy="8659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单击输入内容，单击输入内容，单击输入内容，单击输入内容，输入内容</a:t>
              </a:r>
            </a:p>
          </p:txBody>
        </p:sp>
      </p:grp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18C3561E-9A65-1F11-4FF3-99831CECDB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4-2</a:t>
            </a:r>
            <a:endParaRPr lang="zh-CN" altLang="en-US" dirty="0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F9241C42-4B9D-CD1C-987F-B840702D7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工作中的不足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74AB6C1-5303-2180-3A00-44C6B7A8D78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ADC7B26-82E8-47BC-BB89-E94808CD6802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8BA8650-F614-1050-54C5-929079C39BD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/>
              <a:t>Part 4 </a:t>
            </a:r>
            <a:r>
              <a:rPr lang="zh-CN" altLang="en-US"/>
              <a:t>工作成果展示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A012F69-306A-AF50-B84D-5E82BF0F06C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16</a:t>
            </a:fld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44244FF9-C2CA-00C4-6C4C-B64E37E539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9916" y="1971040"/>
            <a:ext cx="1372171" cy="1354217"/>
          </a:xfrm>
        </p:spPr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38A1627C-4181-B0F5-EC10-7024D6092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343B140-CF06-CC12-EFAE-26E16DDA08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The work strategy for the coming years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39E4311-8AF6-5DAC-C91C-DB2AFB81BDA3}"/>
              </a:ext>
            </a:extLst>
          </p:cNvPr>
          <p:cNvGrpSpPr/>
          <p:nvPr/>
        </p:nvGrpSpPr>
        <p:grpSpPr>
          <a:xfrm>
            <a:off x="0" y="1378653"/>
            <a:ext cx="12192000" cy="5479347"/>
            <a:chOff x="0" y="1378653"/>
            <a:chExt cx="12192000" cy="5479347"/>
          </a:xfrm>
        </p:grpSpPr>
        <p:sp>
          <p:nvSpPr>
            <p:cNvPr id="47" name="矩形3"/>
            <p:cNvSpPr/>
            <p:nvPr/>
          </p:nvSpPr>
          <p:spPr>
            <a:xfrm>
              <a:off x="660399" y="1378653"/>
              <a:ext cx="10871202" cy="5000684"/>
            </a:xfrm>
            <a:prstGeom prst="roundRect">
              <a:avLst>
                <a:gd name="adj" fmla="val 2378"/>
              </a:avLst>
            </a:prstGeom>
            <a:solidFill>
              <a:srgbClr val="FFFFFF"/>
            </a:solidFill>
            <a:ln w="6350">
              <a:noFill/>
            </a:ln>
            <a:effectLst>
              <a:outerShdw blurRad="127000" dist="38100" dir="8100000" algn="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3">
              <a:extLst>
                <a:ext uri="{FF2B5EF4-FFF2-40B4-BE49-F238E27FC236}">
                  <a16:creationId xmlns:a16="http://schemas.microsoft.com/office/drawing/2014/main" id="{9838EA75-2AAA-184A-5EC7-AE80F402F469}"/>
                </a:ext>
              </a:extLst>
            </p:cNvPr>
            <p:cNvSpPr/>
            <p:nvPr/>
          </p:nvSpPr>
          <p:spPr>
            <a:xfrm>
              <a:off x="793071" y="1518326"/>
              <a:ext cx="10605858" cy="4721338"/>
            </a:xfrm>
            <a:prstGeom prst="roundRect">
              <a:avLst>
                <a:gd name="adj" fmla="val 2378"/>
              </a:avLst>
            </a:prstGeom>
            <a:noFill/>
            <a:ln w="3175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6F7AA86-F8FE-430F-4FF5-909E15988035}"/>
                </a:ext>
              </a:extLst>
            </p:cNvPr>
            <p:cNvSpPr/>
            <p:nvPr/>
          </p:nvSpPr>
          <p:spPr>
            <a:xfrm rot="16200000">
              <a:off x="5098897" y="-235103"/>
              <a:ext cx="1994206" cy="12192000"/>
            </a:xfrm>
            <a:custGeom>
              <a:avLst/>
              <a:gdLst>
                <a:gd name="connsiteX0" fmla="*/ 1994205 w 1994206"/>
                <a:gd name="connsiteY0" fmla="*/ 12192000 h 12192000"/>
                <a:gd name="connsiteX1" fmla="*/ 223520 w 1994206"/>
                <a:gd name="connsiteY1" fmla="*/ 12192000 h 12192000"/>
                <a:gd name="connsiteX2" fmla="*/ 145250 w 1994206"/>
                <a:gd name="connsiteY2" fmla="*/ 12192000 h 12192000"/>
                <a:gd name="connsiteX3" fmla="*/ 0 w 1994206"/>
                <a:gd name="connsiteY3" fmla="*/ 12192000 h 12192000"/>
                <a:gd name="connsiteX4" fmla="*/ 0 w 1994206"/>
                <a:gd name="connsiteY4" fmla="*/ 0 h 12192000"/>
                <a:gd name="connsiteX5" fmla="*/ 145250 w 1994206"/>
                <a:gd name="connsiteY5" fmla="*/ 0 h 12192000"/>
                <a:gd name="connsiteX6" fmla="*/ 223520 w 1994206"/>
                <a:gd name="connsiteY6" fmla="*/ 0 h 12192000"/>
                <a:gd name="connsiteX7" fmla="*/ 1994204 w 1994206"/>
                <a:gd name="connsiteY7" fmla="*/ 0 h 12192000"/>
                <a:gd name="connsiteX8" fmla="*/ 1846676 w 1994206"/>
                <a:gd name="connsiteY8" fmla="*/ 61924 h 12192000"/>
                <a:gd name="connsiteX9" fmla="*/ 1262172 w 1994206"/>
                <a:gd name="connsiteY9" fmla="*/ 3047997 h 12192000"/>
                <a:gd name="connsiteX10" fmla="*/ 1262172 w 1994206"/>
                <a:gd name="connsiteY10" fmla="*/ 3048004 h 12192000"/>
                <a:gd name="connsiteX11" fmla="*/ 530138 w 1994206"/>
                <a:gd name="connsiteY11" fmla="*/ 6096000 h 12192000"/>
                <a:gd name="connsiteX12" fmla="*/ 1262172 w 1994206"/>
                <a:gd name="connsiteY12" fmla="*/ 9143997 h 12192000"/>
                <a:gd name="connsiteX13" fmla="*/ 1262171 w 1994206"/>
                <a:gd name="connsiteY13" fmla="*/ 9144003 h 12192000"/>
                <a:gd name="connsiteX14" fmla="*/ 1994205 w 1994206"/>
                <a:gd name="connsiteY14" fmla="*/ 12192000 h 12192000"/>
                <a:gd name="connsiteX15" fmla="*/ 1994206 w 1994206"/>
                <a:gd name="connsiteY15" fmla="*/ 0 h 12192000"/>
                <a:gd name="connsiteX16" fmla="*/ 1994206 w 1994206"/>
                <a:gd name="connsiteY16" fmla="*/ 12192000 h 12192000"/>
                <a:gd name="connsiteX17" fmla="*/ 1994205 w 1994206"/>
                <a:gd name="connsiteY17" fmla="*/ 12192000 h 121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4206" h="12192000">
                  <a:moveTo>
                    <a:pt x="1994205" y="12192000"/>
                  </a:moveTo>
                  <a:lnTo>
                    <a:pt x="223520" y="12192000"/>
                  </a:lnTo>
                  <a:lnTo>
                    <a:pt x="145250" y="12192000"/>
                  </a:lnTo>
                  <a:lnTo>
                    <a:pt x="0" y="12192000"/>
                  </a:lnTo>
                  <a:lnTo>
                    <a:pt x="0" y="0"/>
                  </a:lnTo>
                  <a:lnTo>
                    <a:pt x="145250" y="0"/>
                  </a:lnTo>
                  <a:lnTo>
                    <a:pt x="223520" y="0"/>
                  </a:lnTo>
                  <a:lnTo>
                    <a:pt x="1994204" y="0"/>
                  </a:lnTo>
                  <a:lnTo>
                    <a:pt x="1846676" y="61924"/>
                  </a:lnTo>
                  <a:cubicBezTo>
                    <a:pt x="1513100" y="346138"/>
                    <a:pt x="1262172" y="1575055"/>
                    <a:pt x="1262172" y="3047997"/>
                  </a:cubicBezTo>
                  <a:lnTo>
                    <a:pt x="1262172" y="3048004"/>
                  </a:lnTo>
                  <a:cubicBezTo>
                    <a:pt x="1262172" y="4731365"/>
                    <a:pt x="934429" y="6096000"/>
                    <a:pt x="530138" y="6096000"/>
                  </a:cubicBezTo>
                  <a:cubicBezTo>
                    <a:pt x="934429" y="6096000"/>
                    <a:pt x="1262172" y="7460635"/>
                    <a:pt x="1262172" y="9143997"/>
                  </a:cubicBezTo>
                  <a:cubicBezTo>
                    <a:pt x="1262172" y="9143999"/>
                    <a:pt x="1262171" y="9144001"/>
                    <a:pt x="1262171" y="9144003"/>
                  </a:cubicBezTo>
                  <a:cubicBezTo>
                    <a:pt x="1262171" y="10827365"/>
                    <a:pt x="1589914" y="12192000"/>
                    <a:pt x="1994205" y="12192000"/>
                  </a:cubicBezTo>
                  <a:close/>
                  <a:moveTo>
                    <a:pt x="1994206" y="0"/>
                  </a:moveTo>
                  <a:lnTo>
                    <a:pt x="1994206" y="12192000"/>
                  </a:lnTo>
                  <a:lnTo>
                    <a:pt x="1994205" y="12192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6BD3D0EF-48CF-5DDF-4920-D06E757274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5-1</a:t>
            </a:r>
            <a:endParaRPr lang="zh-CN" altLang="en-US" dirty="0"/>
          </a:p>
        </p:txBody>
      </p:sp>
      <p:sp>
        <p:nvSpPr>
          <p:cNvPr id="11" name="标题 10">
            <a:extLst>
              <a:ext uri="{FF2B5EF4-FFF2-40B4-BE49-F238E27FC236}">
                <a16:creationId xmlns:a16="http://schemas.microsoft.com/office/drawing/2014/main" id="{51430A03-8185-108E-57A3-1FCBAA7B0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未来核心目标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38E8E4A-5E44-73A6-9969-F90D3E1C24F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9F5BEE7-A24E-4C96-AD3E-4EBF85320738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49A667BF-56E0-890A-5C8D-9B013D56C7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/>
              <a:t>Part 5 </a:t>
            </a:r>
            <a:r>
              <a:rPr lang="zh-CN" altLang="en-US"/>
              <a:t>未来工作计划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C671D035-D4C0-7568-6251-CA2B6A2B6BF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18</a:t>
            </a:fld>
            <a:endParaRPr lang="zh-CN" altLang="en-US" dirty="0"/>
          </a:p>
        </p:txBody>
      </p:sp>
      <p:cxnSp>
        <p:nvCxnSpPr>
          <p:cNvPr id="21" name="直接连接符1">
            <a:extLst>
              <a:ext uri="{FF2B5EF4-FFF2-40B4-BE49-F238E27FC236}">
                <a16:creationId xmlns:a16="http://schemas.microsoft.com/office/drawing/2014/main" id="{0A762593-9C90-16A6-BABA-FEF80211EB4B}"/>
              </a:ext>
            </a:extLst>
          </p:cNvPr>
          <p:cNvCxnSpPr>
            <a:cxnSpLocks/>
          </p:cNvCxnSpPr>
          <p:nvPr/>
        </p:nvCxnSpPr>
        <p:spPr>
          <a:xfrm>
            <a:off x="7831471" y="3756101"/>
            <a:ext cx="0" cy="19080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1">
            <a:extLst>
              <a:ext uri="{FF2B5EF4-FFF2-40B4-BE49-F238E27FC236}">
                <a16:creationId xmlns:a16="http://schemas.microsoft.com/office/drawing/2014/main" id="{8F0805C5-900B-AA2B-0ACE-D6A3CBAB68BF}"/>
              </a:ext>
            </a:extLst>
          </p:cNvPr>
          <p:cNvCxnSpPr>
            <a:cxnSpLocks/>
          </p:cNvCxnSpPr>
          <p:nvPr/>
        </p:nvCxnSpPr>
        <p:spPr>
          <a:xfrm>
            <a:off x="4375729" y="3756101"/>
            <a:ext cx="0" cy="19080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21CAFB-6AD0-58AE-1FAF-E60FD9CB4E4F}"/>
              </a:ext>
            </a:extLst>
          </p:cNvPr>
          <p:cNvGrpSpPr/>
          <p:nvPr/>
        </p:nvGrpSpPr>
        <p:grpSpPr>
          <a:xfrm>
            <a:off x="1282658" y="1895593"/>
            <a:ext cx="2715201" cy="3396561"/>
            <a:chOff x="1282658" y="1895593"/>
            <a:chExt cx="2715201" cy="3396561"/>
          </a:xfrm>
        </p:grpSpPr>
        <p:sp>
          <p:nvSpPr>
            <p:cNvPr id="73" name="概要标题1"/>
            <p:cNvSpPr txBox="1"/>
            <p:nvPr/>
          </p:nvSpPr>
          <p:spPr>
            <a:xfrm>
              <a:off x="1282659" y="3929787"/>
              <a:ext cx="1351484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核心目标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a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0" name="文字描述内容1"/>
            <p:cNvSpPr txBox="1"/>
            <p:nvPr/>
          </p:nvSpPr>
          <p:spPr>
            <a:xfrm>
              <a:off x="1282658" y="4426661"/>
              <a:ext cx="2699999" cy="8654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单击输入描述内容，单击输入描述内容，单击输入描述内容，单击输入描述内容</a:t>
              </a:r>
              <a:endParaRPr lang="en-US" altLang="zh-CN" sz="1600" dirty="0">
                <a:solidFill>
                  <a:srgbClr val="404040"/>
                </a:solidFill>
              </a:endParaRPr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257DF490-53FE-51E3-BAA7-547B6CBCDA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82659" y="1895593"/>
              <a:ext cx="2715200" cy="1800000"/>
            </a:xfrm>
            <a:custGeom>
              <a:avLst/>
              <a:gdLst>
                <a:gd name="connsiteX0" fmla="*/ 114555 w 3401999"/>
                <a:gd name="connsiteY0" fmla="*/ 0 h 2255316"/>
                <a:gd name="connsiteX1" fmla="*/ 3287444 w 3401999"/>
                <a:gd name="connsiteY1" fmla="*/ 0 h 2255316"/>
                <a:gd name="connsiteX2" fmla="*/ 3292126 w 3401999"/>
                <a:gd name="connsiteY2" fmla="*/ 1453 h 2255316"/>
                <a:gd name="connsiteX3" fmla="*/ 3401999 w 3401999"/>
                <a:gd name="connsiteY3" fmla="*/ 167214 h 2255316"/>
                <a:gd name="connsiteX4" fmla="*/ 3401999 w 3401999"/>
                <a:gd name="connsiteY4" fmla="*/ 2075418 h 2255316"/>
                <a:gd name="connsiteX5" fmla="*/ 3222101 w 3401999"/>
                <a:gd name="connsiteY5" fmla="*/ 2255316 h 2255316"/>
                <a:gd name="connsiteX6" fmla="*/ 179898 w 3401999"/>
                <a:gd name="connsiteY6" fmla="*/ 2255316 h 2255316"/>
                <a:gd name="connsiteX7" fmla="*/ 0 w 3401999"/>
                <a:gd name="connsiteY7" fmla="*/ 2075418 h 2255316"/>
                <a:gd name="connsiteX8" fmla="*/ 0 w 3401999"/>
                <a:gd name="connsiteY8" fmla="*/ 167214 h 2255316"/>
                <a:gd name="connsiteX9" fmla="*/ 109874 w 3401999"/>
                <a:gd name="connsiteY9" fmla="*/ 1453 h 225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01999" h="2255316">
                  <a:moveTo>
                    <a:pt x="114555" y="0"/>
                  </a:moveTo>
                  <a:lnTo>
                    <a:pt x="3287444" y="0"/>
                  </a:lnTo>
                  <a:lnTo>
                    <a:pt x="3292126" y="1453"/>
                  </a:lnTo>
                  <a:cubicBezTo>
                    <a:pt x="3356694" y="28763"/>
                    <a:pt x="3401999" y="92698"/>
                    <a:pt x="3401999" y="167214"/>
                  </a:cubicBezTo>
                  <a:lnTo>
                    <a:pt x="3401999" y="2075418"/>
                  </a:lnTo>
                  <a:cubicBezTo>
                    <a:pt x="3401999" y="2174773"/>
                    <a:pt x="3321456" y="2255316"/>
                    <a:pt x="3222101" y="2255316"/>
                  </a:cubicBezTo>
                  <a:lnTo>
                    <a:pt x="179898" y="2255316"/>
                  </a:lnTo>
                  <a:cubicBezTo>
                    <a:pt x="80543" y="2255316"/>
                    <a:pt x="0" y="2174773"/>
                    <a:pt x="0" y="2075418"/>
                  </a:cubicBezTo>
                  <a:lnTo>
                    <a:pt x="0" y="167214"/>
                  </a:lnTo>
                  <a:cubicBezTo>
                    <a:pt x="0" y="92698"/>
                    <a:pt x="45306" y="28763"/>
                    <a:pt x="109874" y="1453"/>
                  </a:cubicBezTo>
                  <a:close/>
                </a:path>
              </a:pathLst>
            </a:cu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A306D7D-7268-27FE-4123-8BEDF678F7DA}"/>
                </a:ext>
              </a:extLst>
            </p:cNvPr>
            <p:cNvGrpSpPr/>
            <p:nvPr/>
          </p:nvGrpSpPr>
          <p:grpSpPr>
            <a:xfrm>
              <a:off x="3255915" y="3495507"/>
              <a:ext cx="668891" cy="631129"/>
              <a:chOff x="1188802" y="1804189"/>
              <a:chExt cx="668891" cy="631129"/>
            </a:xfrm>
          </p:grpSpPr>
          <p:sp>
            <p:nvSpPr>
              <p:cNvPr id="48" name="对话气泡1"/>
              <p:cNvSpPr/>
              <p:nvPr/>
            </p:nvSpPr>
            <p:spPr>
              <a:xfrm>
                <a:off x="1188802" y="1804189"/>
                <a:ext cx="668891" cy="631129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lt"/>
                </a:endParaRPr>
              </a:p>
            </p:txBody>
          </p:sp>
          <p:sp>
            <p:nvSpPr>
              <p:cNvPr id="70" name="序号1"/>
              <p:cNvSpPr txBox="1"/>
              <p:nvPr/>
            </p:nvSpPr>
            <p:spPr>
              <a:xfrm>
                <a:off x="1316066" y="1858143"/>
                <a:ext cx="41436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FFFFFF"/>
                    </a:solidFill>
                    <a:latin typeface="+mj-lt"/>
                  </a:rPr>
                  <a:t>A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29910EA-C183-FA15-8B51-4289D3B47AAA}"/>
              </a:ext>
            </a:extLst>
          </p:cNvPr>
          <p:cNvGrpSpPr/>
          <p:nvPr/>
        </p:nvGrpSpPr>
        <p:grpSpPr>
          <a:xfrm>
            <a:off x="4753599" y="1895593"/>
            <a:ext cx="2700001" cy="3396561"/>
            <a:chOff x="4753599" y="1895593"/>
            <a:chExt cx="2700001" cy="3396561"/>
          </a:xfrm>
        </p:grpSpPr>
        <p:sp>
          <p:nvSpPr>
            <p:cNvPr id="51" name="文字描述内容2"/>
            <p:cNvSpPr txBox="1"/>
            <p:nvPr/>
          </p:nvSpPr>
          <p:spPr>
            <a:xfrm>
              <a:off x="4753599" y="4426661"/>
              <a:ext cx="2699999" cy="8654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单击输入描述内容，单击输入描述内容，单击输入描述内容，单击输入描述内容</a:t>
              </a:r>
              <a:endParaRPr lang="en-US" altLang="zh-CN" sz="1600" dirty="0">
                <a:solidFill>
                  <a:srgbClr val="404040"/>
                </a:solidFill>
              </a:endParaRPr>
            </a:p>
          </p:txBody>
        </p:sp>
        <p:sp>
          <p:nvSpPr>
            <p:cNvPr id="74" name="概要标题2"/>
            <p:cNvSpPr txBox="1"/>
            <p:nvPr/>
          </p:nvSpPr>
          <p:spPr>
            <a:xfrm>
              <a:off x="4753600" y="3929787"/>
              <a:ext cx="1399280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核心目标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b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2057CB8E-A78D-54C5-ED5B-0797A1AC3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53600" y="1895593"/>
              <a:ext cx="2700000" cy="1800000"/>
            </a:xfrm>
            <a:custGeom>
              <a:avLst/>
              <a:gdLst>
                <a:gd name="connsiteX0" fmla="*/ 179898 w 3401999"/>
                <a:gd name="connsiteY0" fmla="*/ 0 h 2268000"/>
                <a:gd name="connsiteX1" fmla="*/ 3222101 w 3401999"/>
                <a:gd name="connsiteY1" fmla="*/ 0 h 2268000"/>
                <a:gd name="connsiteX2" fmla="*/ 3401999 w 3401999"/>
                <a:gd name="connsiteY2" fmla="*/ 179898 h 2268000"/>
                <a:gd name="connsiteX3" fmla="*/ 3401999 w 3401999"/>
                <a:gd name="connsiteY3" fmla="*/ 2088102 h 2268000"/>
                <a:gd name="connsiteX4" fmla="*/ 3222101 w 3401999"/>
                <a:gd name="connsiteY4" fmla="*/ 2268000 h 2268000"/>
                <a:gd name="connsiteX5" fmla="*/ 179898 w 3401999"/>
                <a:gd name="connsiteY5" fmla="*/ 2268000 h 2268000"/>
                <a:gd name="connsiteX6" fmla="*/ 0 w 3401999"/>
                <a:gd name="connsiteY6" fmla="*/ 2088102 h 2268000"/>
                <a:gd name="connsiteX7" fmla="*/ 0 w 3401999"/>
                <a:gd name="connsiteY7" fmla="*/ 179898 h 2268000"/>
                <a:gd name="connsiteX8" fmla="*/ 179898 w 3401999"/>
                <a:gd name="connsiteY8" fmla="*/ 0 h 226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999" h="2268000">
                  <a:moveTo>
                    <a:pt x="179898" y="0"/>
                  </a:moveTo>
                  <a:lnTo>
                    <a:pt x="3222101" y="0"/>
                  </a:lnTo>
                  <a:cubicBezTo>
                    <a:pt x="3321456" y="0"/>
                    <a:pt x="3401999" y="80543"/>
                    <a:pt x="3401999" y="179898"/>
                  </a:cubicBezTo>
                  <a:lnTo>
                    <a:pt x="3401999" y="2088102"/>
                  </a:lnTo>
                  <a:cubicBezTo>
                    <a:pt x="3401999" y="2187457"/>
                    <a:pt x="3321456" y="2268000"/>
                    <a:pt x="3222101" y="2268000"/>
                  </a:cubicBezTo>
                  <a:lnTo>
                    <a:pt x="179898" y="2268000"/>
                  </a:lnTo>
                  <a:cubicBezTo>
                    <a:pt x="80543" y="2268000"/>
                    <a:pt x="0" y="2187457"/>
                    <a:pt x="0" y="2088102"/>
                  </a:cubicBezTo>
                  <a:lnTo>
                    <a:pt x="0" y="179898"/>
                  </a:lnTo>
                  <a:cubicBezTo>
                    <a:pt x="0" y="80543"/>
                    <a:pt x="80543" y="0"/>
                    <a:pt x="179898" y="0"/>
                  </a:cubicBezTo>
                  <a:close/>
                </a:path>
              </a:pathLst>
            </a:cu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5AF4451-7BA0-4D6E-F3BF-2F787A6F84A3}"/>
                </a:ext>
              </a:extLst>
            </p:cNvPr>
            <p:cNvGrpSpPr/>
            <p:nvPr/>
          </p:nvGrpSpPr>
          <p:grpSpPr>
            <a:xfrm>
              <a:off x="6655141" y="3495507"/>
              <a:ext cx="668891" cy="631129"/>
              <a:chOff x="1188802" y="3330097"/>
              <a:chExt cx="668891" cy="631129"/>
            </a:xfrm>
          </p:grpSpPr>
          <p:sp>
            <p:nvSpPr>
              <p:cNvPr id="52" name="对话气泡2"/>
              <p:cNvSpPr/>
              <p:nvPr/>
            </p:nvSpPr>
            <p:spPr>
              <a:xfrm>
                <a:off x="1188802" y="3330097"/>
                <a:ext cx="668891" cy="631129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序号2"/>
              <p:cNvSpPr txBox="1"/>
              <p:nvPr/>
            </p:nvSpPr>
            <p:spPr>
              <a:xfrm>
                <a:off x="1316066" y="3384051"/>
                <a:ext cx="41436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FFFFFF"/>
                    </a:solidFill>
                    <a:latin typeface="+mj-lt"/>
                  </a:rPr>
                  <a:t>B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47718DB-1DD4-DDBA-F98B-E8C70C6FCF34}"/>
              </a:ext>
            </a:extLst>
          </p:cNvPr>
          <p:cNvGrpSpPr/>
          <p:nvPr/>
        </p:nvGrpSpPr>
        <p:grpSpPr>
          <a:xfrm>
            <a:off x="8209342" y="1895593"/>
            <a:ext cx="2700001" cy="3396561"/>
            <a:chOff x="8209342" y="1895593"/>
            <a:chExt cx="2700001" cy="3396561"/>
          </a:xfrm>
        </p:grpSpPr>
        <p:sp>
          <p:nvSpPr>
            <p:cNvPr id="75" name="概要标题3"/>
            <p:cNvSpPr txBox="1"/>
            <p:nvPr/>
          </p:nvSpPr>
          <p:spPr>
            <a:xfrm>
              <a:off x="8209343" y="3929787"/>
              <a:ext cx="135302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核心目标 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c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8" name="文字描述内容7"/>
            <p:cNvSpPr txBox="1"/>
            <p:nvPr/>
          </p:nvSpPr>
          <p:spPr>
            <a:xfrm>
              <a:off x="8209342" y="4426661"/>
              <a:ext cx="2699999" cy="8654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单击输入描述内容，单击输入描述内容，单击输入描述内容，单击输入描述内容</a:t>
              </a:r>
              <a:endParaRPr lang="en-US" altLang="zh-CN" sz="1600" dirty="0">
                <a:solidFill>
                  <a:srgbClr val="404040"/>
                </a:solidFill>
              </a:endParaRPr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B4829C13-ECE7-4780-3EE8-610CFE71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209343" y="1895593"/>
              <a:ext cx="2700000" cy="1800000"/>
            </a:xfrm>
            <a:custGeom>
              <a:avLst/>
              <a:gdLst>
                <a:gd name="connsiteX0" fmla="*/ 179888 w 3401999"/>
                <a:gd name="connsiteY0" fmla="*/ 0 h 2267999"/>
                <a:gd name="connsiteX1" fmla="*/ 3222111 w 3401999"/>
                <a:gd name="connsiteY1" fmla="*/ 0 h 2267999"/>
                <a:gd name="connsiteX2" fmla="*/ 3258357 w 3401999"/>
                <a:gd name="connsiteY2" fmla="*/ 3654 h 2267999"/>
                <a:gd name="connsiteX3" fmla="*/ 3401999 w 3401999"/>
                <a:gd name="connsiteY3" fmla="*/ 179897 h 2267999"/>
                <a:gd name="connsiteX4" fmla="*/ 3401999 w 3401999"/>
                <a:gd name="connsiteY4" fmla="*/ 2088101 h 2267999"/>
                <a:gd name="connsiteX5" fmla="*/ 3222101 w 3401999"/>
                <a:gd name="connsiteY5" fmla="*/ 2267999 h 2267999"/>
                <a:gd name="connsiteX6" fmla="*/ 179898 w 3401999"/>
                <a:gd name="connsiteY6" fmla="*/ 2267999 h 2267999"/>
                <a:gd name="connsiteX7" fmla="*/ 0 w 3401999"/>
                <a:gd name="connsiteY7" fmla="*/ 2088101 h 2267999"/>
                <a:gd name="connsiteX8" fmla="*/ 0 w 3401999"/>
                <a:gd name="connsiteY8" fmla="*/ 179897 h 2267999"/>
                <a:gd name="connsiteX9" fmla="*/ 143643 w 3401999"/>
                <a:gd name="connsiteY9" fmla="*/ 3654 h 22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01999" h="2267999">
                  <a:moveTo>
                    <a:pt x="179888" y="0"/>
                  </a:moveTo>
                  <a:lnTo>
                    <a:pt x="3222111" y="0"/>
                  </a:lnTo>
                  <a:lnTo>
                    <a:pt x="3258357" y="3654"/>
                  </a:lnTo>
                  <a:cubicBezTo>
                    <a:pt x="3340333" y="20429"/>
                    <a:pt x="3401999" y="92962"/>
                    <a:pt x="3401999" y="179897"/>
                  </a:cubicBezTo>
                  <a:lnTo>
                    <a:pt x="3401999" y="2088101"/>
                  </a:lnTo>
                  <a:cubicBezTo>
                    <a:pt x="3401999" y="2187456"/>
                    <a:pt x="3321456" y="2267999"/>
                    <a:pt x="3222101" y="2267999"/>
                  </a:cubicBezTo>
                  <a:lnTo>
                    <a:pt x="179898" y="2267999"/>
                  </a:lnTo>
                  <a:cubicBezTo>
                    <a:pt x="80543" y="2267999"/>
                    <a:pt x="0" y="2187456"/>
                    <a:pt x="0" y="2088101"/>
                  </a:cubicBezTo>
                  <a:lnTo>
                    <a:pt x="0" y="179897"/>
                  </a:lnTo>
                  <a:cubicBezTo>
                    <a:pt x="0" y="92962"/>
                    <a:pt x="61666" y="20429"/>
                    <a:pt x="143643" y="3654"/>
                  </a:cubicBezTo>
                  <a:close/>
                </a:path>
              </a:pathLst>
            </a:cu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4235FE1-6A91-CD22-59E2-A265A0AC0828}"/>
                </a:ext>
              </a:extLst>
            </p:cNvPr>
            <p:cNvGrpSpPr/>
            <p:nvPr/>
          </p:nvGrpSpPr>
          <p:grpSpPr>
            <a:xfrm>
              <a:off x="10139786" y="3495507"/>
              <a:ext cx="668891" cy="631129"/>
              <a:chOff x="1188408" y="4856006"/>
              <a:chExt cx="668891" cy="631129"/>
            </a:xfrm>
          </p:grpSpPr>
          <p:sp>
            <p:nvSpPr>
              <p:cNvPr id="56" name="对话气泡3"/>
              <p:cNvSpPr/>
              <p:nvPr/>
            </p:nvSpPr>
            <p:spPr>
              <a:xfrm>
                <a:off x="1188408" y="4856006"/>
                <a:ext cx="668891" cy="631129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序号3"/>
              <p:cNvSpPr txBox="1"/>
              <p:nvPr/>
            </p:nvSpPr>
            <p:spPr>
              <a:xfrm>
                <a:off x="1315672" y="4909960"/>
                <a:ext cx="41436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FFFFFF"/>
                    </a:solidFill>
                    <a:latin typeface="+mj-lt"/>
                  </a:rPr>
                  <a:t>C</a:t>
                </a: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16200000">
            <a:off x="3367537" y="-1952415"/>
            <a:ext cx="5456927" cy="12192000"/>
          </a:xfrm>
          <a:custGeom>
            <a:avLst/>
            <a:gdLst>
              <a:gd name="connsiteX0" fmla="*/ 447186 w 5456927"/>
              <a:gd name="connsiteY0" fmla="*/ 0 h 12192000"/>
              <a:gd name="connsiteX1" fmla="*/ 447185 w 5456927"/>
              <a:gd name="connsiteY1" fmla="*/ 12192000 h 12192000"/>
              <a:gd name="connsiteX2" fmla="*/ 0 w 5456927"/>
              <a:gd name="connsiteY2" fmla="*/ 12192000 h 12192000"/>
              <a:gd name="connsiteX3" fmla="*/ 1 w 5456927"/>
              <a:gd name="connsiteY3" fmla="*/ 0 h 12192000"/>
              <a:gd name="connsiteX4" fmla="*/ 5456927 w 5456927"/>
              <a:gd name="connsiteY4" fmla="*/ 12168418 h 12192000"/>
              <a:gd name="connsiteX5" fmla="*/ 5275962 w 5456927"/>
              <a:gd name="connsiteY5" fmla="*/ 12192000 h 12192000"/>
              <a:gd name="connsiteX6" fmla="*/ 731941 w 5456927"/>
              <a:gd name="connsiteY6" fmla="*/ 12192000 h 12192000"/>
              <a:gd name="connsiteX7" fmla="*/ 447186 w 5456927"/>
              <a:gd name="connsiteY7" fmla="*/ 12192000 h 12192000"/>
              <a:gd name="connsiteX8" fmla="*/ 447187 w 5456927"/>
              <a:gd name="connsiteY8" fmla="*/ 1 h 12192000"/>
              <a:gd name="connsiteX9" fmla="*/ 731941 w 5456927"/>
              <a:gd name="connsiteY9" fmla="*/ 1 h 12192000"/>
              <a:gd name="connsiteX10" fmla="*/ 731941 w 5456927"/>
              <a:gd name="connsiteY10" fmla="*/ 0 h 12192000"/>
              <a:gd name="connsiteX11" fmla="*/ 926855 w 5456927"/>
              <a:gd name="connsiteY11" fmla="*/ 0 h 12192000"/>
              <a:gd name="connsiteX12" fmla="*/ 973492 w 5456927"/>
              <a:gd name="connsiteY12" fmla="*/ 6078 h 12192000"/>
              <a:gd name="connsiteX13" fmla="*/ 3094434 w 5456927"/>
              <a:gd name="connsiteY13" fmla="*/ 6071509 h 12192000"/>
              <a:gd name="connsiteX14" fmla="*/ 5456927 w 5456927"/>
              <a:gd name="connsiteY14" fmla="*/ 1216841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56927" h="12192000">
                <a:moveTo>
                  <a:pt x="447186" y="0"/>
                </a:moveTo>
                <a:lnTo>
                  <a:pt x="447185" y="12192000"/>
                </a:lnTo>
                <a:lnTo>
                  <a:pt x="0" y="12192000"/>
                </a:lnTo>
                <a:lnTo>
                  <a:pt x="1" y="0"/>
                </a:lnTo>
                <a:close/>
                <a:moveTo>
                  <a:pt x="5456927" y="12168418"/>
                </a:moveTo>
                <a:lnTo>
                  <a:pt x="5275962" y="12192000"/>
                </a:lnTo>
                <a:lnTo>
                  <a:pt x="731941" y="12192000"/>
                </a:lnTo>
                <a:lnTo>
                  <a:pt x="447186" y="12192000"/>
                </a:lnTo>
                <a:lnTo>
                  <a:pt x="447187" y="1"/>
                </a:lnTo>
                <a:lnTo>
                  <a:pt x="731941" y="1"/>
                </a:lnTo>
                <a:lnTo>
                  <a:pt x="731941" y="0"/>
                </a:lnTo>
                <a:lnTo>
                  <a:pt x="926855" y="0"/>
                </a:lnTo>
                <a:lnTo>
                  <a:pt x="973492" y="6078"/>
                </a:lnTo>
                <a:cubicBezTo>
                  <a:pt x="2164794" y="318301"/>
                  <a:pt x="3094434" y="2914731"/>
                  <a:pt x="3094434" y="6071509"/>
                </a:cubicBezTo>
                <a:cubicBezTo>
                  <a:pt x="3094434" y="9438740"/>
                  <a:pt x="4152158" y="12168418"/>
                  <a:pt x="5456927" y="1216841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68626774-5C48-A370-C236-C5074251CB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5-2</a:t>
            </a:r>
            <a:endParaRPr lang="zh-CN" altLang="en-US" dirty="0"/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CD5FEE37-B362-3DB8-D8D8-E964C7D14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季度工作内容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49E0D76-106A-E816-C8CF-610E4E13030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4576200-71AB-44FF-BCD8-D25D6D758837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49C980B-FA16-BC6C-B2CD-43E25B70C72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/>
              <a:t>Part 5 </a:t>
            </a:r>
            <a:r>
              <a:rPr lang="zh-CN" altLang="en-US"/>
              <a:t>未来工作计划</a:t>
            </a:r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25CAE24-AB42-60B9-D4A7-4078B537D84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19</a:t>
            </a:fld>
            <a:endParaRPr lang="zh-CN" altLang="en-US" dirty="0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911F304-5B18-9158-2C69-B24E4EF1EE21}"/>
              </a:ext>
            </a:extLst>
          </p:cNvPr>
          <p:cNvGrpSpPr/>
          <p:nvPr/>
        </p:nvGrpSpPr>
        <p:grpSpPr>
          <a:xfrm>
            <a:off x="8614821" y="1507656"/>
            <a:ext cx="2916779" cy="2461555"/>
            <a:chOff x="8614821" y="1507656"/>
            <a:chExt cx="2916779" cy="246155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5316331-1DD3-7A58-EA5E-8F21C8F3A134}"/>
                </a:ext>
              </a:extLst>
            </p:cNvPr>
            <p:cNvGrpSpPr/>
            <p:nvPr/>
          </p:nvGrpSpPr>
          <p:grpSpPr>
            <a:xfrm>
              <a:off x="8614821" y="1507656"/>
              <a:ext cx="2916779" cy="275012"/>
              <a:chOff x="8415924" y="1507656"/>
              <a:chExt cx="2916779" cy="275012"/>
            </a:xfrm>
          </p:grpSpPr>
          <p:sp>
            <p:nvSpPr>
              <p:cNvPr id="150" name="文字描述内容1"/>
              <p:cNvSpPr txBox="1"/>
              <p:nvPr/>
            </p:nvSpPr>
            <p:spPr>
              <a:xfrm>
                <a:off x="8665306" y="1507656"/>
                <a:ext cx="2667397" cy="2750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51" name="空心小圆1"/>
              <p:cNvSpPr/>
              <p:nvPr/>
            </p:nvSpPr>
            <p:spPr>
              <a:xfrm>
                <a:off x="8415924" y="1575265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F480965-0CBA-1BB7-786A-4A83075769DC}"/>
                </a:ext>
              </a:extLst>
            </p:cNvPr>
            <p:cNvGrpSpPr/>
            <p:nvPr/>
          </p:nvGrpSpPr>
          <p:grpSpPr>
            <a:xfrm>
              <a:off x="8614821" y="1869226"/>
              <a:ext cx="2916779" cy="275012"/>
              <a:chOff x="8415924" y="1869226"/>
              <a:chExt cx="2916779" cy="275012"/>
            </a:xfrm>
          </p:grpSpPr>
          <p:sp>
            <p:nvSpPr>
              <p:cNvPr id="152" name="文字描述内容2"/>
              <p:cNvSpPr txBox="1"/>
              <p:nvPr/>
            </p:nvSpPr>
            <p:spPr>
              <a:xfrm>
                <a:off x="8665306" y="1869226"/>
                <a:ext cx="2667397" cy="2750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53" name="空心小圆2"/>
              <p:cNvSpPr/>
              <p:nvPr/>
            </p:nvSpPr>
            <p:spPr>
              <a:xfrm>
                <a:off x="8415924" y="1936835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C31BEFD-8FE1-3A14-2BC1-6A3E04CEBC31}"/>
                </a:ext>
              </a:extLst>
            </p:cNvPr>
            <p:cNvGrpSpPr/>
            <p:nvPr/>
          </p:nvGrpSpPr>
          <p:grpSpPr>
            <a:xfrm>
              <a:off x="8614821" y="2230796"/>
              <a:ext cx="2916779" cy="275012"/>
              <a:chOff x="8415924" y="2230796"/>
              <a:chExt cx="2916779" cy="275012"/>
            </a:xfrm>
          </p:grpSpPr>
          <p:sp>
            <p:nvSpPr>
              <p:cNvPr id="154" name="文字描述内容3"/>
              <p:cNvSpPr txBox="1"/>
              <p:nvPr/>
            </p:nvSpPr>
            <p:spPr>
              <a:xfrm>
                <a:off x="8665306" y="2230796"/>
                <a:ext cx="2667397" cy="2750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55" name="空心小圆3"/>
              <p:cNvSpPr/>
              <p:nvPr/>
            </p:nvSpPr>
            <p:spPr>
              <a:xfrm>
                <a:off x="8415924" y="2298405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1AB7C506-75C1-383C-8347-66669464E0B5}"/>
                </a:ext>
              </a:extLst>
            </p:cNvPr>
            <p:cNvGrpSpPr/>
            <p:nvPr/>
          </p:nvGrpSpPr>
          <p:grpSpPr>
            <a:xfrm>
              <a:off x="9480771" y="2851222"/>
              <a:ext cx="1184881" cy="1117989"/>
              <a:chOff x="9480771" y="2851222"/>
              <a:chExt cx="1184881" cy="1117989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5DC5F3-F589-E896-73BA-5F4D95DFBBA3}"/>
                  </a:ext>
                </a:extLst>
              </p:cNvPr>
              <p:cNvGrpSpPr/>
              <p:nvPr/>
            </p:nvGrpSpPr>
            <p:grpSpPr>
              <a:xfrm>
                <a:off x="9480771" y="2851222"/>
                <a:ext cx="1184881" cy="1117989"/>
                <a:chOff x="9281874" y="2851222"/>
                <a:chExt cx="1184881" cy="1117989"/>
              </a:xfrm>
            </p:grpSpPr>
            <p:sp>
              <p:nvSpPr>
                <p:cNvPr id="93" name="对话气泡1"/>
                <p:cNvSpPr/>
                <p:nvPr/>
              </p:nvSpPr>
              <p:spPr>
                <a:xfrm flipV="1">
                  <a:off x="9281874" y="2851222"/>
                  <a:ext cx="1184881" cy="1117989"/>
                </a:xfrm>
                <a:prstGeom prst="wedgeEllipseCallout">
                  <a:avLst>
                    <a:gd name="adj1" fmla="val -954"/>
                    <a:gd name="adj2" fmla="val 61874"/>
                  </a:avLst>
                </a:prstGeom>
                <a:solidFill>
                  <a:srgbClr val="FFFFFF"/>
                </a:solidFill>
                <a:ln w="25400">
                  <a:noFill/>
                </a:ln>
                <a:effectLst>
                  <a:outerShdw blurRad="127000" dist="38100" dir="2700000" algn="tl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gradFill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100000">
                          <a:schemeClr val="accent1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</a:endParaRPr>
                </a:p>
              </p:txBody>
            </p:sp>
            <p:sp>
              <p:nvSpPr>
                <p:cNvPr id="94" name="文本框 93"/>
                <p:cNvSpPr txBox="1"/>
                <p:nvPr/>
              </p:nvSpPr>
              <p:spPr>
                <a:xfrm>
                  <a:off x="9450803" y="3061342"/>
                  <a:ext cx="84702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360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1">
                              <a:lumMod val="5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latin typeface="+mj-lt"/>
                    </a:defRPr>
                  </a:lvl1pPr>
                </a:lstStyle>
                <a:p>
                  <a:r>
                    <a:rPr lang="en-US" altLang="zh-CN" dirty="0">
                      <a:gradFill>
                        <a:gsLst>
                          <a:gs pos="0">
                            <a:schemeClr val="accent1"/>
                          </a:gs>
                          <a:gs pos="65000">
                            <a:schemeClr val="accent1">
                              <a:lumMod val="75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</a:rPr>
                    <a:t>Q4</a:t>
                  </a:r>
                  <a:endParaRPr lang="zh-CN" altLang="en-US" dirty="0">
                    <a:gradFill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</a:endParaRPr>
                </a:p>
              </p:txBody>
            </p:sp>
          </p:grpSp>
          <p:sp>
            <p:nvSpPr>
              <p:cNvPr id="64" name="对话气泡1">
                <a:extLst>
                  <a:ext uri="{FF2B5EF4-FFF2-40B4-BE49-F238E27FC236}">
                    <a16:creationId xmlns:a16="http://schemas.microsoft.com/office/drawing/2014/main" id="{C822EEA0-B170-6E87-C023-C50245436903}"/>
                  </a:ext>
                </a:extLst>
              </p:cNvPr>
              <p:cNvSpPr/>
              <p:nvPr/>
            </p:nvSpPr>
            <p:spPr>
              <a:xfrm flipV="1">
                <a:off x="9552032" y="2918459"/>
                <a:ext cx="1042360" cy="983514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635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>
                  <a:gradFill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3EAE29D4-4320-C0A6-F7E5-06F8BDFEC28C}"/>
              </a:ext>
            </a:extLst>
          </p:cNvPr>
          <p:cNvGrpSpPr/>
          <p:nvPr/>
        </p:nvGrpSpPr>
        <p:grpSpPr>
          <a:xfrm>
            <a:off x="5963348" y="3163975"/>
            <a:ext cx="2916779" cy="2465429"/>
            <a:chOff x="5963348" y="3163975"/>
            <a:chExt cx="2916779" cy="246542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988AC48-1495-EB10-446E-15947A0C8E1F}"/>
                </a:ext>
              </a:extLst>
            </p:cNvPr>
            <p:cNvGrpSpPr/>
            <p:nvPr/>
          </p:nvGrpSpPr>
          <p:grpSpPr>
            <a:xfrm>
              <a:off x="5963348" y="4631252"/>
              <a:ext cx="2916779" cy="275012"/>
              <a:chOff x="5897047" y="4631252"/>
              <a:chExt cx="2916779" cy="275012"/>
            </a:xfrm>
          </p:grpSpPr>
          <p:sp>
            <p:nvSpPr>
              <p:cNvPr id="143" name="文字描述内容1"/>
              <p:cNvSpPr txBox="1"/>
              <p:nvPr/>
            </p:nvSpPr>
            <p:spPr>
              <a:xfrm>
                <a:off x="6146429" y="4631252"/>
                <a:ext cx="2667397" cy="2750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44" name="空心小圆1"/>
              <p:cNvSpPr/>
              <p:nvPr/>
            </p:nvSpPr>
            <p:spPr>
              <a:xfrm>
                <a:off x="5897047" y="4698861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7337783-207A-B859-458A-F58661ABE58A}"/>
                </a:ext>
              </a:extLst>
            </p:cNvPr>
            <p:cNvGrpSpPr/>
            <p:nvPr/>
          </p:nvGrpSpPr>
          <p:grpSpPr>
            <a:xfrm>
              <a:off x="5963348" y="4992822"/>
              <a:ext cx="2916779" cy="275012"/>
              <a:chOff x="5897047" y="4992822"/>
              <a:chExt cx="2916779" cy="275012"/>
            </a:xfrm>
          </p:grpSpPr>
          <p:sp>
            <p:nvSpPr>
              <p:cNvPr id="145" name="文字描述内容2"/>
              <p:cNvSpPr txBox="1"/>
              <p:nvPr/>
            </p:nvSpPr>
            <p:spPr>
              <a:xfrm>
                <a:off x="6146429" y="4992822"/>
                <a:ext cx="2667397" cy="2750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46" name="空心小圆2"/>
              <p:cNvSpPr/>
              <p:nvPr/>
            </p:nvSpPr>
            <p:spPr>
              <a:xfrm>
                <a:off x="5897047" y="5060431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E34DA8F-3543-3CE0-451D-5370020D019F}"/>
                </a:ext>
              </a:extLst>
            </p:cNvPr>
            <p:cNvGrpSpPr/>
            <p:nvPr/>
          </p:nvGrpSpPr>
          <p:grpSpPr>
            <a:xfrm>
              <a:off x="5963348" y="5354392"/>
              <a:ext cx="2916779" cy="275012"/>
              <a:chOff x="5897047" y="5354392"/>
              <a:chExt cx="2916779" cy="275012"/>
            </a:xfrm>
          </p:grpSpPr>
          <p:sp>
            <p:nvSpPr>
              <p:cNvPr id="147" name="文字描述内容3"/>
              <p:cNvSpPr txBox="1"/>
              <p:nvPr/>
            </p:nvSpPr>
            <p:spPr>
              <a:xfrm>
                <a:off x="6146429" y="5354392"/>
                <a:ext cx="2667397" cy="2750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48" name="空心小圆3"/>
              <p:cNvSpPr/>
              <p:nvPr/>
            </p:nvSpPr>
            <p:spPr>
              <a:xfrm>
                <a:off x="5897047" y="5422001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544B0B72-6822-59FC-4ADB-898CAFADD006}"/>
                </a:ext>
              </a:extLst>
            </p:cNvPr>
            <p:cNvGrpSpPr/>
            <p:nvPr/>
          </p:nvGrpSpPr>
          <p:grpSpPr>
            <a:xfrm>
              <a:off x="6829298" y="3163975"/>
              <a:ext cx="1184881" cy="1117989"/>
              <a:chOff x="6829298" y="3163975"/>
              <a:chExt cx="1184881" cy="1117989"/>
            </a:xfrm>
          </p:grpSpPr>
          <p:sp>
            <p:nvSpPr>
              <p:cNvPr id="90" name="对话气泡1"/>
              <p:cNvSpPr/>
              <p:nvPr/>
            </p:nvSpPr>
            <p:spPr>
              <a:xfrm>
                <a:off x="6829298" y="3163975"/>
                <a:ext cx="1184881" cy="1117989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solidFill>
                <a:srgbClr val="FFFFFF"/>
              </a:solidFill>
              <a:ln w="25400">
                <a:noFill/>
              </a:ln>
              <a:effectLst>
                <a:outerShdw blurRad="127000" dist="381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gradFill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</a:rPr>
                  <a:t>Q3</a:t>
                </a:r>
                <a:endParaRPr lang="zh-CN" altLang="en-US" sz="36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  <p:sp>
            <p:nvSpPr>
              <p:cNvPr id="66" name="对话气泡1">
                <a:extLst>
                  <a:ext uri="{FF2B5EF4-FFF2-40B4-BE49-F238E27FC236}">
                    <a16:creationId xmlns:a16="http://schemas.microsoft.com/office/drawing/2014/main" id="{27BBE57B-6397-E7D0-1A18-91BB9F0A7720}"/>
                  </a:ext>
                </a:extLst>
              </p:cNvPr>
              <p:cNvSpPr/>
              <p:nvPr/>
            </p:nvSpPr>
            <p:spPr>
              <a:xfrm>
                <a:off x="6900559" y="3231214"/>
                <a:ext cx="1042360" cy="983512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635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B904628-B2D7-731B-D685-6394B51BF935}"/>
              </a:ext>
            </a:extLst>
          </p:cNvPr>
          <p:cNvGrpSpPr/>
          <p:nvPr/>
        </p:nvGrpSpPr>
        <p:grpSpPr>
          <a:xfrm>
            <a:off x="3311874" y="2052355"/>
            <a:ext cx="2916779" cy="2422139"/>
            <a:chOff x="3311874" y="2052355"/>
            <a:chExt cx="2916779" cy="242213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7EBC8D94-1331-E265-8EA7-8503F8B2C5E8}"/>
                </a:ext>
              </a:extLst>
            </p:cNvPr>
            <p:cNvGrpSpPr/>
            <p:nvPr/>
          </p:nvGrpSpPr>
          <p:grpSpPr>
            <a:xfrm>
              <a:off x="3311874" y="2052355"/>
              <a:ext cx="2916779" cy="275012"/>
              <a:chOff x="3378171" y="2052355"/>
              <a:chExt cx="2916779" cy="275012"/>
            </a:xfrm>
          </p:grpSpPr>
          <p:sp>
            <p:nvSpPr>
              <p:cNvPr id="135" name="文字描述内容1"/>
              <p:cNvSpPr txBox="1"/>
              <p:nvPr/>
            </p:nvSpPr>
            <p:spPr>
              <a:xfrm>
                <a:off x="3627553" y="2052355"/>
                <a:ext cx="2667397" cy="2750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36" name="空心小圆1"/>
              <p:cNvSpPr/>
              <p:nvPr/>
            </p:nvSpPr>
            <p:spPr>
              <a:xfrm>
                <a:off x="3378171" y="2119964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DA2978D-8AB9-62C6-6E3C-F9348F287C2F}"/>
                </a:ext>
              </a:extLst>
            </p:cNvPr>
            <p:cNvGrpSpPr/>
            <p:nvPr/>
          </p:nvGrpSpPr>
          <p:grpSpPr>
            <a:xfrm>
              <a:off x="3311874" y="2413925"/>
              <a:ext cx="2916779" cy="275012"/>
              <a:chOff x="3378171" y="2413925"/>
              <a:chExt cx="2916779" cy="275012"/>
            </a:xfrm>
          </p:grpSpPr>
          <p:sp>
            <p:nvSpPr>
              <p:cNvPr id="137" name="文字描述内容2"/>
              <p:cNvSpPr txBox="1"/>
              <p:nvPr/>
            </p:nvSpPr>
            <p:spPr>
              <a:xfrm>
                <a:off x="3627553" y="2413925"/>
                <a:ext cx="2667397" cy="2750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38" name="空心小圆2"/>
              <p:cNvSpPr/>
              <p:nvPr/>
            </p:nvSpPr>
            <p:spPr>
              <a:xfrm>
                <a:off x="3378171" y="2481534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8DA3282-3014-CE9D-C9F0-30AC486A1A4D}"/>
                </a:ext>
              </a:extLst>
            </p:cNvPr>
            <p:cNvGrpSpPr/>
            <p:nvPr/>
          </p:nvGrpSpPr>
          <p:grpSpPr>
            <a:xfrm>
              <a:off x="3311874" y="2775495"/>
              <a:ext cx="2916779" cy="275012"/>
              <a:chOff x="3378171" y="2775495"/>
              <a:chExt cx="2916779" cy="275012"/>
            </a:xfrm>
          </p:grpSpPr>
          <p:sp>
            <p:nvSpPr>
              <p:cNvPr id="139" name="文字描述内容3"/>
              <p:cNvSpPr txBox="1"/>
              <p:nvPr/>
            </p:nvSpPr>
            <p:spPr>
              <a:xfrm>
                <a:off x="3627553" y="2775495"/>
                <a:ext cx="2667397" cy="2750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40" name="空心小圆3"/>
              <p:cNvSpPr/>
              <p:nvPr/>
            </p:nvSpPr>
            <p:spPr>
              <a:xfrm>
                <a:off x="3378171" y="2843104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D55CCC0-714E-6320-AFA2-735A02F9F4AB}"/>
                </a:ext>
              </a:extLst>
            </p:cNvPr>
            <p:cNvGrpSpPr/>
            <p:nvPr/>
          </p:nvGrpSpPr>
          <p:grpSpPr>
            <a:xfrm>
              <a:off x="4177824" y="3356505"/>
              <a:ext cx="1184881" cy="1117989"/>
              <a:chOff x="4177824" y="3356505"/>
              <a:chExt cx="1184881" cy="1117989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873D3636-3B5E-B9E9-5BF5-A595D9DFD856}"/>
                  </a:ext>
                </a:extLst>
              </p:cNvPr>
              <p:cNvGrpSpPr/>
              <p:nvPr/>
            </p:nvGrpSpPr>
            <p:grpSpPr>
              <a:xfrm>
                <a:off x="4177824" y="3356505"/>
                <a:ext cx="1184881" cy="1117989"/>
                <a:chOff x="4244121" y="3356505"/>
                <a:chExt cx="1184881" cy="1117989"/>
              </a:xfrm>
            </p:grpSpPr>
            <p:sp>
              <p:nvSpPr>
                <p:cNvPr id="89" name="对话气泡1"/>
                <p:cNvSpPr/>
                <p:nvPr/>
              </p:nvSpPr>
              <p:spPr>
                <a:xfrm flipV="1">
                  <a:off x="4244121" y="3356505"/>
                  <a:ext cx="1184881" cy="1117989"/>
                </a:xfrm>
                <a:prstGeom prst="wedgeEllipseCallout">
                  <a:avLst>
                    <a:gd name="adj1" fmla="val -954"/>
                    <a:gd name="adj2" fmla="val 61874"/>
                  </a:avLst>
                </a:prstGeom>
                <a:solidFill>
                  <a:srgbClr val="FFFFFF"/>
                </a:solidFill>
                <a:ln w="25400">
                  <a:noFill/>
                </a:ln>
                <a:effectLst>
                  <a:outerShdw blurRad="127000" dist="38100" dir="2700000" algn="tl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gradFill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100000">
                          <a:schemeClr val="accent1"/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</a:endParaRPr>
                </a:p>
              </p:txBody>
            </p:sp>
            <p:sp>
              <p:nvSpPr>
                <p:cNvPr id="92" name="文本框 91"/>
                <p:cNvSpPr txBox="1"/>
                <p:nvPr/>
              </p:nvSpPr>
              <p:spPr>
                <a:xfrm>
                  <a:off x="4413050" y="3566625"/>
                  <a:ext cx="84702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dirty="0">
                      <a:gradFill>
                        <a:gsLst>
                          <a:gs pos="0">
                            <a:schemeClr val="accent1"/>
                          </a:gs>
                          <a:gs pos="65000">
                            <a:schemeClr val="accent1">
                              <a:lumMod val="75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latin typeface="+mj-lt"/>
                    </a:rPr>
                    <a:t>Q2</a:t>
                  </a:r>
                  <a:endParaRPr lang="zh-CN" altLang="en-US" sz="3600" dirty="0">
                    <a:gradFill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</a:endParaRPr>
                </a:p>
              </p:txBody>
            </p:sp>
          </p:grpSp>
          <p:sp>
            <p:nvSpPr>
              <p:cNvPr id="68" name="对话气泡1">
                <a:extLst>
                  <a:ext uri="{FF2B5EF4-FFF2-40B4-BE49-F238E27FC236}">
                    <a16:creationId xmlns:a16="http://schemas.microsoft.com/office/drawing/2014/main" id="{2F4FF21F-11B1-967C-112B-7131CF19FD2C}"/>
                  </a:ext>
                </a:extLst>
              </p:cNvPr>
              <p:cNvSpPr/>
              <p:nvPr/>
            </p:nvSpPr>
            <p:spPr>
              <a:xfrm flipV="1">
                <a:off x="4249085" y="3423742"/>
                <a:ext cx="1042360" cy="983514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635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>
                  <a:gradFill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1F39173-60D2-4857-967B-4902D92A9722}"/>
              </a:ext>
            </a:extLst>
          </p:cNvPr>
          <p:cNvGrpSpPr/>
          <p:nvPr/>
        </p:nvGrpSpPr>
        <p:grpSpPr>
          <a:xfrm>
            <a:off x="660400" y="3523421"/>
            <a:ext cx="2916779" cy="2495441"/>
            <a:chOff x="660400" y="3523421"/>
            <a:chExt cx="2916779" cy="249544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6B40864-3001-DBCC-19C4-7EFB05219F8D}"/>
                </a:ext>
              </a:extLst>
            </p:cNvPr>
            <p:cNvGrpSpPr/>
            <p:nvPr/>
          </p:nvGrpSpPr>
          <p:grpSpPr>
            <a:xfrm>
              <a:off x="660400" y="5020710"/>
              <a:ext cx="2916779" cy="275012"/>
              <a:chOff x="907134" y="5020710"/>
              <a:chExt cx="2916779" cy="275012"/>
            </a:xfrm>
          </p:grpSpPr>
          <p:sp>
            <p:nvSpPr>
              <p:cNvPr id="102" name="文字描述内容1"/>
              <p:cNvSpPr txBox="1"/>
              <p:nvPr/>
            </p:nvSpPr>
            <p:spPr>
              <a:xfrm>
                <a:off x="1156516" y="5020710"/>
                <a:ext cx="2667397" cy="2750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05" name="空心小圆1"/>
              <p:cNvSpPr/>
              <p:nvPr/>
            </p:nvSpPr>
            <p:spPr>
              <a:xfrm>
                <a:off x="907134" y="5088319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127E5DF-68CD-8B57-9E0D-4D37EE8C6236}"/>
                </a:ext>
              </a:extLst>
            </p:cNvPr>
            <p:cNvGrpSpPr/>
            <p:nvPr/>
          </p:nvGrpSpPr>
          <p:grpSpPr>
            <a:xfrm>
              <a:off x="660400" y="5382280"/>
              <a:ext cx="2916779" cy="275012"/>
              <a:chOff x="907134" y="5382280"/>
              <a:chExt cx="2916779" cy="275012"/>
            </a:xfrm>
          </p:grpSpPr>
          <p:sp>
            <p:nvSpPr>
              <p:cNvPr id="103" name="文字描述内容2"/>
              <p:cNvSpPr txBox="1"/>
              <p:nvPr/>
            </p:nvSpPr>
            <p:spPr>
              <a:xfrm>
                <a:off x="1156516" y="5382280"/>
                <a:ext cx="2667397" cy="2750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06" name="空心小圆2"/>
              <p:cNvSpPr/>
              <p:nvPr/>
            </p:nvSpPr>
            <p:spPr>
              <a:xfrm>
                <a:off x="907134" y="5449889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DB60824-2D9A-C776-5D7D-3A22DCA66DCA}"/>
                </a:ext>
              </a:extLst>
            </p:cNvPr>
            <p:cNvGrpSpPr/>
            <p:nvPr/>
          </p:nvGrpSpPr>
          <p:grpSpPr>
            <a:xfrm>
              <a:off x="660400" y="5743850"/>
              <a:ext cx="2916779" cy="275012"/>
              <a:chOff x="907134" y="5743850"/>
              <a:chExt cx="2916779" cy="275012"/>
            </a:xfrm>
          </p:grpSpPr>
          <p:sp>
            <p:nvSpPr>
              <p:cNvPr id="104" name="文字描述内容3"/>
              <p:cNvSpPr txBox="1"/>
              <p:nvPr/>
            </p:nvSpPr>
            <p:spPr>
              <a:xfrm>
                <a:off x="1156516" y="5743850"/>
                <a:ext cx="2667397" cy="2750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404040"/>
                    </a:solidFill>
                  </a:rPr>
                  <a:t>单击输入内容，单击输入内容</a:t>
                </a:r>
              </a:p>
            </p:txBody>
          </p:sp>
          <p:sp>
            <p:nvSpPr>
              <p:cNvPr id="107" name="空心小圆3"/>
              <p:cNvSpPr/>
              <p:nvPr/>
            </p:nvSpPr>
            <p:spPr>
              <a:xfrm>
                <a:off x="907134" y="5811459"/>
                <a:ext cx="139794" cy="139794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101784B4-A427-6F7B-F37B-9C1201324AF4}"/>
                </a:ext>
              </a:extLst>
            </p:cNvPr>
            <p:cNvGrpSpPr/>
            <p:nvPr/>
          </p:nvGrpSpPr>
          <p:grpSpPr>
            <a:xfrm>
              <a:off x="1478511" y="3523421"/>
              <a:ext cx="1184881" cy="1117989"/>
              <a:chOff x="1478511" y="3523421"/>
              <a:chExt cx="1184881" cy="1117989"/>
            </a:xfrm>
          </p:grpSpPr>
          <p:sp>
            <p:nvSpPr>
              <p:cNvPr id="72" name="对话气泡1"/>
              <p:cNvSpPr/>
              <p:nvPr/>
            </p:nvSpPr>
            <p:spPr>
              <a:xfrm>
                <a:off x="1478511" y="3523421"/>
                <a:ext cx="1184881" cy="1117989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solidFill>
                <a:srgbClr val="FFFFFF"/>
              </a:solidFill>
              <a:ln w="25400">
                <a:noFill/>
              </a:ln>
              <a:effectLst>
                <a:outerShdw blurRad="127000" dist="381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gradFill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+mj-lt"/>
                  </a:rPr>
                  <a:t>Q1</a:t>
                </a:r>
                <a:endParaRPr lang="zh-CN" altLang="en-US" sz="36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  <p:sp>
            <p:nvSpPr>
              <p:cNvPr id="70" name="对话气泡1">
                <a:extLst>
                  <a:ext uri="{FF2B5EF4-FFF2-40B4-BE49-F238E27FC236}">
                    <a16:creationId xmlns:a16="http://schemas.microsoft.com/office/drawing/2014/main" id="{DFE99B44-BDBE-8D22-E82A-C9675FFD0C45}"/>
                  </a:ext>
                </a:extLst>
              </p:cNvPr>
              <p:cNvSpPr/>
              <p:nvPr/>
            </p:nvSpPr>
            <p:spPr>
              <a:xfrm>
                <a:off x="1549772" y="3590660"/>
                <a:ext cx="1042360" cy="983512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noFill/>
              <a:ln w="635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>
            <a:extLst>
              <a:ext uri="{FF2B5EF4-FFF2-40B4-BE49-F238E27FC236}">
                <a16:creationId xmlns:a16="http://schemas.microsoft.com/office/drawing/2014/main" id="{B2583F8D-8B78-ED19-35F3-1EF8DB694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0DB0A120-2AD1-68DF-F5BE-52007D1FE6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91EEE7D-2A35-5F47-AA35-589CD33DE609}"/>
              </a:ext>
            </a:extLst>
          </p:cNvPr>
          <p:cNvGrpSpPr/>
          <p:nvPr/>
        </p:nvGrpSpPr>
        <p:grpSpPr>
          <a:xfrm>
            <a:off x="6642018" y="1321839"/>
            <a:ext cx="3712586" cy="681738"/>
            <a:chOff x="6782694" y="1321839"/>
            <a:chExt cx="3712586" cy="681738"/>
          </a:xfrm>
        </p:grpSpPr>
        <p:sp>
          <p:nvSpPr>
            <p:cNvPr id="7" name="序号1"/>
            <p:cNvSpPr txBox="1"/>
            <p:nvPr/>
          </p:nvSpPr>
          <p:spPr>
            <a:xfrm>
              <a:off x="6782694" y="1321839"/>
              <a:ext cx="625171" cy="61555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0</a:t>
              </a:r>
              <a:r>
                <a:rPr lang="zh-CN" altLang="en-US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1</a:t>
              </a:r>
            </a:p>
          </p:txBody>
        </p:sp>
        <p:sp>
          <p:nvSpPr>
            <p:cNvPr id="8" name="中文标题1"/>
            <p:cNvSpPr txBox="1"/>
            <p:nvPr/>
          </p:nvSpPr>
          <p:spPr>
            <a:xfrm>
              <a:off x="7492492" y="1353287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年度工作概述</a:t>
              </a:r>
            </a:p>
          </p:txBody>
        </p:sp>
        <p:sp>
          <p:nvSpPr>
            <p:cNvPr id="26" name="英文标题1"/>
            <p:cNvSpPr txBox="1"/>
            <p:nvPr/>
          </p:nvSpPr>
          <p:spPr>
            <a:xfrm>
              <a:off x="7492492" y="1721277"/>
              <a:ext cx="1780103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Overview of annual work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E1C2A9BF-5E53-798B-6606-324097FF5593}"/>
                </a:ext>
              </a:extLst>
            </p:cNvPr>
            <p:cNvCxnSpPr>
              <a:cxnSpLocks/>
            </p:cNvCxnSpPr>
            <p:nvPr/>
          </p:nvCxnSpPr>
          <p:spPr>
            <a:xfrm>
              <a:off x="6782694" y="2003577"/>
              <a:ext cx="3712586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7BF703E-01D4-F8EC-6CD0-2657A35104DD}"/>
              </a:ext>
            </a:extLst>
          </p:cNvPr>
          <p:cNvGrpSpPr/>
          <p:nvPr/>
        </p:nvGrpSpPr>
        <p:grpSpPr>
          <a:xfrm>
            <a:off x="6642018" y="2224510"/>
            <a:ext cx="3712586" cy="681738"/>
            <a:chOff x="6782694" y="2224510"/>
            <a:chExt cx="3712586" cy="681738"/>
          </a:xfrm>
        </p:grpSpPr>
        <p:sp>
          <p:nvSpPr>
            <p:cNvPr id="9" name="序号2"/>
            <p:cNvSpPr txBox="1"/>
            <p:nvPr/>
          </p:nvSpPr>
          <p:spPr>
            <a:xfrm>
              <a:off x="6782694" y="2224510"/>
              <a:ext cx="625171" cy="61555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0</a:t>
              </a:r>
              <a:r>
                <a:rPr lang="zh-CN" altLang="en-US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2</a:t>
              </a:r>
            </a:p>
          </p:txBody>
        </p:sp>
        <p:sp>
          <p:nvSpPr>
            <p:cNvPr id="10" name="中文标题2"/>
            <p:cNvSpPr txBox="1"/>
            <p:nvPr/>
          </p:nvSpPr>
          <p:spPr>
            <a:xfrm>
              <a:off x="7507732" y="2255958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工作完成情况</a:t>
              </a:r>
            </a:p>
          </p:txBody>
        </p:sp>
        <p:sp>
          <p:nvSpPr>
            <p:cNvPr id="27" name="英文标题2"/>
            <p:cNvSpPr txBox="1"/>
            <p:nvPr/>
          </p:nvSpPr>
          <p:spPr>
            <a:xfrm>
              <a:off x="7507732" y="2623948"/>
              <a:ext cx="1416350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Completion of work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7775B2AF-B520-02E4-76BD-48AFD1238D3B}"/>
                </a:ext>
              </a:extLst>
            </p:cNvPr>
            <p:cNvCxnSpPr>
              <a:cxnSpLocks/>
            </p:cNvCxnSpPr>
            <p:nvPr/>
          </p:nvCxnSpPr>
          <p:spPr>
            <a:xfrm>
              <a:off x="6782694" y="2906248"/>
              <a:ext cx="3712586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E806F95-F5E3-8CE9-AF7E-B7FBAA7B0247}"/>
              </a:ext>
            </a:extLst>
          </p:cNvPr>
          <p:cNvGrpSpPr/>
          <p:nvPr/>
        </p:nvGrpSpPr>
        <p:grpSpPr>
          <a:xfrm>
            <a:off x="6642018" y="3127181"/>
            <a:ext cx="3712586" cy="681738"/>
            <a:chOff x="6782694" y="3127181"/>
            <a:chExt cx="3712586" cy="681738"/>
          </a:xfrm>
        </p:grpSpPr>
        <p:sp>
          <p:nvSpPr>
            <p:cNvPr id="11" name="序号3"/>
            <p:cNvSpPr txBox="1"/>
            <p:nvPr/>
          </p:nvSpPr>
          <p:spPr>
            <a:xfrm>
              <a:off x="6782694" y="3127181"/>
              <a:ext cx="625171" cy="61555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0</a:t>
              </a:r>
              <a:r>
                <a:rPr lang="zh-CN" altLang="en-US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3</a:t>
              </a:r>
            </a:p>
          </p:txBody>
        </p:sp>
        <p:sp>
          <p:nvSpPr>
            <p:cNvPr id="12" name="中文标题3"/>
            <p:cNvSpPr txBox="1"/>
            <p:nvPr/>
          </p:nvSpPr>
          <p:spPr>
            <a:xfrm>
              <a:off x="7507732" y="3158629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工作成果展示</a:t>
              </a:r>
            </a:p>
          </p:txBody>
        </p:sp>
        <p:sp>
          <p:nvSpPr>
            <p:cNvPr id="30" name="英文标题3"/>
            <p:cNvSpPr txBox="1"/>
            <p:nvPr/>
          </p:nvSpPr>
          <p:spPr>
            <a:xfrm>
              <a:off x="7507732" y="3526619"/>
              <a:ext cx="2450094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Presentation of work performance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AB7580F7-E88B-C19F-6E8B-7BFA0975D917}"/>
                </a:ext>
              </a:extLst>
            </p:cNvPr>
            <p:cNvCxnSpPr>
              <a:cxnSpLocks/>
            </p:cNvCxnSpPr>
            <p:nvPr/>
          </p:nvCxnSpPr>
          <p:spPr>
            <a:xfrm>
              <a:off x="6782694" y="3808919"/>
              <a:ext cx="3712586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E8512B6-1545-D33F-C61D-65C866338841}"/>
              </a:ext>
            </a:extLst>
          </p:cNvPr>
          <p:cNvGrpSpPr/>
          <p:nvPr/>
        </p:nvGrpSpPr>
        <p:grpSpPr>
          <a:xfrm>
            <a:off x="6642018" y="4029852"/>
            <a:ext cx="3712586" cy="681738"/>
            <a:chOff x="6782694" y="4029852"/>
            <a:chExt cx="3712586" cy="681738"/>
          </a:xfrm>
        </p:grpSpPr>
        <p:sp>
          <p:nvSpPr>
            <p:cNvPr id="13" name="序号4"/>
            <p:cNvSpPr txBox="1"/>
            <p:nvPr/>
          </p:nvSpPr>
          <p:spPr>
            <a:xfrm>
              <a:off x="6782694" y="4029852"/>
              <a:ext cx="625171" cy="61555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0</a:t>
              </a:r>
              <a:r>
                <a:rPr lang="zh-CN" altLang="en-US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4</a:t>
              </a:r>
            </a:p>
          </p:txBody>
        </p:sp>
        <p:sp>
          <p:nvSpPr>
            <p:cNvPr id="14" name="中文标题4"/>
            <p:cNvSpPr txBox="1"/>
            <p:nvPr/>
          </p:nvSpPr>
          <p:spPr>
            <a:xfrm>
              <a:off x="7507732" y="406130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工作收获不足</a:t>
              </a:r>
            </a:p>
          </p:txBody>
        </p:sp>
        <p:sp>
          <p:nvSpPr>
            <p:cNvPr id="31" name="英文标题4"/>
            <p:cNvSpPr txBox="1"/>
            <p:nvPr/>
          </p:nvSpPr>
          <p:spPr>
            <a:xfrm>
              <a:off x="7507732" y="4429290"/>
              <a:ext cx="2300053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Gains and shortcomings of work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1776A2-8CF0-8CD1-9B79-150AD489F464}"/>
                </a:ext>
              </a:extLst>
            </p:cNvPr>
            <p:cNvCxnSpPr>
              <a:cxnSpLocks/>
            </p:cNvCxnSpPr>
            <p:nvPr/>
          </p:nvCxnSpPr>
          <p:spPr>
            <a:xfrm>
              <a:off x="6782694" y="4711590"/>
              <a:ext cx="3712586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4A91D82-AB46-6BE1-23CC-682DB00CBBF3}"/>
              </a:ext>
            </a:extLst>
          </p:cNvPr>
          <p:cNvGrpSpPr/>
          <p:nvPr/>
        </p:nvGrpSpPr>
        <p:grpSpPr>
          <a:xfrm>
            <a:off x="6642018" y="4932523"/>
            <a:ext cx="3712586" cy="681735"/>
            <a:chOff x="6782694" y="4932523"/>
            <a:chExt cx="3712586" cy="681735"/>
          </a:xfrm>
        </p:grpSpPr>
        <p:sp>
          <p:nvSpPr>
            <p:cNvPr id="15" name="序号5"/>
            <p:cNvSpPr txBox="1"/>
            <p:nvPr/>
          </p:nvSpPr>
          <p:spPr>
            <a:xfrm>
              <a:off x="6782694" y="4932523"/>
              <a:ext cx="625171" cy="61555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0</a:t>
              </a:r>
              <a:r>
                <a:rPr lang="zh-CN" altLang="en-US" sz="4000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5</a:t>
              </a:r>
            </a:p>
          </p:txBody>
        </p:sp>
        <p:sp>
          <p:nvSpPr>
            <p:cNvPr id="16" name="中文标题5"/>
            <p:cNvSpPr txBox="1"/>
            <p:nvPr/>
          </p:nvSpPr>
          <p:spPr>
            <a:xfrm>
              <a:off x="7507732" y="4963972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未来工作计划</a:t>
              </a:r>
            </a:p>
          </p:txBody>
        </p:sp>
        <p:sp>
          <p:nvSpPr>
            <p:cNvPr id="32" name="英文标题5"/>
            <p:cNvSpPr txBox="1"/>
            <p:nvPr/>
          </p:nvSpPr>
          <p:spPr>
            <a:xfrm>
              <a:off x="7507732" y="5331961"/>
              <a:ext cx="276505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思源黑体 CN Regular" panose="020B0500000000000000" pitchFamily="34" charset="-122"/>
                </a:rPr>
                <a:t>The work strategy for the coming years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4B8B07A-268A-D917-EAED-9CA51243FB35}"/>
                </a:ext>
              </a:extLst>
            </p:cNvPr>
            <p:cNvCxnSpPr>
              <a:cxnSpLocks/>
            </p:cNvCxnSpPr>
            <p:nvPr/>
          </p:nvCxnSpPr>
          <p:spPr>
            <a:xfrm>
              <a:off x="6782694" y="5614258"/>
              <a:ext cx="3712586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28ACAD-23E7-1898-1F45-DC9A21DC2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137505"/>
            <a:ext cx="6142707" cy="2659190"/>
          </a:xfrm>
        </p:spPr>
        <p:txBody>
          <a:bodyPr/>
          <a:lstStyle/>
          <a:p>
            <a:r>
              <a:rPr lang="zh-CN" altLang="en-US" dirty="0"/>
              <a:t>奋力向前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zh-CN" altLang="en-US" dirty="0"/>
              <a:t>未来可期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B52E7F-1286-C9A1-9A8A-1AF006FECD0B}"/>
              </a:ext>
            </a:extLst>
          </p:cNvPr>
          <p:cNvSpPr txBox="1"/>
          <p:nvPr/>
        </p:nvSpPr>
        <p:spPr>
          <a:xfrm>
            <a:off x="660400" y="831334"/>
            <a:ext cx="754694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rgbClr val="FFFFFF"/>
                </a:solidFill>
              </a:rPr>
              <a:t>YOUR LOGO</a:t>
            </a:r>
            <a:endParaRPr lang="zh-CN" altLang="en-US" sz="1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标题"/>
          <p:cNvSpPr txBox="1"/>
          <p:nvPr/>
        </p:nvSpPr>
        <p:spPr>
          <a:xfrm>
            <a:off x="698500" y="546100"/>
            <a:ext cx="643676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rgbClr val="404040"/>
                </a:solidFill>
                <a:latin typeface="+mj-ea"/>
                <a:ea typeface="+mj-ea"/>
              </a:rPr>
              <a:t>PPT</a:t>
            </a:r>
            <a:r>
              <a:rPr lang="zh-CN" altLang="en-US" sz="2400" dirty="0">
                <a:solidFill>
                  <a:srgbClr val="404040"/>
                </a:solidFill>
                <a:latin typeface="+mj-ea"/>
                <a:ea typeface="+mj-ea"/>
              </a:rPr>
              <a:t>模板使用说明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（本页为说明页，用户可在使用模板时删除本页）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2134FB7-BE50-0C62-5C38-08F568F85920}"/>
              </a:ext>
            </a:extLst>
          </p:cNvPr>
          <p:cNvGrpSpPr/>
          <p:nvPr/>
        </p:nvGrpSpPr>
        <p:grpSpPr>
          <a:xfrm>
            <a:off x="4347786" y="1130300"/>
            <a:ext cx="3456000" cy="4999039"/>
            <a:chOff x="4347786" y="1130300"/>
            <a:chExt cx="3456000" cy="4999039"/>
          </a:xfrm>
        </p:grpSpPr>
        <p:cxnSp>
          <p:nvCxnSpPr>
            <p:cNvPr id="19" name="直接连接符2"/>
            <p:cNvCxnSpPr>
              <a:cxnSpLocks/>
            </p:cNvCxnSpPr>
            <p:nvPr/>
          </p:nvCxnSpPr>
          <p:spPr>
            <a:xfrm>
              <a:off x="4347786" y="1130300"/>
              <a:ext cx="3456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子标题2"/>
            <p:cNvSpPr txBox="1"/>
            <p:nvPr/>
          </p:nvSpPr>
          <p:spPr>
            <a:xfrm>
              <a:off x="4347786" y="1321449"/>
              <a:ext cx="127421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02 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素材说明</a:t>
              </a:r>
            </a:p>
          </p:txBody>
        </p:sp>
        <p:sp>
          <p:nvSpPr>
            <p:cNvPr id="21" name="白色矩形2"/>
            <p:cNvSpPr/>
            <p:nvPr/>
          </p:nvSpPr>
          <p:spPr>
            <a:xfrm>
              <a:off x="4347786" y="1744133"/>
              <a:ext cx="3456000" cy="43852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54000" dist="1270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CB57BF1-4069-D94B-A970-1DEB3611E34F}"/>
                </a:ext>
              </a:extLst>
            </p:cNvPr>
            <p:cNvGrpSpPr/>
            <p:nvPr/>
          </p:nvGrpSpPr>
          <p:grpSpPr>
            <a:xfrm>
              <a:off x="4779258" y="2176106"/>
              <a:ext cx="482606" cy="274194"/>
              <a:chOff x="5168268" y="1941881"/>
              <a:chExt cx="482606" cy="274194"/>
            </a:xfrm>
          </p:grpSpPr>
          <p:sp>
            <p:nvSpPr>
              <p:cNvPr id="22" name="圆角矩形3"/>
              <p:cNvSpPr/>
              <p:nvPr/>
            </p:nvSpPr>
            <p:spPr>
              <a:xfrm>
                <a:off x="5168268" y="1941881"/>
                <a:ext cx="482606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小标题3"/>
              <p:cNvSpPr txBox="1"/>
              <p:nvPr/>
            </p:nvSpPr>
            <p:spPr>
              <a:xfrm>
                <a:off x="5238206" y="1971256"/>
                <a:ext cx="35907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+mn-ea"/>
                  </a:rPr>
                  <a:t>图片</a:t>
                </a:r>
              </a:p>
            </p:txBody>
          </p:sp>
        </p:grpSp>
        <p:sp>
          <p:nvSpPr>
            <p:cNvPr id="24" name="素材使用说明1"/>
            <p:cNvSpPr txBox="1"/>
            <p:nvPr/>
          </p:nvSpPr>
          <p:spPr>
            <a:xfrm>
              <a:off x="4840314" y="2570510"/>
              <a:ext cx="2514409" cy="1161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模板中使用的图片来源于</a:t>
              </a:r>
              <a:r>
                <a:rPr lang="en-US" altLang="zh-CN" sz="1600" dirty="0">
                  <a:solidFill>
                    <a:srgbClr val="404040"/>
                  </a:solidFill>
                </a:rPr>
                <a:t>Pexels.com</a:t>
              </a:r>
              <a:r>
                <a:rPr lang="zh-CN" altLang="en-US" sz="1600" dirty="0">
                  <a:solidFill>
                    <a:srgbClr val="404040"/>
                  </a:solidFill>
                </a:rPr>
                <a:t>，网站图片素材已注明可以免费使用，您可在遵循网站许可条款内使用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0ADA04D-DAFF-475D-3F2D-C02F325B9E64}"/>
                </a:ext>
              </a:extLst>
            </p:cNvPr>
            <p:cNvGrpSpPr/>
            <p:nvPr/>
          </p:nvGrpSpPr>
          <p:grpSpPr>
            <a:xfrm>
              <a:off x="4779258" y="4146078"/>
              <a:ext cx="482606" cy="274194"/>
              <a:chOff x="5168268" y="3853345"/>
              <a:chExt cx="482606" cy="274194"/>
            </a:xfrm>
          </p:grpSpPr>
          <p:sp>
            <p:nvSpPr>
              <p:cNvPr id="25" name="圆角矩形4"/>
              <p:cNvSpPr/>
              <p:nvPr/>
            </p:nvSpPr>
            <p:spPr>
              <a:xfrm>
                <a:off x="5168268" y="3853345"/>
                <a:ext cx="482606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小标题4"/>
              <p:cNvSpPr txBox="1"/>
              <p:nvPr/>
            </p:nvSpPr>
            <p:spPr>
              <a:xfrm>
                <a:off x="5238206" y="3882720"/>
                <a:ext cx="35907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+mn-ea"/>
                  </a:rPr>
                  <a:t>图标</a:t>
                </a:r>
              </a:p>
            </p:txBody>
          </p:sp>
        </p:grpSp>
        <p:sp>
          <p:nvSpPr>
            <p:cNvPr id="27" name="素材使用说明2"/>
            <p:cNvSpPr txBox="1"/>
            <p:nvPr/>
          </p:nvSpPr>
          <p:spPr>
            <a:xfrm>
              <a:off x="4840315" y="4461170"/>
              <a:ext cx="2514408" cy="11582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模板中使用的图标来源于</a:t>
              </a:r>
              <a:r>
                <a:rPr lang="en-US" altLang="zh-CN" sz="1600" dirty="0" err="1">
                  <a:solidFill>
                    <a:srgbClr val="404040"/>
                  </a:solidFill>
                </a:rPr>
                <a:t>islide</a:t>
              </a:r>
              <a:r>
                <a:rPr lang="en-US" altLang="zh-CN" sz="1600" dirty="0">
                  <a:solidFill>
                    <a:srgbClr val="404040"/>
                  </a:solidFill>
                </a:rPr>
                <a:t> </a:t>
              </a:r>
              <a:r>
                <a:rPr lang="zh-CN" altLang="en-US" sz="1600" dirty="0">
                  <a:solidFill>
                    <a:srgbClr val="404040"/>
                  </a:solidFill>
                </a:rPr>
                <a:t>图标库，具有 </a:t>
              </a:r>
              <a:r>
                <a:rPr lang="en-US" altLang="zh-CN" sz="1600" dirty="0">
                  <a:solidFill>
                    <a:srgbClr val="404040"/>
                  </a:solidFill>
                </a:rPr>
                <a:t>CC0 </a:t>
              </a:r>
              <a:r>
                <a:rPr lang="zh-CN" altLang="en-US" sz="1600" dirty="0">
                  <a:solidFill>
                    <a:srgbClr val="404040"/>
                  </a:solidFill>
                </a:rPr>
                <a:t>共享协议。您可在遵循 </a:t>
              </a:r>
              <a:r>
                <a:rPr lang="en-US" altLang="zh-CN" sz="1600" dirty="0">
                  <a:solidFill>
                    <a:srgbClr val="404040"/>
                  </a:solidFill>
                </a:rPr>
                <a:t>CC0 </a:t>
              </a:r>
              <a:r>
                <a:rPr lang="zh-CN" altLang="en-US" sz="1600" dirty="0">
                  <a:solidFill>
                    <a:srgbClr val="404040"/>
                  </a:solidFill>
                </a:rPr>
                <a:t>共享协议的情况下使用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E9181BD-EC6B-ED4B-CF8A-E8E5F18F96F5}"/>
              </a:ext>
            </a:extLst>
          </p:cNvPr>
          <p:cNvGrpSpPr/>
          <p:nvPr/>
        </p:nvGrpSpPr>
        <p:grpSpPr>
          <a:xfrm>
            <a:off x="8289004" y="1130300"/>
            <a:ext cx="3240000" cy="4999039"/>
            <a:chOff x="8289004" y="1130300"/>
            <a:chExt cx="3240000" cy="4999039"/>
          </a:xfrm>
        </p:grpSpPr>
        <p:cxnSp>
          <p:nvCxnSpPr>
            <p:cNvPr id="28" name="直接连接符3"/>
            <p:cNvCxnSpPr>
              <a:cxnSpLocks/>
            </p:cNvCxnSpPr>
            <p:nvPr/>
          </p:nvCxnSpPr>
          <p:spPr>
            <a:xfrm>
              <a:off x="8289004" y="1130300"/>
              <a:ext cx="3240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子标题3"/>
            <p:cNvSpPr txBox="1"/>
            <p:nvPr/>
          </p:nvSpPr>
          <p:spPr>
            <a:xfrm>
              <a:off x="8289004" y="1321449"/>
              <a:ext cx="127421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03 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配色说明</a:t>
              </a:r>
            </a:p>
          </p:txBody>
        </p:sp>
        <p:sp>
          <p:nvSpPr>
            <p:cNvPr id="30" name="白色矩形3"/>
            <p:cNvSpPr/>
            <p:nvPr/>
          </p:nvSpPr>
          <p:spPr>
            <a:xfrm>
              <a:off x="8289004" y="1744133"/>
              <a:ext cx="3240000" cy="43852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54000" dist="1270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C236751-86E3-0D85-B40F-34A24072C43C}"/>
                </a:ext>
              </a:extLst>
            </p:cNvPr>
            <p:cNvGrpSpPr/>
            <p:nvPr/>
          </p:nvGrpSpPr>
          <p:grpSpPr>
            <a:xfrm>
              <a:off x="8732280" y="2099228"/>
              <a:ext cx="2458475" cy="631788"/>
              <a:chOff x="8895322" y="2099228"/>
              <a:chExt cx="2458475" cy="631788"/>
            </a:xfrm>
          </p:grpSpPr>
          <p:sp>
            <p:nvSpPr>
              <p:cNvPr id="31" name="色卡1"/>
              <p:cNvSpPr/>
              <p:nvPr/>
            </p:nvSpPr>
            <p:spPr>
              <a:xfrm>
                <a:off x="8895322" y="2099228"/>
                <a:ext cx="631788" cy="6317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RGB1"/>
              <p:cNvSpPr txBox="1"/>
              <p:nvPr/>
            </p:nvSpPr>
            <p:spPr>
              <a:xfrm>
                <a:off x="9719361" y="2102946"/>
                <a:ext cx="1634436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211,177,142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3" name="十六进制1"/>
              <p:cNvSpPr txBox="1"/>
              <p:nvPr/>
            </p:nvSpPr>
            <p:spPr>
              <a:xfrm>
                <a:off x="9719361" y="2455427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#D3B18E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EB0AE0A-BE63-BB24-D23E-7028C33E1FAF}"/>
                </a:ext>
              </a:extLst>
            </p:cNvPr>
            <p:cNvGrpSpPr/>
            <p:nvPr/>
          </p:nvGrpSpPr>
          <p:grpSpPr>
            <a:xfrm>
              <a:off x="8732280" y="3122653"/>
              <a:ext cx="2349395" cy="631788"/>
              <a:chOff x="8895322" y="3197981"/>
              <a:chExt cx="2349395" cy="631788"/>
            </a:xfrm>
          </p:grpSpPr>
          <p:sp>
            <p:nvSpPr>
              <p:cNvPr id="49" name="色卡3"/>
              <p:cNvSpPr/>
              <p:nvPr/>
            </p:nvSpPr>
            <p:spPr>
              <a:xfrm>
                <a:off x="8895322" y="3197981"/>
                <a:ext cx="631788" cy="63178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RGB3"/>
              <p:cNvSpPr txBox="1"/>
              <p:nvPr/>
            </p:nvSpPr>
            <p:spPr>
              <a:xfrm>
                <a:off x="9719361" y="3201699"/>
                <a:ext cx="1525356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186,133,78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51" name="十六进制3"/>
              <p:cNvSpPr txBox="1"/>
              <p:nvPr/>
            </p:nvSpPr>
            <p:spPr>
              <a:xfrm>
                <a:off x="9719361" y="3554180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#BA854E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E98F0EC-D0F2-E157-303D-FF14529990FD}"/>
                </a:ext>
              </a:extLst>
            </p:cNvPr>
            <p:cNvGrpSpPr/>
            <p:nvPr/>
          </p:nvGrpSpPr>
          <p:grpSpPr>
            <a:xfrm>
              <a:off x="8732280" y="4146078"/>
              <a:ext cx="2538908" cy="631788"/>
              <a:chOff x="8895322" y="4301910"/>
              <a:chExt cx="2538908" cy="631788"/>
            </a:xfrm>
          </p:grpSpPr>
          <p:sp>
            <p:nvSpPr>
              <p:cNvPr id="37" name="色卡3"/>
              <p:cNvSpPr/>
              <p:nvPr/>
            </p:nvSpPr>
            <p:spPr>
              <a:xfrm>
                <a:off x="8895322" y="4301910"/>
                <a:ext cx="631788" cy="63178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RGB3"/>
              <p:cNvSpPr txBox="1"/>
              <p:nvPr/>
            </p:nvSpPr>
            <p:spPr>
              <a:xfrm>
                <a:off x="9719361" y="4305628"/>
                <a:ext cx="1714869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169,138,104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9" name="十六进制3"/>
              <p:cNvSpPr txBox="1"/>
              <p:nvPr/>
            </p:nvSpPr>
            <p:spPr>
              <a:xfrm>
                <a:off x="9719361" y="4658109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#A98A68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46BF514E-D2A2-FAD8-2882-38E0D66EEB7E}"/>
                </a:ext>
              </a:extLst>
            </p:cNvPr>
            <p:cNvGrpSpPr/>
            <p:nvPr/>
          </p:nvGrpSpPr>
          <p:grpSpPr>
            <a:xfrm>
              <a:off x="8744616" y="5169504"/>
              <a:ext cx="1840772" cy="631788"/>
              <a:chOff x="8907658" y="5394380"/>
              <a:chExt cx="1840772" cy="631788"/>
            </a:xfrm>
          </p:grpSpPr>
          <p:sp>
            <p:nvSpPr>
              <p:cNvPr id="34" name="色卡2"/>
              <p:cNvSpPr/>
              <p:nvPr/>
            </p:nvSpPr>
            <p:spPr>
              <a:xfrm>
                <a:off x="8907658" y="5394380"/>
                <a:ext cx="631788" cy="6317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RGB2"/>
              <p:cNvSpPr txBox="1"/>
              <p:nvPr/>
            </p:nvSpPr>
            <p:spPr>
              <a:xfrm>
                <a:off x="9719361" y="5398098"/>
                <a:ext cx="1029069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0,0,0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6" name="十六进制2"/>
              <p:cNvSpPr txBox="1"/>
              <p:nvPr/>
            </p:nvSpPr>
            <p:spPr>
              <a:xfrm>
                <a:off x="9719361" y="5750579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#000000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4BFC94C-7833-7245-6A13-8B969F8D7B2C}"/>
              </a:ext>
            </a:extLst>
          </p:cNvPr>
          <p:cNvGrpSpPr/>
          <p:nvPr/>
        </p:nvGrpSpPr>
        <p:grpSpPr>
          <a:xfrm>
            <a:off x="660400" y="1130300"/>
            <a:ext cx="3202168" cy="4999038"/>
            <a:chOff x="660400" y="1130300"/>
            <a:chExt cx="3202168" cy="4999038"/>
          </a:xfrm>
        </p:grpSpPr>
        <p:cxnSp>
          <p:nvCxnSpPr>
            <p:cNvPr id="3" name="直接连接符1"/>
            <p:cNvCxnSpPr>
              <a:cxnSpLocks/>
            </p:cNvCxnSpPr>
            <p:nvPr/>
          </p:nvCxnSpPr>
          <p:spPr>
            <a:xfrm>
              <a:off x="660400" y="1130300"/>
              <a:ext cx="320216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子标题1"/>
            <p:cNvSpPr txBox="1"/>
            <p:nvPr/>
          </p:nvSpPr>
          <p:spPr>
            <a:xfrm>
              <a:off x="698500" y="1321449"/>
              <a:ext cx="127421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01 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字体说明</a:t>
              </a:r>
            </a:p>
          </p:txBody>
        </p:sp>
        <p:sp>
          <p:nvSpPr>
            <p:cNvPr id="5" name="白色矩形1"/>
            <p:cNvSpPr/>
            <p:nvPr/>
          </p:nvSpPr>
          <p:spPr>
            <a:xfrm>
              <a:off x="660400" y="1744132"/>
              <a:ext cx="3202168" cy="43852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54000" dist="1270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04040"/>
                </a:solidFill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9EB2F1AB-19D5-8E47-5CBB-6433B58579DE}"/>
                </a:ext>
              </a:extLst>
            </p:cNvPr>
            <p:cNvGrpSpPr/>
            <p:nvPr/>
          </p:nvGrpSpPr>
          <p:grpSpPr>
            <a:xfrm>
              <a:off x="1111584" y="2176106"/>
              <a:ext cx="858020" cy="274194"/>
              <a:chOff x="1111584" y="2176106"/>
              <a:chExt cx="858020" cy="274194"/>
            </a:xfrm>
          </p:grpSpPr>
          <p:sp>
            <p:nvSpPr>
              <p:cNvPr id="6" name="圆角矩形1"/>
              <p:cNvSpPr/>
              <p:nvPr/>
            </p:nvSpPr>
            <p:spPr>
              <a:xfrm>
                <a:off x="1111584" y="2176106"/>
                <a:ext cx="858020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小标题1"/>
              <p:cNvSpPr txBox="1"/>
              <p:nvPr/>
            </p:nvSpPr>
            <p:spPr>
              <a:xfrm>
                <a:off x="1181522" y="2205481"/>
                <a:ext cx="71814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+mn-ea"/>
                  </a:rPr>
                  <a:t>标题字体</a:t>
                </a:r>
              </a:p>
            </p:txBody>
          </p:sp>
        </p:grpSp>
        <p:sp>
          <p:nvSpPr>
            <p:cNvPr id="8" name="字体1"/>
            <p:cNvSpPr txBox="1"/>
            <p:nvPr/>
          </p:nvSpPr>
          <p:spPr>
            <a:xfrm>
              <a:off x="1181522" y="2570510"/>
              <a:ext cx="189532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rgbClr val="404040"/>
                  </a:solidFill>
                  <a:latin typeface="+mj-ea"/>
                  <a:ea typeface="+mj-ea"/>
                </a:rPr>
                <a:t>思源宋体 </a:t>
              </a:r>
              <a:r>
                <a:rPr lang="en-US" altLang="zh-CN" sz="1600" dirty="0">
                  <a:solidFill>
                    <a:srgbClr val="404040"/>
                  </a:solidFill>
                  <a:latin typeface="+mj-ea"/>
                  <a:ea typeface="+mj-ea"/>
                </a:rPr>
                <a:t>CN Heavy</a:t>
              </a:r>
              <a:endParaRPr lang="zh-CN" altLang="en-US" sz="1600" dirty="0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6EACDC0-1923-CDB8-BF68-4023320AE8E2}"/>
                </a:ext>
              </a:extLst>
            </p:cNvPr>
            <p:cNvGrpSpPr/>
            <p:nvPr/>
          </p:nvGrpSpPr>
          <p:grpSpPr>
            <a:xfrm>
              <a:off x="1111584" y="3024554"/>
              <a:ext cx="858020" cy="274194"/>
              <a:chOff x="1111584" y="3024554"/>
              <a:chExt cx="858020" cy="274194"/>
            </a:xfrm>
          </p:grpSpPr>
          <p:sp>
            <p:nvSpPr>
              <p:cNvPr id="9" name="圆角矩形2"/>
              <p:cNvSpPr/>
              <p:nvPr/>
            </p:nvSpPr>
            <p:spPr>
              <a:xfrm>
                <a:off x="1111584" y="3024554"/>
                <a:ext cx="858020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小标题2"/>
              <p:cNvSpPr txBox="1"/>
              <p:nvPr/>
            </p:nvSpPr>
            <p:spPr>
              <a:xfrm>
                <a:off x="1181522" y="3053929"/>
                <a:ext cx="71814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+mn-ea"/>
                  </a:rPr>
                  <a:t>正文字体</a:t>
                </a:r>
              </a:p>
            </p:txBody>
          </p:sp>
        </p:grpSp>
        <p:sp>
          <p:nvSpPr>
            <p:cNvPr id="11" name="字体2"/>
            <p:cNvSpPr txBox="1"/>
            <p:nvPr/>
          </p:nvSpPr>
          <p:spPr>
            <a:xfrm>
              <a:off x="1181522" y="3418958"/>
              <a:ext cx="178696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思源黑体 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CN Regular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4F4AFC7-FA6D-5F9B-4BA7-41E1D90D1B36}"/>
                </a:ext>
              </a:extLst>
            </p:cNvPr>
            <p:cNvSpPr txBox="1"/>
            <p:nvPr/>
          </p:nvSpPr>
          <p:spPr>
            <a:xfrm>
              <a:off x="1181522" y="4048375"/>
              <a:ext cx="2094603" cy="175291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封面页主标题：</a:t>
              </a:r>
              <a:r>
                <a:rPr lang="en-US" altLang="zh-CN" sz="1600" dirty="0">
                  <a:solidFill>
                    <a:srgbClr val="404040"/>
                  </a:solidFill>
                </a:rPr>
                <a:t>48</a:t>
              </a:r>
              <a:endParaRPr lang="zh-CN" altLang="en-US" sz="1600" dirty="0">
                <a:solidFill>
                  <a:srgbClr val="40404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封面页副标题：</a:t>
              </a:r>
              <a:r>
                <a:rPr lang="en-US" altLang="zh-CN" sz="1600" dirty="0">
                  <a:solidFill>
                    <a:srgbClr val="404040"/>
                  </a:solidFill>
                </a:rPr>
                <a:t>20</a:t>
              </a:r>
              <a:endParaRPr lang="zh-CN" altLang="en-US" sz="1600" dirty="0">
                <a:solidFill>
                  <a:srgbClr val="40404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正文一级标题：24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正文二级标题：20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正文：16</a:t>
              </a:r>
              <a:endParaRPr lang="en-US" altLang="zh-CN" sz="1600" dirty="0">
                <a:solidFill>
                  <a:srgbClr val="40404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标注或辅助说明：12</a:t>
              </a:r>
            </a:p>
          </p:txBody>
        </p:sp>
        <p:cxnSp>
          <p:nvCxnSpPr>
            <p:cNvPr id="48" name="直接连接符1">
              <a:extLst>
                <a:ext uri="{FF2B5EF4-FFF2-40B4-BE49-F238E27FC236}">
                  <a16:creationId xmlns:a16="http://schemas.microsoft.com/office/drawing/2014/main" id="{B073519E-9FCF-046E-9F47-0010077F42EB}"/>
                </a:ext>
              </a:extLst>
            </p:cNvPr>
            <p:cNvCxnSpPr>
              <a:cxnSpLocks/>
            </p:cNvCxnSpPr>
            <p:nvPr/>
          </p:nvCxnSpPr>
          <p:spPr>
            <a:xfrm>
              <a:off x="1111584" y="3854006"/>
              <a:ext cx="23760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Adan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一枚 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 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制作爱好者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5450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擅长类型：工作汇报｜图表分析｜调研报告等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50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每一份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的制作，都值得被认真打磨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65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zhizuya-2022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018DAA-1467-3867-DC01-4F5CAB201A3B}"/>
              </a:ext>
            </a:extLst>
          </p:cNvPr>
          <p:cNvGrpSpPr/>
          <p:nvPr/>
        </p:nvGrpSpPr>
        <p:grpSpPr>
          <a:xfrm>
            <a:off x="1212866" y="2325586"/>
            <a:ext cx="9927083" cy="509370"/>
            <a:chOff x="1212866" y="2325586"/>
            <a:chExt cx="9927083" cy="50937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CA18E08-E678-111F-F1E6-ABDAACB6BAF2}"/>
                </a:ext>
              </a:extLst>
            </p:cNvPr>
            <p:cNvSpPr/>
            <p:nvPr/>
          </p:nvSpPr>
          <p:spPr>
            <a:xfrm>
              <a:off x="1212866" y="2325586"/>
              <a:ext cx="9927083" cy="509370"/>
            </a:xfrm>
            <a:prstGeom prst="roundRect">
              <a:avLst>
                <a:gd name="adj" fmla="val 14960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dash"/>
            </a:ln>
            <a:effectLst>
              <a:innerShdw blurRad="114300">
                <a:srgbClr val="FF5200">
                  <a:alpha val="30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C2546A6-03B4-B4A9-0FCF-ABA076415249}"/>
                </a:ext>
              </a:extLst>
            </p:cNvPr>
            <p:cNvSpPr txBox="1"/>
            <p:nvPr/>
          </p:nvSpPr>
          <p:spPr>
            <a:xfrm>
              <a:off x="2008537" y="2419620"/>
              <a:ext cx="86213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仅供学习参考之用！未经许可禁止在</a:t>
              </a: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PC/M/App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平台</a:t>
              </a:r>
              <a:r>
                <a:rPr lang="zh-CN" altLang="en-US" b="1" dirty="0">
                  <a:solidFill>
                    <a:srgbClr val="FF0000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转载、传播、贩卖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！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endParaRPr>
            </a:p>
          </p:txBody>
        </p:sp>
        <p:sp>
          <p:nvSpPr>
            <p:cNvPr id="8" name="lighbulb-with-filament_18634">
              <a:extLst>
                <a:ext uri="{FF2B5EF4-FFF2-40B4-BE49-F238E27FC236}">
                  <a16:creationId xmlns:a16="http://schemas.microsoft.com/office/drawing/2014/main" id="{916821DE-6833-C75C-46C0-20F9701F5C17}"/>
                </a:ext>
              </a:extLst>
            </p:cNvPr>
            <p:cNvSpPr/>
            <p:nvPr/>
          </p:nvSpPr>
          <p:spPr>
            <a:xfrm>
              <a:off x="1418865" y="2418482"/>
              <a:ext cx="219435" cy="323578"/>
            </a:xfrm>
            <a:custGeom>
              <a:avLst/>
              <a:gdLst>
                <a:gd name="connsiteX0" fmla="*/ 183169 w 412808"/>
                <a:gd name="connsiteY0" fmla="*/ 577164 h 608724"/>
                <a:gd name="connsiteX1" fmla="*/ 183169 w 412808"/>
                <a:gd name="connsiteY1" fmla="*/ 588757 h 608724"/>
                <a:gd name="connsiteX2" fmla="*/ 229639 w 412808"/>
                <a:gd name="connsiteY2" fmla="*/ 588757 h 608724"/>
                <a:gd name="connsiteX3" fmla="*/ 229639 w 412808"/>
                <a:gd name="connsiteY3" fmla="*/ 577164 h 608724"/>
                <a:gd name="connsiteX4" fmla="*/ 155141 w 412808"/>
                <a:gd name="connsiteY4" fmla="*/ 545512 h 608724"/>
                <a:gd name="connsiteX5" fmla="*/ 155141 w 412808"/>
                <a:gd name="connsiteY5" fmla="*/ 557197 h 608724"/>
                <a:gd name="connsiteX6" fmla="*/ 173120 w 412808"/>
                <a:gd name="connsiteY6" fmla="*/ 557197 h 608724"/>
                <a:gd name="connsiteX7" fmla="*/ 239688 w 412808"/>
                <a:gd name="connsiteY7" fmla="*/ 557197 h 608724"/>
                <a:gd name="connsiteX8" fmla="*/ 257667 w 412808"/>
                <a:gd name="connsiteY8" fmla="*/ 557197 h 608724"/>
                <a:gd name="connsiteX9" fmla="*/ 257667 w 412808"/>
                <a:gd name="connsiteY9" fmla="*/ 545512 h 608724"/>
                <a:gd name="connsiteX10" fmla="*/ 155141 w 412808"/>
                <a:gd name="connsiteY10" fmla="*/ 513952 h 608724"/>
                <a:gd name="connsiteX11" fmla="*/ 155141 w 412808"/>
                <a:gd name="connsiteY11" fmla="*/ 525637 h 608724"/>
                <a:gd name="connsiteX12" fmla="*/ 257667 w 412808"/>
                <a:gd name="connsiteY12" fmla="*/ 525637 h 608724"/>
                <a:gd name="connsiteX13" fmla="*/ 257667 w 412808"/>
                <a:gd name="connsiteY13" fmla="*/ 513952 h 608724"/>
                <a:gd name="connsiteX14" fmla="*/ 145183 w 412808"/>
                <a:gd name="connsiteY14" fmla="*/ 493985 h 608724"/>
                <a:gd name="connsiteX15" fmla="*/ 267717 w 412808"/>
                <a:gd name="connsiteY15" fmla="*/ 493985 h 608724"/>
                <a:gd name="connsiteX16" fmla="*/ 277675 w 412808"/>
                <a:gd name="connsiteY16" fmla="*/ 504014 h 608724"/>
                <a:gd name="connsiteX17" fmla="*/ 277675 w 412808"/>
                <a:gd name="connsiteY17" fmla="*/ 535574 h 608724"/>
                <a:gd name="connsiteX18" fmla="*/ 277675 w 412808"/>
                <a:gd name="connsiteY18" fmla="*/ 567135 h 608724"/>
                <a:gd name="connsiteX19" fmla="*/ 267717 w 412808"/>
                <a:gd name="connsiteY19" fmla="*/ 577164 h 608724"/>
                <a:gd name="connsiteX20" fmla="*/ 249646 w 412808"/>
                <a:gd name="connsiteY20" fmla="*/ 577164 h 608724"/>
                <a:gd name="connsiteX21" fmla="*/ 249646 w 412808"/>
                <a:gd name="connsiteY21" fmla="*/ 598695 h 608724"/>
                <a:gd name="connsiteX22" fmla="*/ 239688 w 412808"/>
                <a:gd name="connsiteY22" fmla="*/ 608724 h 608724"/>
                <a:gd name="connsiteX23" fmla="*/ 173120 w 412808"/>
                <a:gd name="connsiteY23" fmla="*/ 608724 h 608724"/>
                <a:gd name="connsiteX24" fmla="*/ 163162 w 412808"/>
                <a:gd name="connsiteY24" fmla="*/ 598695 h 608724"/>
                <a:gd name="connsiteX25" fmla="*/ 163162 w 412808"/>
                <a:gd name="connsiteY25" fmla="*/ 577164 h 608724"/>
                <a:gd name="connsiteX26" fmla="*/ 145183 w 412808"/>
                <a:gd name="connsiteY26" fmla="*/ 577164 h 608724"/>
                <a:gd name="connsiteX27" fmla="*/ 135133 w 412808"/>
                <a:gd name="connsiteY27" fmla="*/ 567135 h 608724"/>
                <a:gd name="connsiteX28" fmla="*/ 135133 w 412808"/>
                <a:gd name="connsiteY28" fmla="*/ 535574 h 608724"/>
                <a:gd name="connsiteX29" fmla="*/ 135133 w 412808"/>
                <a:gd name="connsiteY29" fmla="*/ 504014 h 608724"/>
                <a:gd name="connsiteX30" fmla="*/ 145183 w 412808"/>
                <a:gd name="connsiteY30" fmla="*/ 493985 h 608724"/>
                <a:gd name="connsiteX31" fmla="*/ 172295 w 412808"/>
                <a:gd name="connsiteY31" fmla="*/ 254300 h 608724"/>
                <a:gd name="connsiteX32" fmla="*/ 138187 w 412808"/>
                <a:gd name="connsiteY32" fmla="*/ 270776 h 608724"/>
                <a:gd name="connsiteX33" fmla="*/ 135052 w 412808"/>
                <a:gd name="connsiteY33" fmla="*/ 270684 h 608724"/>
                <a:gd name="connsiteX34" fmla="*/ 182989 w 412808"/>
                <a:gd name="connsiteY34" fmla="*/ 468859 h 608724"/>
                <a:gd name="connsiteX35" fmla="*/ 229911 w 412808"/>
                <a:gd name="connsiteY35" fmla="*/ 468859 h 608724"/>
                <a:gd name="connsiteX36" fmla="*/ 277571 w 412808"/>
                <a:gd name="connsiteY36" fmla="*/ 271973 h 608724"/>
                <a:gd name="connsiteX37" fmla="*/ 274714 w 412808"/>
                <a:gd name="connsiteY37" fmla="*/ 272065 h 608724"/>
                <a:gd name="connsiteX38" fmla="*/ 240052 w 412808"/>
                <a:gd name="connsiteY38" fmla="*/ 254944 h 608724"/>
                <a:gd name="connsiteX39" fmla="*/ 206404 w 412808"/>
                <a:gd name="connsiteY39" fmla="*/ 270776 h 608724"/>
                <a:gd name="connsiteX40" fmla="*/ 172295 w 412808"/>
                <a:gd name="connsiteY40" fmla="*/ 254300 h 608724"/>
                <a:gd name="connsiteX41" fmla="*/ 205021 w 412808"/>
                <a:gd name="connsiteY41" fmla="*/ 20043 h 608724"/>
                <a:gd name="connsiteX42" fmla="*/ 203362 w 412808"/>
                <a:gd name="connsiteY42" fmla="*/ 20227 h 608724"/>
                <a:gd name="connsiteX43" fmla="*/ 20004 w 412808"/>
                <a:gd name="connsiteY43" fmla="*/ 209474 h 608724"/>
                <a:gd name="connsiteX44" fmla="*/ 98178 w 412808"/>
                <a:gd name="connsiteY44" fmla="*/ 362546 h 608724"/>
                <a:gd name="connsiteX45" fmla="*/ 100943 w 412808"/>
                <a:gd name="connsiteY45" fmla="*/ 364295 h 608724"/>
                <a:gd name="connsiteX46" fmla="*/ 112928 w 412808"/>
                <a:gd name="connsiteY46" fmla="*/ 372303 h 608724"/>
                <a:gd name="connsiteX47" fmla="*/ 155057 w 412808"/>
                <a:gd name="connsiteY47" fmla="*/ 468859 h 608724"/>
                <a:gd name="connsiteX48" fmla="*/ 162892 w 412808"/>
                <a:gd name="connsiteY48" fmla="*/ 468859 h 608724"/>
                <a:gd name="connsiteX49" fmla="*/ 108226 w 412808"/>
                <a:gd name="connsiteY49" fmla="*/ 259086 h 608724"/>
                <a:gd name="connsiteX50" fmla="*/ 94030 w 412808"/>
                <a:gd name="connsiteY50" fmla="*/ 226686 h 608724"/>
                <a:gd name="connsiteX51" fmla="*/ 101589 w 412808"/>
                <a:gd name="connsiteY51" fmla="*/ 217021 h 608724"/>
                <a:gd name="connsiteX52" fmla="*/ 112835 w 412808"/>
                <a:gd name="connsiteY52" fmla="*/ 222084 h 608724"/>
                <a:gd name="connsiteX53" fmla="*/ 124727 w 412808"/>
                <a:gd name="connsiteY53" fmla="*/ 246752 h 608724"/>
                <a:gd name="connsiteX54" fmla="*/ 138094 w 412808"/>
                <a:gd name="connsiteY54" fmla="*/ 250802 h 608724"/>
                <a:gd name="connsiteX55" fmla="*/ 162247 w 412808"/>
                <a:gd name="connsiteY55" fmla="*/ 226686 h 608724"/>
                <a:gd name="connsiteX56" fmla="*/ 172295 w 412808"/>
                <a:gd name="connsiteY56" fmla="*/ 216745 h 608724"/>
                <a:gd name="connsiteX57" fmla="*/ 182251 w 412808"/>
                <a:gd name="connsiteY57" fmla="*/ 226686 h 608724"/>
                <a:gd name="connsiteX58" fmla="*/ 206404 w 412808"/>
                <a:gd name="connsiteY58" fmla="*/ 250802 h 608724"/>
                <a:gd name="connsiteX59" fmla="*/ 230557 w 412808"/>
                <a:gd name="connsiteY59" fmla="*/ 226686 h 608724"/>
                <a:gd name="connsiteX60" fmla="*/ 240513 w 412808"/>
                <a:gd name="connsiteY60" fmla="*/ 216745 h 608724"/>
                <a:gd name="connsiteX61" fmla="*/ 250561 w 412808"/>
                <a:gd name="connsiteY61" fmla="*/ 226686 h 608724"/>
                <a:gd name="connsiteX62" fmla="*/ 250469 w 412808"/>
                <a:gd name="connsiteY62" fmla="*/ 227515 h 608724"/>
                <a:gd name="connsiteX63" fmla="*/ 250561 w 412808"/>
                <a:gd name="connsiteY63" fmla="*/ 227975 h 608724"/>
                <a:gd name="connsiteX64" fmla="*/ 274621 w 412808"/>
                <a:gd name="connsiteY64" fmla="*/ 252091 h 608724"/>
                <a:gd name="connsiteX65" fmla="*/ 287988 w 412808"/>
                <a:gd name="connsiteY65" fmla="*/ 248133 h 608724"/>
                <a:gd name="connsiteX66" fmla="*/ 299973 w 412808"/>
                <a:gd name="connsiteY66" fmla="*/ 223280 h 608724"/>
                <a:gd name="connsiteX67" fmla="*/ 311219 w 412808"/>
                <a:gd name="connsiteY67" fmla="*/ 218310 h 608724"/>
                <a:gd name="connsiteX68" fmla="*/ 318779 w 412808"/>
                <a:gd name="connsiteY68" fmla="*/ 227975 h 608724"/>
                <a:gd name="connsiteX69" fmla="*/ 304397 w 412808"/>
                <a:gd name="connsiteY69" fmla="*/ 260559 h 608724"/>
                <a:gd name="connsiteX70" fmla="*/ 249916 w 412808"/>
                <a:gd name="connsiteY70" fmla="*/ 468859 h 608724"/>
                <a:gd name="connsiteX71" fmla="*/ 257751 w 412808"/>
                <a:gd name="connsiteY71" fmla="*/ 468859 h 608724"/>
                <a:gd name="connsiteX72" fmla="*/ 299880 w 412808"/>
                <a:gd name="connsiteY72" fmla="*/ 372303 h 608724"/>
                <a:gd name="connsiteX73" fmla="*/ 311865 w 412808"/>
                <a:gd name="connsiteY73" fmla="*/ 364203 h 608724"/>
                <a:gd name="connsiteX74" fmla="*/ 314630 w 412808"/>
                <a:gd name="connsiteY74" fmla="*/ 362546 h 608724"/>
                <a:gd name="connsiteX75" fmla="*/ 392804 w 412808"/>
                <a:gd name="connsiteY75" fmla="*/ 209474 h 608724"/>
                <a:gd name="connsiteX76" fmla="*/ 209446 w 412808"/>
                <a:gd name="connsiteY76" fmla="*/ 20227 h 608724"/>
                <a:gd name="connsiteX77" fmla="*/ 207695 w 412808"/>
                <a:gd name="connsiteY77" fmla="*/ 20043 h 608724"/>
                <a:gd name="connsiteX78" fmla="*/ 205021 w 412808"/>
                <a:gd name="connsiteY78" fmla="*/ 20043 h 608724"/>
                <a:gd name="connsiteX79" fmla="*/ 205574 w 412808"/>
                <a:gd name="connsiteY79" fmla="*/ 69 h 608724"/>
                <a:gd name="connsiteX80" fmla="*/ 206588 w 412808"/>
                <a:gd name="connsiteY80" fmla="*/ 161 h 608724"/>
                <a:gd name="connsiteX81" fmla="*/ 207234 w 412808"/>
                <a:gd name="connsiteY81" fmla="*/ 69 h 608724"/>
                <a:gd name="connsiteX82" fmla="*/ 212857 w 412808"/>
                <a:gd name="connsiteY82" fmla="*/ 437 h 608724"/>
                <a:gd name="connsiteX83" fmla="*/ 412808 w 412808"/>
                <a:gd name="connsiteY83" fmla="*/ 209474 h 608724"/>
                <a:gd name="connsiteX84" fmla="*/ 325231 w 412808"/>
                <a:gd name="connsiteY84" fmla="*/ 379482 h 608724"/>
                <a:gd name="connsiteX85" fmla="*/ 322374 w 412808"/>
                <a:gd name="connsiteY85" fmla="*/ 381231 h 608724"/>
                <a:gd name="connsiteX86" fmla="*/ 312141 w 412808"/>
                <a:gd name="connsiteY86" fmla="*/ 388043 h 608724"/>
                <a:gd name="connsiteX87" fmla="*/ 277387 w 412808"/>
                <a:gd name="connsiteY87" fmla="*/ 478800 h 608724"/>
                <a:gd name="connsiteX88" fmla="*/ 267339 w 412808"/>
                <a:gd name="connsiteY88" fmla="*/ 488833 h 608724"/>
                <a:gd name="connsiteX89" fmla="*/ 145469 w 412808"/>
                <a:gd name="connsiteY89" fmla="*/ 488833 h 608724"/>
                <a:gd name="connsiteX90" fmla="*/ 135421 w 412808"/>
                <a:gd name="connsiteY90" fmla="*/ 478800 h 608724"/>
                <a:gd name="connsiteX91" fmla="*/ 100667 w 412808"/>
                <a:gd name="connsiteY91" fmla="*/ 388043 h 608724"/>
                <a:gd name="connsiteX92" fmla="*/ 90434 w 412808"/>
                <a:gd name="connsiteY92" fmla="*/ 381231 h 608724"/>
                <a:gd name="connsiteX93" fmla="*/ 87577 w 412808"/>
                <a:gd name="connsiteY93" fmla="*/ 379482 h 608724"/>
                <a:gd name="connsiteX94" fmla="*/ 0 w 412808"/>
                <a:gd name="connsiteY94" fmla="*/ 209474 h 608724"/>
                <a:gd name="connsiteX95" fmla="*/ 200135 w 412808"/>
                <a:gd name="connsiteY95" fmla="*/ 437 h 608724"/>
                <a:gd name="connsiteX96" fmla="*/ 205574 w 412808"/>
                <a:gd name="connsiteY96" fmla="*/ 69 h 60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412808" h="608724">
                  <a:moveTo>
                    <a:pt x="183169" y="577164"/>
                  </a:moveTo>
                  <a:lnTo>
                    <a:pt x="183169" y="588757"/>
                  </a:lnTo>
                  <a:lnTo>
                    <a:pt x="229639" y="588757"/>
                  </a:lnTo>
                  <a:lnTo>
                    <a:pt x="229639" y="577164"/>
                  </a:lnTo>
                  <a:close/>
                  <a:moveTo>
                    <a:pt x="155141" y="545512"/>
                  </a:moveTo>
                  <a:lnTo>
                    <a:pt x="155141" y="557197"/>
                  </a:lnTo>
                  <a:lnTo>
                    <a:pt x="173120" y="557197"/>
                  </a:lnTo>
                  <a:lnTo>
                    <a:pt x="239688" y="557197"/>
                  </a:lnTo>
                  <a:lnTo>
                    <a:pt x="257667" y="557197"/>
                  </a:lnTo>
                  <a:lnTo>
                    <a:pt x="257667" y="545512"/>
                  </a:lnTo>
                  <a:close/>
                  <a:moveTo>
                    <a:pt x="155141" y="513952"/>
                  </a:moveTo>
                  <a:lnTo>
                    <a:pt x="155141" y="525637"/>
                  </a:lnTo>
                  <a:lnTo>
                    <a:pt x="257667" y="525637"/>
                  </a:lnTo>
                  <a:lnTo>
                    <a:pt x="257667" y="513952"/>
                  </a:lnTo>
                  <a:close/>
                  <a:moveTo>
                    <a:pt x="145183" y="493985"/>
                  </a:moveTo>
                  <a:lnTo>
                    <a:pt x="267717" y="493985"/>
                  </a:lnTo>
                  <a:cubicBezTo>
                    <a:pt x="273157" y="493985"/>
                    <a:pt x="277675" y="498494"/>
                    <a:pt x="277675" y="504014"/>
                  </a:cubicBezTo>
                  <a:lnTo>
                    <a:pt x="277675" y="535574"/>
                  </a:lnTo>
                  <a:lnTo>
                    <a:pt x="277675" y="567135"/>
                  </a:lnTo>
                  <a:cubicBezTo>
                    <a:pt x="277675" y="572655"/>
                    <a:pt x="273157" y="577164"/>
                    <a:pt x="267717" y="577164"/>
                  </a:cubicBezTo>
                  <a:lnTo>
                    <a:pt x="249646" y="577164"/>
                  </a:lnTo>
                  <a:lnTo>
                    <a:pt x="249646" y="598695"/>
                  </a:lnTo>
                  <a:cubicBezTo>
                    <a:pt x="249646" y="604215"/>
                    <a:pt x="245220" y="608724"/>
                    <a:pt x="239688" y="608724"/>
                  </a:cubicBezTo>
                  <a:lnTo>
                    <a:pt x="173120" y="608724"/>
                  </a:lnTo>
                  <a:cubicBezTo>
                    <a:pt x="167680" y="608724"/>
                    <a:pt x="163162" y="604215"/>
                    <a:pt x="163162" y="598695"/>
                  </a:cubicBezTo>
                  <a:lnTo>
                    <a:pt x="163162" y="577164"/>
                  </a:lnTo>
                  <a:lnTo>
                    <a:pt x="145183" y="577164"/>
                  </a:lnTo>
                  <a:cubicBezTo>
                    <a:pt x="139651" y="577164"/>
                    <a:pt x="135133" y="572655"/>
                    <a:pt x="135133" y="567135"/>
                  </a:cubicBezTo>
                  <a:lnTo>
                    <a:pt x="135133" y="535574"/>
                  </a:lnTo>
                  <a:lnTo>
                    <a:pt x="135133" y="504014"/>
                  </a:lnTo>
                  <a:cubicBezTo>
                    <a:pt x="135133" y="498494"/>
                    <a:pt x="139651" y="493985"/>
                    <a:pt x="145183" y="493985"/>
                  </a:cubicBezTo>
                  <a:close/>
                  <a:moveTo>
                    <a:pt x="172295" y="254300"/>
                  </a:moveTo>
                  <a:cubicBezTo>
                    <a:pt x="164183" y="264241"/>
                    <a:pt x="151922" y="270776"/>
                    <a:pt x="138187" y="270776"/>
                  </a:cubicBezTo>
                  <a:cubicBezTo>
                    <a:pt x="137080" y="270776"/>
                    <a:pt x="136066" y="270776"/>
                    <a:pt x="135052" y="270684"/>
                  </a:cubicBezTo>
                  <a:cubicBezTo>
                    <a:pt x="154780" y="318456"/>
                    <a:pt x="180776" y="394670"/>
                    <a:pt x="182989" y="468859"/>
                  </a:cubicBezTo>
                  <a:lnTo>
                    <a:pt x="229911" y="468859"/>
                  </a:lnTo>
                  <a:cubicBezTo>
                    <a:pt x="232032" y="394946"/>
                    <a:pt x="257844" y="319376"/>
                    <a:pt x="277571" y="271973"/>
                  </a:cubicBezTo>
                  <a:cubicBezTo>
                    <a:pt x="276650" y="271973"/>
                    <a:pt x="275636" y="272065"/>
                    <a:pt x="274714" y="272065"/>
                  </a:cubicBezTo>
                  <a:cubicBezTo>
                    <a:pt x="260517" y="272065"/>
                    <a:pt x="248072" y="265253"/>
                    <a:pt x="240052" y="254944"/>
                  </a:cubicBezTo>
                  <a:cubicBezTo>
                    <a:pt x="231939" y="264517"/>
                    <a:pt x="219955" y="270776"/>
                    <a:pt x="206404" y="270776"/>
                  </a:cubicBezTo>
                  <a:cubicBezTo>
                    <a:pt x="192576" y="270776"/>
                    <a:pt x="180315" y="264241"/>
                    <a:pt x="172295" y="254300"/>
                  </a:cubicBezTo>
                  <a:close/>
                  <a:moveTo>
                    <a:pt x="205021" y="20043"/>
                  </a:moveTo>
                  <a:cubicBezTo>
                    <a:pt x="204468" y="20135"/>
                    <a:pt x="203915" y="20227"/>
                    <a:pt x="203362" y="20227"/>
                  </a:cubicBezTo>
                  <a:cubicBezTo>
                    <a:pt x="100483" y="23725"/>
                    <a:pt x="20004" y="106842"/>
                    <a:pt x="20004" y="209474"/>
                  </a:cubicBezTo>
                  <a:cubicBezTo>
                    <a:pt x="20004" y="273630"/>
                    <a:pt x="49965" y="332263"/>
                    <a:pt x="98178" y="362546"/>
                  </a:cubicBezTo>
                  <a:lnTo>
                    <a:pt x="100943" y="364295"/>
                  </a:lnTo>
                  <a:cubicBezTo>
                    <a:pt x="104907" y="366688"/>
                    <a:pt x="108964" y="369265"/>
                    <a:pt x="112928" y="372303"/>
                  </a:cubicBezTo>
                  <a:cubicBezTo>
                    <a:pt x="136804" y="390896"/>
                    <a:pt x="152383" y="434526"/>
                    <a:pt x="155057" y="468859"/>
                  </a:cubicBezTo>
                  <a:lnTo>
                    <a:pt x="162892" y="468859"/>
                  </a:lnTo>
                  <a:cubicBezTo>
                    <a:pt x="160311" y="387767"/>
                    <a:pt x="127216" y="301980"/>
                    <a:pt x="108226" y="259086"/>
                  </a:cubicBezTo>
                  <a:cubicBezTo>
                    <a:pt x="99468" y="251078"/>
                    <a:pt x="94030" y="239481"/>
                    <a:pt x="94030" y="226686"/>
                  </a:cubicBezTo>
                  <a:cubicBezTo>
                    <a:pt x="94030" y="222084"/>
                    <a:pt x="97164" y="218126"/>
                    <a:pt x="101589" y="217021"/>
                  </a:cubicBezTo>
                  <a:cubicBezTo>
                    <a:pt x="106106" y="215917"/>
                    <a:pt x="110715" y="218034"/>
                    <a:pt x="112835" y="222084"/>
                  </a:cubicBezTo>
                  <a:cubicBezTo>
                    <a:pt x="113573" y="223465"/>
                    <a:pt x="118182" y="232301"/>
                    <a:pt x="124727" y="246752"/>
                  </a:cubicBezTo>
                  <a:cubicBezTo>
                    <a:pt x="128507" y="249329"/>
                    <a:pt x="133116" y="250802"/>
                    <a:pt x="138094" y="250802"/>
                  </a:cubicBezTo>
                  <a:cubicBezTo>
                    <a:pt x="151461" y="250802"/>
                    <a:pt x="162247" y="240033"/>
                    <a:pt x="162247" y="226686"/>
                  </a:cubicBezTo>
                  <a:cubicBezTo>
                    <a:pt x="162247" y="221163"/>
                    <a:pt x="166764" y="216745"/>
                    <a:pt x="172295" y="216745"/>
                  </a:cubicBezTo>
                  <a:cubicBezTo>
                    <a:pt x="177734" y="216745"/>
                    <a:pt x="182251" y="221163"/>
                    <a:pt x="182251" y="226686"/>
                  </a:cubicBezTo>
                  <a:cubicBezTo>
                    <a:pt x="182251" y="240033"/>
                    <a:pt x="193129" y="250802"/>
                    <a:pt x="206404" y="250802"/>
                  </a:cubicBezTo>
                  <a:cubicBezTo>
                    <a:pt x="219679" y="250802"/>
                    <a:pt x="230557" y="240033"/>
                    <a:pt x="230557" y="226686"/>
                  </a:cubicBezTo>
                  <a:cubicBezTo>
                    <a:pt x="230557" y="221163"/>
                    <a:pt x="234982" y="216745"/>
                    <a:pt x="240513" y="216745"/>
                  </a:cubicBezTo>
                  <a:cubicBezTo>
                    <a:pt x="246044" y="216745"/>
                    <a:pt x="250561" y="221163"/>
                    <a:pt x="250561" y="226686"/>
                  </a:cubicBezTo>
                  <a:cubicBezTo>
                    <a:pt x="250561" y="226962"/>
                    <a:pt x="250469" y="227238"/>
                    <a:pt x="250469" y="227515"/>
                  </a:cubicBezTo>
                  <a:cubicBezTo>
                    <a:pt x="250469" y="227699"/>
                    <a:pt x="250561" y="227791"/>
                    <a:pt x="250561" y="227975"/>
                  </a:cubicBezTo>
                  <a:cubicBezTo>
                    <a:pt x="250561" y="241229"/>
                    <a:pt x="261347" y="252091"/>
                    <a:pt x="274621" y="252091"/>
                  </a:cubicBezTo>
                  <a:cubicBezTo>
                    <a:pt x="279600" y="252091"/>
                    <a:pt x="284117" y="250618"/>
                    <a:pt x="287988" y="248133"/>
                  </a:cubicBezTo>
                  <a:cubicBezTo>
                    <a:pt x="294534" y="233590"/>
                    <a:pt x="299235" y="224661"/>
                    <a:pt x="299973" y="223280"/>
                  </a:cubicBezTo>
                  <a:cubicBezTo>
                    <a:pt x="302093" y="219230"/>
                    <a:pt x="306702" y="217113"/>
                    <a:pt x="311219" y="218310"/>
                  </a:cubicBezTo>
                  <a:cubicBezTo>
                    <a:pt x="315644" y="219415"/>
                    <a:pt x="318779" y="223373"/>
                    <a:pt x="318779" y="227975"/>
                  </a:cubicBezTo>
                  <a:cubicBezTo>
                    <a:pt x="318779" y="240861"/>
                    <a:pt x="313247" y="252459"/>
                    <a:pt x="304397" y="260559"/>
                  </a:cubicBezTo>
                  <a:cubicBezTo>
                    <a:pt x="285407" y="303176"/>
                    <a:pt x="252497" y="388135"/>
                    <a:pt x="249916" y="468859"/>
                  </a:cubicBezTo>
                  <a:lnTo>
                    <a:pt x="257751" y="468859"/>
                  </a:lnTo>
                  <a:cubicBezTo>
                    <a:pt x="260425" y="434526"/>
                    <a:pt x="276004" y="390896"/>
                    <a:pt x="299880" y="372303"/>
                  </a:cubicBezTo>
                  <a:cubicBezTo>
                    <a:pt x="303752" y="369265"/>
                    <a:pt x="307901" y="366688"/>
                    <a:pt x="311865" y="364203"/>
                  </a:cubicBezTo>
                  <a:lnTo>
                    <a:pt x="314630" y="362546"/>
                  </a:lnTo>
                  <a:cubicBezTo>
                    <a:pt x="362843" y="332355"/>
                    <a:pt x="392804" y="273630"/>
                    <a:pt x="392804" y="209474"/>
                  </a:cubicBezTo>
                  <a:cubicBezTo>
                    <a:pt x="392804" y="106842"/>
                    <a:pt x="312325" y="23725"/>
                    <a:pt x="209446" y="20227"/>
                  </a:cubicBezTo>
                  <a:cubicBezTo>
                    <a:pt x="208893" y="20227"/>
                    <a:pt x="208248" y="20135"/>
                    <a:pt x="207695" y="20043"/>
                  </a:cubicBezTo>
                  <a:cubicBezTo>
                    <a:pt x="206773" y="20135"/>
                    <a:pt x="205759" y="20043"/>
                    <a:pt x="205021" y="20043"/>
                  </a:cubicBezTo>
                  <a:close/>
                  <a:moveTo>
                    <a:pt x="205574" y="69"/>
                  </a:moveTo>
                  <a:lnTo>
                    <a:pt x="206588" y="161"/>
                  </a:lnTo>
                  <a:lnTo>
                    <a:pt x="207234" y="69"/>
                  </a:lnTo>
                  <a:cubicBezTo>
                    <a:pt x="209170" y="-23"/>
                    <a:pt x="211105" y="-115"/>
                    <a:pt x="212857" y="437"/>
                  </a:cubicBezTo>
                  <a:cubicBezTo>
                    <a:pt x="325139" y="5592"/>
                    <a:pt x="412808" y="96901"/>
                    <a:pt x="412808" y="209474"/>
                  </a:cubicBezTo>
                  <a:cubicBezTo>
                    <a:pt x="412808" y="280441"/>
                    <a:pt x="379252" y="345610"/>
                    <a:pt x="325231" y="379482"/>
                  </a:cubicBezTo>
                  <a:lnTo>
                    <a:pt x="322374" y="381231"/>
                  </a:lnTo>
                  <a:cubicBezTo>
                    <a:pt x="318686" y="383532"/>
                    <a:pt x="315183" y="385649"/>
                    <a:pt x="312141" y="388043"/>
                  </a:cubicBezTo>
                  <a:cubicBezTo>
                    <a:pt x="291676" y="404059"/>
                    <a:pt x="277387" y="448701"/>
                    <a:pt x="277387" y="478800"/>
                  </a:cubicBezTo>
                  <a:cubicBezTo>
                    <a:pt x="277387" y="484323"/>
                    <a:pt x="272870" y="488833"/>
                    <a:pt x="267339" y="488833"/>
                  </a:cubicBezTo>
                  <a:lnTo>
                    <a:pt x="145469" y="488833"/>
                  </a:lnTo>
                  <a:cubicBezTo>
                    <a:pt x="139938" y="488833"/>
                    <a:pt x="135421" y="484323"/>
                    <a:pt x="135421" y="478800"/>
                  </a:cubicBezTo>
                  <a:cubicBezTo>
                    <a:pt x="135421" y="448701"/>
                    <a:pt x="121132" y="404059"/>
                    <a:pt x="100667" y="388043"/>
                  </a:cubicBezTo>
                  <a:cubicBezTo>
                    <a:pt x="97625" y="385649"/>
                    <a:pt x="94122" y="383532"/>
                    <a:pt x="90434" y="381231"/>
                  </a:cubicBezTo>
                  <a:lnTo>
                    <a:pt x="87577" y="379482"/>
                  </a:lnTo>
                  <a:cubicBezTo>
                    <a:pt x="33556" y="345517"/>
                    <a:pt x="0" y="280441"/>
                    <a:pt x="0" y="209474"/>
                  </a:cubicBezTo>
                  <a:cubicBezTo>
                    <a:pt x="0" y="96901"/>
                    <a:pt x="87669" y="5500"/>
                    <a:pt x="200135" y="437"/>
                  </a:cubicBezTo>
                  <a:cubicBezTo>
                    <a:pt x="201795" y="-115"/>
                    <a:pt x="203731" y="-23"/>
                    <a:pt x="205574" y="69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AF49AE6E-518D-F6ED-D068-D49F9C375D56}"/>
              </a:ext>
            </a:extLst>
          </p:cNvPr>
          <p:cNvSpPr/>
          <p:nvPr/>
        </p:nvSpPr>
        <p:spPr>
          <a:xfrm>
            <a:off x="5020625" y="752671"/>
            <a:ext cx="2255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Adan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2" name="图形 11">
            <a:hlinkClick r:id="rId4"/>
            <a:extLst>
              <a:ext uri="{FF2B5EF4-FFF2-40B4-BE49-F238E27FC236}">
                <a16:creationId xmlns:a16="http://schemas.microsoft.com/office/drawing/2014/main" id="{7EC1002E-70FE-FF78-37D5-98ECE11F3C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64041" y="463131"/>
            <a:ext cx="3672963" cy="84113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C9851BC-A1D2-4D35-1E65-EC3C851449DC}"/>
              </a:ext>
            </a:extLst>
          </p:cNvPr>
          <p:cNvSpPr/>
          <p:nvPr/>
        </p:nvSpPr>
        <p:spPr>
          <a:xfrm>
            <a:off x="1156684" y="1613671"/>
            <a:ext cx="9026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艾迪鹅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PingFang SC"/>
              </a:rPr>
              <a:t>『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就业实战班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PingFang SC"/>
              </a:rPr>
              <a:t>』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学员授权 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51PPT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模板网（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www.51pptmoban.com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）发布。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7880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D8AC3970-0CBE-3A34-3AB5-F5391D6715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8A50E673-1A4B-AD8C-6137-7DB73D053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年度工作概述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E1715A73-BA13-7B7F-A7DA-9005095A3C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Overview of annual work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242" y="0"/>
            <a:ext cx="6254496" cy="6858000"/>
          </a:xfrm>
          <a:prstGeom prst="rect">
            <a:avLst/>
          </a:prstGeom>
        </p:spPr>
      </p:pic>
      <p:sp>
        <p:nvSpPr>
          <p:cNvPr id="22" name="白色矩形"/>
          <p:cNvSpPr/>
          <p:nvPr/>
        </p:nvSpPr>
        <p:spPr>
          <a:xfrm>
            <a:off x="658813" y="1392237"/>
            <a:ext cx="6586453" cy="4737101"/>
          </a:xfrm>
          <a:custGeom>
            <a:avLst/>
            <a:gdLst>
              <a:gd name="connsiteX0" fmla="*/ 205874 w 6586453"/>
              <a:gd name="connsiteY0" fmla="*/ 0 h 4737101"/>
              <a:gd name="connsiteX1" fmla="*/ 6173368 w 6586453"/>
              <a:gd name="connsiteY1" fmla="*/ 0 h 4737101"/>
              <a:gd name="connsiteX2" fmla="*/ 6182191 w 6586453"/>
              <a:gd name="connsiteY2" fmla="*/ 890 h 4737101"/>
              <a:gd name="connsiteX3" fmla="*/ 6182191 w 6586453"/>
              <a:gd name="connsiteY3" fmla="*/ 0 h 4737101"/>
              <a:gd name="connsiteX4" fmla="*/ 6384322 w 6586453"/>
              <a:gd name="connsiteY4" fmla="*/ 204079 h 4737101"/>
              <a:gd name="connsiteX5" fmla="*/ 6384322 w 6586453"/>
              <a:gd name="connsiteY5" fmla="*/ 906819 h 4737101"/>
              <a:gd name="connsiteX6" fmla="*/ 6586453 w 6586453"/>
              <a:gd name="connsiteY6" fmla="*/ 1110898 h 4737101"/>
              <a:gd name="connsiteX7" fmla="*/ 6384322 w 6586453"/>
              <a:gd name="connsiteY7" fmla="*/ 1314977 h 4737101"/>
              <a:gd name="connsiteX8" fmla="*/ 6384322 w 6586453"/>
              <a:gd name="connsiteY8" fmla="*/ 4533022 h 4737101"/>
              <a:gd name="connsiteX9" fmla="*/ 6182191 w 6586453"/>
              <a:gd name="connsiteY9" fmla="*/ 4737101 h 4737101"/>
              <a:gd name="connsiteX10" fmla="*/ 6182191 w 6586453"/>
              <a:gd name="connsiteY10" fmla="*/ 4736212 h 4737101"/>
              <a:gd name="connsiteX11" fmla="*/ 6173368 w 6586453"/>
              <a:gd name="connsiteY11" fmla="*/ 4737101 h 4737101"/>
              <a:gd name="connsiteX12" fmla="*/ 205874 w 6586453"/>
              <a:gd name="connsiteY12" fmla="*/ 4737101 h 4737101"/>
              <a:gd name="connsiteX13" fmla="*/ 0 w 6586453"/>
              <a:gd name="connsiteY13" fmla="*/ 4531227 h 4737101"/>
              <a:gd name="connsiteX14" fmla="*/ 0 w 6586453"/>
              <a:gd name="connsiteY14" fmla="*/ 205874 h 4737101"/>
              <a:gd name="connsiteX15" fmla="*/ 205874 w 6586453"/>
              <a:gd name="connsiteY15" fmla="*/ 0 h 473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86453" h="4737101">
                <a:moveTo>
                  <a:pt x="205874" y="0"/>
                </a:moveTo>
                <a:lnTo>
                  <a:pt x="6173368" y="0"/>
                </a:lnTo>
                <a:lnTo>
                  <a:pt x="6182191" y="890"/>
                </a:lnTo>
                <a:lnTo>
                  <a:pt x="6182191" y="0"/>
                </a:lnTo>
                <a:cubicBezTo>
                  <a:pt x="6293825" y="0"/>
                  <a:pt x="6384322" y="91369"/>
                  <a:pt x="6384322" y="204079"/>
                </a:cubicBezTo>
                <a:lnTo>
                  <a:pt x="6384322" y="906819"/>
                </a:lnTo>
                <a:cubicBezTo>
                  <a:pt x="6384322" y="1019529"/>
                  <a:pt x="6474819" y="1110898"/>
                  <a:pt x="6586453" y="1110898"/>
                </a:cubicBezTo>
                <a:cubicBezTo>
                  <a:pt x="6474819" y="1110898"/>
                  <a:pt x="6384322" y="1202267"/>
                  <a:pt x="6384322" y="1314977"/>
                </a:cubicBezTo>
                <a:lnTo>
                  <a:pt x="6384322" y="4533022"/>
                </a:lnTo>
                <a:cubicBezTo>
                  <a:pt x="6384322" y="4645732"/>
                  <a:pt x="6293825" y="4737101"/>
                  <a:pt x="6182191" y="4737101"/>
                </a:cubicBezTo>
                <a:lnTo>
                  <a:pt x="6182191" y="4736212"/>
                </a:lnTo>
                <a:lnTo>
                  <a:pt x="6173368" y="4737101"/>
                </a:lnTo>
                <a:lnTo>
                  <a:pt x="205874" y="4737101"/>
                </a:lnTo>
                <a:cubicBezTo>
                  <a:pt x="92173" y="4737101"/>
                  <a:pt x="0" y="4644928"/>
                  <a:pt x="0" y="4531227"/>
                </a:cubicBezTo>
                <a:lnTo>
                  <a:pt x="0" y="205874"/>
                </a:lnTo>
                <a:cubicBezTo>
                  <a:pt x="0" y="92173"/>
                  <a:pt x="92173" y="0"/>
                  <a:pt x="205874" y="0"/>
                </a:cubicBezTo>
                <a:close/>
              </a:path>
            </a:pathLst>
          </a:custGeom>
          <a:solidFill>
            <a:srgbClr val="FFFFFF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8100000" algn="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字描述内容"/>
          <p:cNvSpPr txBox="1"/>
          <p:nvPr/>
        </p:nvSpPr>
        <p:spPr>
          <a:xfrm>
            <a:off x="1291163" y="1933588"/>
            <a:ext cx="5076823" cy="36543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indent="355600">
              <a:lnSpc>
                <a:spcPct val="150000"/>
              </a:lnSpc>
            </a:pPr>
            <a:r>
              <a:rPr lang="zh-CN" altLang="en-US" dirty="0">
                <a:solidFill>
                  <a:srgbClr val="404040"/>
                </a:solidFill>
              </a:rPr>
              <a:t>对于自己来说，今年是 </a:t>
            </a:r>
            <a:r>
              <a:rPr lang="en-US" altLang="zh-CN" dirty="0">
                <a:solidFill>
                  <a:srgbClr val="404040"/>
                </a:solidFill>
              </a:rPr>
              <a:t>XX </a:t>
            </a:r>
            <a:r>
              <a:rPr lang="zh-CN" altLang="en-US" dirty="0">
                <a:solidFill>
                  <a:srgbClr val="404040"/>
                </a:solidFill>
              </a:rPr>
              <a:t>的一年。</a:t>
            </a:r>
            <a:endParaRPr lang="en-US" altLang="zh-CN" dirty="0">
              <a:solidFill>
                <a:srgbClr val="404040"/>
              </a:solidFill>
            </a:endParaRPr>
          </a:p>
          <a:p>
            <a:pPr indent="355600">
              <a:lnSpc>
                <a:spcPct val="150000"/>
              </a:lnSpc>
            </a:pPr>
            <a:r>
              <a:rPr lang="zh-CN" altLang="en-US" dirty="0">
                <a:solidFill>
                  <a:srgbClr val="404040"/>
                </a:solidFill>
              </a:rPr>
              <a:t>工作围绕 </a:t>
            </a:r>
            <a:r>
              <a:rPr lang="en-US" altLang="zh-CN" dirty="0">
                <a:solidFill>
                  <a:srgbClr val="404040"/>
                </a:solidFill>
              </a:rPr>
              <a:t>XX </a:t>
            </a:r>
            <a:r>
              <a:rPr lang="zh-CN" altLang="en-US" dirty="0">
                <a:solidFill>
                  <a:srgbClr val="404040"/>
                </a:solidFill>
              </a:rPr>
              <a:t>展开，取得了 </a:t>
            </a:r>
            <a:r>
              <a:rPr lang="en-US" altLang="zh-CN" dirty="0">
                <a:solidFill>
                  <a:srgbClr val="404040"/>
                </a:solidFill>
              </a:rPr>
              <a:t>XX </a:t>
            </a:r>
            <a:r>
              <a:rPr lang="zh-CN" altLang="en-US" dirty="0">
                <a:solidFill>
                  <a:srgbClr val="404040"/>
                </a:solidFill>
              </a:rPr>
              <a:t>业绩：</a:t>
            </a:r>
            <a:r>
              <a:rPr lang="en-US" altLang="zh-CN" dirty="0">
                <a:solidFill>
                  <a:srgbClr val="404040"/>
                </a:solidFill>
              </a:rPr>
              <a:t>……</a:t>
            </a:r>
            <a:r>
              <a:rPr lang="zh-CN" altLang="en-US" dirty="0">
                <a:solidFill>
                  <a:srgbClr val="404040"/>
                </a:solidFill>
              </a:rPr>
              <a:t>。</a:t>
            </a:r>
            <a:r>
              <a:rPr lang="zh-CN" altLang="en-US" sz="1600" dirty="0">
                <a:solidFill>
                  <a:srgbClr val="404040"/>
                </a:solidFill>
              </a:rPr>
              <a:t>单击输入内容，单击输入内容，单击输入内容，单击输入内容，单击输入内容，单击输入内容，单击输入内容，单击输入内容，单击输入内容，单击输入内容，单击输入内容，</a:t>
            </a:r>
            <a:endParaRPr lang="en-US" altLang="zh-CN" dirty="0">
              <a:solidFill>
                <a:srgbClr val="404040"/>
              </a:solidFill>
            </a:endParaRPr>
          </a:p>
          <a:p>
            <a:pPr indent="355600">
              <a:lnSpc>
                <a:spcPct val="150000"/>
              </a:lnSpc>
            </a:pPr>
            <a:r>
              <a:rPr lang="zh-CN" altLang="en-US" dirty="0">
                <a:solidFill>
                  <a:srgbClr val="404040"/>
                </a:solidFill>
              </a:rPr>
              <a:t>有不少收获与感受。</a:t>
            </a:r>
            <a:r>
              <a:rPr lang="zh-CN" altLang="en-US" sz="1600" dirty="0">
                <a:solidFill>
                  <a:srgbClr val="404040"/>
                </a:solidFill>
              </a:rPr>
              <a:t>单击输入内容，单击输入内容， 单击输入内容，单击输入内容，单击输入内容，单击输入内容，单击输入内容，单击输入内容，单击输入内容，单击输入内容，单击输入内容，单击输入内容，单击输入内容。</a:t>
            </a:r>
            <a:r>
              <a:rPr lang="zh-CN" altLang="en-US" b="0" i="0" dirty="0">
                <a:solidFill>
                  <a:srgbClr val="404040"/>
                </a:solidFill>
                <a:effectLst/>
                <a:latin typeface="思源黑体 CN Regular" panose="020B0500000000000000" pitchFamily="34" charset="-122"/>
              </a:rPr>
              <a:t>以下是具体介绍。</a:t>
            </a:r>
            <a:endParaRPr lang="zh-CN" altLang="en-US" sz="1600" dirty="0">
              <a:solidFill>
                <a:srgbClr val="404040"/>
              </a:solidFill>
            </a:endParaRP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3D2EA3D3-4494-FB30-1885-43025714AF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1-1</a:t>
            </a:r>
            <a:endParaRPr lang="zh-CN" altLang="en-US" dirty="0"/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5DD19DD2-AA13-3757-E668-5D97B5ED4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工作汇报概要</a:t>
            </a:r>
          </a:p>
        </p:txBody>
      </p:sp>
      <p:sp>
        <p:nvSpPr>
          <p:cNvPr id="11" name="日期占位符 22">
            <a:extLst>
              <a:ext uri="{FF2B5EF4-FFF2-40B4-BE49-F238E27FC236}">
                <a16:creationId xmlns:a16="http://schemas.microsoft.com/office/drawing/2014/main" id="{22758B2D-2F6D-5520-F73A-57A043858BCB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197672" y="6325929"/>
            <a:ext cx="1899920" cy="184666"/>
          </a:xfrm>
        </p:spPr>
        <p:txBody>
          <a:bodyPr/>
          <a:lstStyle/>
          <a:p>
            <a:fld id="{40D7872B-C1CF-4435-A515-9E8476CF633A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12" name="页脚占位符 23">
            <a:extLst>
              <a:ext uri="{FF2B5EF4-FFF2-40B4-BE49-F238E27FC236}">
                <a16:creationId xmlns:a16="http://schemas.microsoft.com/office/drawing/2014/main" id="{4898881B-AD9B-7323-ABEE-7A8A4E0420D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60400" y="6325929"/>
            <a:ext cx="1899920" cy="184666"/>
          </a:xfrm>
        </p:spPr>
        <p:txBody>
          <a:bodyPr/>
          <a:lstStyle/>
          <a:p>
            <a:r>
              <a:rPr lang="en-US" altLang="zh-CN" dirty="0"/>
              <a:t>Part 1 </a:t>
            </a:r>
            <a:r>
              <a:rPr lang="zh-CN" altLang="en-US" dirty="0"/>
              <a:t>年度工作概述</a:t>
            </a:r>
          </a:p>
        </p:txBody>
      </p:sp>
      <p:sp>
        <p:nvSpPr>
          <p:cNvPr id="13" name="灯片编号占位符 24">
            <a:extLst>
              <a:ext uri="{FF2B5EF4-FFF2-40B4-BE49-F238E27FC236}">
                <a16:creationId xmlns:a16="http://schemas.microsoft.com/office/drawing/2014/main" id="{E744F70F-29CD-5B6D-2E24-B1A9290BC69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281921" y="6325929"/>
            <a:ext cx="1249680" cy="184666"/>
          </a:xfrm>
        </p:spPr>
        <p:txBody>
          <a:bodyPr/>
          <a:lstStyle/>
          <a:p>
            <a:fld id="{DEBDD5DE-4ED2-4A76-97B9-D847280C2E27}" type="slidenum">
              <a:rPr lang="zh-CN" altLang="en-US" smtClean="0"/>
              <a:t>4</a:t>
            </a:fld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D2E77B2-1A79-47A1-53E5-FDD627DA1832}"/>
              </a:ext>
            </a:extLst>
          </p:cNvPr>
          <p:cNvSpPr/>
          <p:nvPr/>
        </p:nvSpPr>
        <p:spPr>
          <a:xfrm>
            <a:off x="797959" y="1538114"/>
            <a:ext cx="6255993" cy="4446000"/>
          </a:xfrm>
          <a:custGeom>
            <a:avLst/>
            <a:gdLst>
              <a:gd name="connsiteX0" fmla="*/ 171946 w 6255993"/>
              <a:gd name="connsiteY0" fmla="*/ 0 h 4446000"/>
              <a:gd name="connsiteX1" fmla="*/ 5907974 w 6255993"/>
              <a:gd name="connsiteY1" fmla="*/ 0 h 4446000"/>
              <a:gd name="connsiteX2" fmla="*/ 5934261 w 6255993"/>
              <a:gd name="connsiteY2" fmla="*/ 5307 h 4446000"/>
              <a:gd name="connsiteX3" fmla="*/ 5974211 w 6255993"/>
              <a:gd name="connsiteY3" fmla="*/ 12840 h 4446000"/>
              <a:gd name="connsiteX4" fmla="*/ 6081055 w 6255993"/>
              <a:gd name="connsiteY4" fmla="*/ 163392 h 4446000"/>
              <a:gd name="connsiteX5" fmla="*/ 6081055 w 6255993"/>
              <a:gd name="connsiteY5" fmla="*/ 810638 h 4446000"/>
              <a:gd name="connsiteX6" fmla="*/ 6255993 w 6255993"/>
              <a:gd name="connsiteY6" fmla="*/ 974030 h 4446000"/>
              <a:gd name="connsiteX7" fmla="*/ 6081055 w 6255993"/>
              <a:gd name="connsiteY7" fmla="*/ 1137422 h 4446000"/>
              <a:gd name="connsiteX8" fmla="*/ 6081055 w 6255993"/>
              <a:gd name="connsiteY8" fmla="*/ 4282608 h 4446000"/>
              <a:gd name="connsiteX9" fmla="*/ 5906117 w 6255993"/>
              <a:gd name="connsiteY9" fmla="*/ 4446000 h 4446000"/>
              <a:gd name="connsiteX10" fmla="*/ 5906117 w 6255993"/>
              <a:gd name="connsiteY10" fmla="*/ 4445346 h 4446000"/>
              <a:gd name="connsiteX11" fmla="*/ 171946 w 6255993"/>
              <a:gd name="connsiteY11" fmla="*/ 4445346 h 4446000"/>
              <a:gd name="connsiteX12" fmla="*/ 0 w 6255993"/>
              <a:gd name="connsiteY12" fmla="*/ 4273400 h 4446000"/>
              <a:gd name="connsiteX13" fmla="*/ 0 w 6255993"/>
              <a:gd name="connsiteY13" fmla="*/ 171946 h 4446000"/>
              <a:gd name="connsiteX14" fmla="*/ 171946 w 6255993"/>
              <a:gd name="connsiteY14" fmla="*/ 0 h 444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255993" h="4446000">
                <a:moveTo>
                  <a:pt x="171946" y="0"/>
                </a:moveTo>
                <a:lnTo>
                  <a:pt x="5907974" y="0"/>
                </a:lnTo>
                <a:lnTo>
                  <a:pt x="5934261" y="5307"/>
                </a:lnTo>
                <a:lnTo>
                  <a:pt x="5974211" y="12840"/>
                </a:lnTo>
                <a:cubicBezTo>
                  <a:pt x="6036999" y="37645"/>
                  <a:pt x="6081055" y="95713"/>
                  <a:pt x="6081055" y="163392"/>
                </a:cubicBezTo>
                <a:lnTo>
                  <a:pt x="6081055" y="810638"/>
                </a:lnTo>
                <a:cubicBezTo>
                  <a:pt x="6081055" y="900877"/>
                  <a:pt x="6159377" y="974030"/>
                  <a:pt x="6255993" y="974030"/>
                </a:cubicBezTo>
                <a:cubicBezTo>
                  <a:pt x="6159377" y="974030"/>
                  <a:pt x="6081055" y="1047183"/>
                  <a:pt x="6081055" y="1137422"/>
                </a:cubicBezTo>
                <a:lnTo>
                  <a:pt x="6081055" y="4282608"/>
                </a:lnTo>
                <a:cubicBezTo>
                  <a:pt x="6081055" y="4372847"/>
                  <a:pt x="6002733" y="4446000"/>
                  <a:pt x="5906117" y="4446000"/>
                </a:cubicBezTo>
                <a:lnTo>
                  <a:pt x="5906117" y="4445346"/>
                </a:lnTo>
                <a:lnTo>
                  <a:pt x="171946" y="4445346"/>
                </a:lnTo>
                <a:cubicBezTo>
                  <a:pt x="76983" y="4445346"/>
                  <a:pt x="0" y="4368363"/>
                  <a:pt x="0" y="4273400"/>
                </a:cubicBezTo>
                <a:lnTo>
                  <a:pt x="0" y="171946"/>
                </a:lnTo>
                <a:cubicBezTo>
                  <a:pt x="0" y="76983"/>
                  <a:pt x="76983" y="0"/>
                  <a:pt x="171946" y="0"/>
                </a:cubicBezTo>
                <a:close/>
              </a:path>
            </a:pathLst>
          </a:custGeom>
          <a:noFill/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DAFB34-ED7D-4784-0705-CF0162F16D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1-2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398A476-D517-734A-E613-0B681AAD4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+mj-ea"/>
                <a:ea typeface="+mj-ea"/>
              </a:rPr>
              <a:t>具体工作内容</a:t>
            </a:r>
            <a:endParaRPr lang="zh-CN" altLang="en-US" dirty="0"/>
          </a:p>
        </p:txBody>
      </p:sp>
      <p:sp>
        <p:nvSpPr>
          <p:cNvPr id="22" name="日期占位符 21">
            <a:extLst>
              <a:ext uri="{FF2B5EF4-FFF2-40B4-BE49-F238E27FC236}">
                <a16:creationId xmlns:a16="http://schemas.microsoft.com/office/drawing/2014/main" id="{968666C1-AC8C-065C-0929-E1105428D98E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219F237-9243-4A0A-87BC-C93C31E5296B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23" name="页脚占位符 22">
            <a:extLst>
              <a:ext uri="{FF2B5EF4-FFF2-40B4-BE49-F238E27FC236}">
                <a16:creationId xmlns:a16="http://schemas.microsoft.com/office/drawing/2014/main" id="{FC3BCA5A-BA40-532D-4D36-30D8CF56484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 dirty="0"/>
              <a:t>Part 1 </a:t>
            </a:r>
            <a:r>
              <a:rPr lang="zh-CN" altLang="en-US" dirty="0"/>
              <a:t>年度工作概述</a:t>
            </a:r>
          </a:p>
        </p:txBody>
      </p:sp>
      <p:sp>
        <p:nvSpPr>
          <p:cNvPr id="24" name="灯片编号占位符 23">
            <a:extLst>
              <a:ext uri="{FF2B5EF4-FFF2-40B4-BE49-F238E27FC236}">
                <a16:creationId xmlns:a16="http://schemas.microsoft.com/office/drawing/2014/main" id="{39D17F26-85A0-2D15-ABDC-5E9162636E2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9FB97E77-D53E-602B-6B38-A1313916E3A6}"/>
              </a:ext>
            </a:extLst>
          </p:cNvPr>
          <p:cNvSpPr/>
          <p:nvPr/>
        </p:nvSpPr>
        <p:spPr>
          <a:xfrm>
            <a:off x="663103" y="1126385"/>
            <a:ext cx="10863253" cy="5006655"/>
          </a:xfrm>
          <a:custGeom>
            <a:avLst/>
            <a:gdLst>
              <a:gd name="connsiteX0" fmla="*/ 5400688 w 10863253"/>
              <a:gd name="connsiteY0" fmla="*/ 86 h 5006655"/>
              <a:gd name="connsiteX1" fmla="*/ 8139715 w 10863253"/>
              <a:gd name="connsiteY1" fmla="*/ 720248 h 5006655"/>
              <a:gd name="connsiteX2" fmla="*/ 10835232 w 10863253"/>
              <a:gd name="connsiteY2" fmla="*/ 4727304 h 5006655"/>
              <a:gd name="connsiteX3" fmla="*/ 10863253 w 10863253"/>
              <a:gd name="connsiteY3" fmla="*/ 5006655 h 5006655"/>
              <a:gd name="connsiteX4" fmla="*/ 0 w 10863253"/>
              <a:gd name="connsiteY4" fmla="*/ 5006655 h 5006655"/>
              <a:gd name="connsiteX5" fmla="*/ 17029 w 10863253"/>
              <a:gd name="connsiteY5" fmla="*/ 4810599 h 5006655"/>
              <a:gd name="connsiteX6" fmla="*/ 2669944 w 10863253"/>
              <a:gd name="connsiteY6" fmla="*/ 751049 h 5006655"/>
              <a:gd name="connsiteX7" fmla="*/ 5400688 w 10863253"/>
              <a:gd name="connsiteY7" fmla="*/ 86 h 5006655"/>
              <a:gd name="connsiteX0" fmla="*/ 5400688 w 10863253"/>
              <a:gd name="connsiteY0" fmla="*/ 86 h 5019772"/>
              <a:gd name="connsiteX1" fmla="*/ 8139715 w 10863253"/>
              <a:gd name="connsiteY1" fmla="*/ 720248 h 5019772"/>
              <a:gd name="connsiteX2" fmla="*/ 10835232 w 10863253"/>
              <a:gd name="connsiteY2" fmla="*/ 4727304 h 5019772"/>
              <a:gd name="connsiteX3" fmla="*/ 10863253 w 10863253"/>
              <a:gd name="connsiteY3" fmla="*/ 5006655 h 5019772"/>
              <a:gd name="connsiteX4" fmla="*/ 4117241 w 10863253"/>
              <a:gd name="connsiteY4" fmla="*/ 5019772 h 5019772"/>
              <a:gd name="connsiteX5" fmla="*/ 0 w 10863253"/>
              <a:gd name="connsiteY5" fmla="*/ 5006655 h 5019772"/>
              <a:gd name="connsiteX6" fmla="*/ 17029 w 10863253"/>
              <a:gd name="connsiteY6" fmla="*/ 4810599 h 5019772"/>
              <a:gd name="connsiteX7" fmla="*/ 2669944 w 10863253"/>
              <a:gd name="connsiteY7" fmla="*/ 751049 h 5019772"/>
              <a:gd name="connsiteX8" fmla="*/ 5400688 w 10863253"/>
              <a:gd name="connsiteY8" fmla="*/ 86 h 5019772"/>
              <a:gd name="connsiteX0" fmla="*/ 4117241 w 10863253"/>
              <a:gd name="connsiteY0" fmla="*/ 5019772 h 5111212"/>
              <a:gd name="connsiteX1" fmla="*/ 0 w 10863253"/>
              <a:gd name="connsiteY1" fmla="*/ 5006655 h 5111212"/>
              <a:gd name="connsiteX2" fmla="*/ 17029 w 10863253"/>
              <a:gd name="connsiteY2" fmla="*/ 4810599 h 5111212"/>
              <a:gd name="connsiteX3" fmla="*/ 2669944 w 10863253"/>
              <a:gd name="connsiteY3" fmla="*/ 751049 h 5111212"/>
              <a:gd name="connsiteX4" fmla="*/ 5400688 w 10863253"/>
              <a:gd name="connsiteY4" fmla="*/ 86 h 5111212"/>
              <a:gd name="connsiteX5" fmla="*/ 8139715 w 10863253"/>
              <a:gd name="connsiteY5" fmla="*/ 720248 h 5111212"/>
              <a:gd name="connsiteX6" fmla="*/ 10835232 w 10863253"/>
              <a:gd name="connsiteY6" fmla="*/ 4727304 h 5111212"/>
              <a:gd name="connsiteX7" fmla="*/ 10863253 w 10863253"/>
              <a:gd name="connsiteY7" fmla="*/ 5006655 h 5111212"/>
              <a:gd name="connsiteX8" fmla="*/ 4208681 w 10863253"/>
              <a:gd name="connsiteY8" fmla="*/ 5111212 h 5111212"/>
              <a:gd name="connsiteX0" fmla="*/ 4117241 w 10863253"/>
              <a:gd name="connsiteY0" fmla="*/ 5019772 h 5019772"/>
              <a:gd name="connsiteX1" fmla="*/ 0 w 10863253"/>
              <a:gd name="connsiteY1" fmla="*/ 5006655 h 5019772"/>
              <a:gd name="connsiteX2" fmla="*/ 17029 w 10863253"/>
              <a:gd name="connsiteY2" fmla="*/ 4810599 h 5019772"/>
              <a:gd name="connsiteX3" fmla="*/ 2669944 w 10863253"/>
              <a:gd name="connsiteY3" fmla="*/ 751049 h 5019772"/>
              <a:gd name="connsiteX4" fmla="*/ 5400688 w 10863253"/>
              <a:gd name="connsiteY4" fmla="*/ 86 h 5019772"/>
              <a:gd name="connsiteX5" fmla="*/ 8139715 w 10863253"/>
              <a:gd name="connsiteY5" fmla="*/ 720248 h 5019772"/>
              <a:gd name="connsiteX6" fmla="*/ 10835232 w 10863253"/>
              <a:gd name="connsiteY6" fmla="*/ 4727304 h 5019772"/>
              <a:gd name="connsiteX7" fmla="*/ 10863253 w 10863253"/>
              <a:gd name="connsiteY7" fmla="*/ 5006655 h 5019772"/>
              <a:gd name="connsiteX0" fmla="*/ 0 w 10863253"/>
              <a:gd name="connsiteY0" fmla="*/ 5006655 h 5006655"/>
              <a:gd name="connsiteX1" fmla="*/ 17029 w 10863253"/>
              <a:gd name="connsiteY1" fmla="*/ 4810599 h 5006655"/>
              <a:gd name="connsiteX2" fmla="*/ 2669944 w 10863253"/>
              <a:gd name="connsiteY2" fmla="*/ 751049 h 5006655"/>
              <a:gd name="connsiteX3" fmla="*/ 5400688 w 10863253"/>
              <a:gd name="connsiteY3" fmla="*/ 86 h 5006655"/>
              <a:gd name="connsiteX4" fmla="*/ 8139715 w 10863253"/>
              <a:gd name="connsiteY4" fmla="*/ 720248 h 5006655"/>
              <a:gd name="connsiteX5" fmla="*/ 10835232 w 10863253"/>
              <a:gd name="connsiteY5" fmla="*/ 4727304 h 5006655"/>
              <a:gd name="connsiteX6" fmla="*/ 10863253 w 10863253"/>
              <a:gd name="connsiteY6" fmla="*/ 5006655 h 5006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63253" h="5006655">
                <a:moveTo>
                  <a:pt x="0" y="5006655"/>
                </a:moveTo>
                <a:lnTo>
                  <a:pt x="17029" y="4810599"/>
                </a:lnTo>
                <a:cubicBezTo>
                  <a:pt x="215853" y="3130521"/>
                  <a:pt x="1188244" y="1621407"/>
                  <a:pt x="2669944" y="751049"/>
                </a:cubicBezTo>
                <a:cubicBezTo>
                  <a:pt x="3512868" y="255912"/>
                  <a:pt x="4456089" y="5405"/>
                  <a:pt x="5400688" y="86"/>
                </a:cubicBezTo>
                <a:cubicBezTo>
                  <a:pt x="6345289" y="-5233"/>
                  <a:pt x="7291270" y="234635"/>
                  <a:pt x="8139715" y="720248"/>
                </a:cubicBezTo>
                <a:cubicBezTo>
                  <a:pt x="9624495" y="1570069"/>
                  <a:pt x="10611644" y="3058627"/>
                  <a:pt x="10835232" y="4727304"/>
                </a:cubicBezTo>
                <a:lnTo>
                  <a:pt x="10863253" y="5006655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479C81A-A795-680E-909F-18F9B938E4B0}"/>
              </a:ext>
            </a:extLst>
          </p:cNvPr>
          <p:cNvGrpSpPr/>
          <p:nvPr/>
        </p:nvGrpSpPr>
        <p:grpSpPr>
          <a:xfrm>
            <a:off x="894257" y="2892095"/>
            <a:ext cx="4749313" cy="3240944"/>
            <a:chOff x="894257" y="3617056"/>
            <a:chExt cx="4749313" cy="3240944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B90B14A-C377-7851-1D80-8448F3620185}"/>
                </a:ext>
              </a:extLst>
            </p:cNvPr>
            <p:cNvSpPr/>
            <p:nvPr/>
          </p:nvSpPr>
          <p:spPr>
            <a:xfrm rot="16200000">
              <a:off x="1648442" y="2862871"/>
              <a:ext cx="3240944" cy="4749313"/>
            </a:xfrm>
            <a:custGeom>
              <a:avLst/>
              <a:gdLst>
                <a:gd name="connsiteX0" fmla="*/ 3240944 w 3240944"/>
                <a:gd name="connsiteY0" fmla="*/ 1508392 h 4749313"/>
                <a:gd name="connsiteX1" fmla="*/ 0 w 3240944"/>
                <a:gd name="connsiteY1" fmla="*/ 4749313 h 4749313"/>
                <a:gd name="connsiteX2" fmla="*/ 0 w 3240944"/>
                <a:gd name="connsiteY2" fmla="*/ 0 h 4749313"/>
                <a:gd name="connsiteX3" fmla="*/ 65406 w 3240944"/>
                <a:gd name="connsiteY3" fmla="*/ 4866 h 4749313"/>
                <a:gd name="connsiteX4" fmla="*/ 3240944 w 3240944"/>
                <a:gd name="connsiteY4" fmla="*/ 1508392 h 474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0944" h="4749313">
                  <a:moveTo>
                    <a:pt x="3240944" y="1508392"/>
                  </a:moveTo>
                  <a:lnTo>
                    <a:pt x="0" y="4749313"/>
                  </a:lnTo>
                  <a:lnTo>
                    <a:pt x="0" y="0"/>
                  </a:lnTo>
                  <a:lnTo>
                    <a:pt x="65406" y="4866"/>
                  </a:lnTo>
                  <a:cubicBezTo>
                    <a:pt x="1260520" y="123529"/>
                    <a:pt x="2384272" y="651720"/>
                    <a:pt x="3240944" y="15083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24110" cap="flat">
              <a:noFill/>
              <a:prstDash val="solid"/>
              <a:round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CB85E5D6-F333-E278-F1FD-5B45E05145A1}"/>
                </a:ext>
              </a:extLst>
            </p:cNvPr>
            <p:cNvGrpSpPr/>
            <p:nvPr/>
          </p:nvGrpSpPr>
          <p:grpSpPr>
            <a:xfrm>
              <a:off x="1874310" y="5418780"/>
              <a:ext cx="1726174" cy="222540"/>
              <a:chOff x="2312497" y="4441969"/>
              <a:chExt cx="1511941" cy="269579"/>
            </a:xfrm>
          </p:grpSpPr>
          <p:sp>
            <p:nvSpPr>
              <p:cNvPr id="88" name="右大括号1"/>
              <p:cNvSpPr/>
              <p:nvPr/>
            </p:nvSpPr>
            <p:spPr>
              <a:xfrm flipH="1">
                <a:off x="2312497" y="4446799"/>
                <a:ext cx="58024" cy="259918"/>
              </a:xfrm>
              <a:prstGeom prst="rightBrace">
                <a:avLst>
                  <a:gd name="adj1" fmla="val 111987"/>
                  <a:gd name="adj2" fmla="val 50000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右大括号2"/>
              <p:cNvSpPr/>
              <p:nvPr/>
            </p:nvSpPr>
            <p:spPr>
              <a:xfrm>
                <a:off x="3766414" y="4446799"/>
                <a:ext cx="58024" cy="259918"/>
              </a:xfrm>
              <a:prstGeom prst="rightBrace">
                <a:avLst>
                  <a:gd name="adj1" fmla="val 111987"/>
                  <a:gd name="adj2" fmla="val 50000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概要标题1"/>
              <p:cNvSpPr txBox="1"/>
              <p:nvPr/>
            </p:nvSpPr>
            <p:spPr>
              <a:xfrm>
                <a:off x="2407746" y="4441969"/>
                <a:ext cx="1321444" cy="26957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zh-CN" altLang="en-US" sz="20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 </a:t>
                </a:r>
                <a:r>
                  <a:rPr lang="en-US" altLang="zh-CN" sz="20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a</a:t>
                </a:r>
                <a:endPara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</p:grpSp>
        <p:sp>
          <p:nvSpPr>
            <p:cNvPr id="60" name="文字描述内容1"/>
            <p:cNvSpPr txBox="1"/>
            <p:nvPr/>
          </p:nvSpPr>
          <p:spPr>
            <a:xfrm>
              <a:off x="1762669" y="5784124"/>
              <a:ext cx="1949454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单击输入内容，单击输入内容，单击输入内容，单击输入内容</a:t>
              </a:r>
            </a:p>
          </p:txBody>
        </p:sp>
        <p:sp>
          <p:nvSpPr>
            <p:cNvPr id="61" name="gear_64577"/>
            <p:cNvSpPr/>
            <p:nvPr/>
          </p:nvSpPr>
          <p:spPr>
            <a:xfrm>
              <a:off x="2509260" y="4698930"/>
              <a:ext cx="456275" cy="455559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600116 w 606244"/>
                <a:gd name="T71" fmla="*/ 600116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600116 w 606244"/>
                <a:gd name="T85" fmla="*/ 600116 w 606244"/>
                <a:gd name="T86" fmla="*/ 600116 w 606244"/>
                <a:gd name="T87" fmla="*/ 600116 w 606244"/>
                <a:gd name="T88" fmla="*/ 600116 w 606244"/>
                <a:gd name="T89" fmla="*/ 600116 w 606244"/>
                <a:gd name="T90" fmla="*/ 600116 w 606244"/>
                <a:gd name="T91" fmla="*/ 600116 w 606244"/>
                <a:gd name="T92" fmla="*/ 600116 w 606244"/>
                <a:gd name="T93" fmla="*/ 600116 w 606244"/>
                <a:gd name="T94" fmla="*/ 600116 w 606244"/>
                <a:gd name="T95" fmla="*/ 600116 w 606244"/>
                <a:gd name="T96" fmla="*/ 600116 w 606244"/>
                <a:gd name="T97" fmla="*/ 600116 w 606244"/>
                <a:gd name="T98" fmla="*/ 600116 w 606244"/>
                <a:gd name="T99" fmla="*/ 600116 w 606244"/>
                <a:gd name="T100" fmla="*/ 600116 w 606244"/>
                <a:gd name="T101" fmla="*/ 600116 w 606244"/>
                <a:gd name="T102" fmla="*/ 600116 w 606244"/>
                <a:gd name="T103" fmla="*/ 600116 w 606244"/>
                <a:gd name="T104" fmla="*/ 600116 w 606244"/>
                <a:gd name="T105" fmla="*/ 600116 w 606244"/>
                <a:gd name="T106" fmla="*/ 600116 w 606244"/>
                <a:gd name="T107" fmla="*/ 600116 w 606244"/>
                <a:gd name="T108" fmla="*/ 600116 w 606244"/>
                <a:gd name="T109" fmla="*/ 600116 w 606244"/>
                <a:gd name="T110" fmla="*/ 455839 w 606244"/>
                <a:gd name="T111" fmla="*/ 455839 w 606244"/>
                <a:gd name="T112" fmla="*/ 600116 w 606244"/>
                <a:gd name="T113" fmla="*/ 600116 w 606244"/>
                <a:gd name="T114" fmla="*/ 600116 w 606244"/>
                <a:gd name="T115" fmla="*/ 600116 w 606244"/>
                <a:gd name="T116" fmla="*/ 600116 w 606244"/>
                <a:gd name="T117" fmla="*/ 600116 w 606244"/>
                <a:gd name="T118" fmla="*/ 600116 w 606244"/>
                <a:gd name="T11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613">
                  <a:moveTo>
                    <a:pt x="579" y="246"/>
                  </a:moveTo>
                  <a:lnTo>
                    <a:pt x="547" y="246"/>
                  </a:lnTo>
                  <a:cubicBezTo>
                    <a:pt x="541" y="222"/>
                    <a:pt x="531" y="200"/>
                    <a:pt x="519" y="180"/>
                  </a:cubicBezTo>
                  <a:lnTo>
                    <a:pt x="542" y="157"/>
                  </a:lnTo>
                  <a:cubicBezTo>
                    <a:pt x="549" y="150"/>
                    <a:pt x="552" y="142"/>
                    <a:pt x="552" y="133"/>
                  </a:cubicBezTo>
                  <a:cubicBezTo>
                    <a:pt x="552" y="124"/>
                    <a:pt x="549" y="116"/>
                    <a:pt x="542" y="109"/>
                  </a:cubicBezTo>
                  <a:lnTo>
                    <a:pt x="504" y="71"/>
                  </a:lnTo>
                  <a:cubicBezTo>
                    <a:pt x="491" y="58"/>
                    <a:pt x="469" y="58"/>
                    <a:pt x="456" y="71"/>
                  </a:cubicBezTo>
                  <a:lnTo>
                    <a:pt x="432" y="95"/>
                  </a:lnTo>
                  <a:cubicBezTo>
                    <a:pt x="412" y="83"/>
                    <a:pt x="391" y="74"/>
                    <a:pt x="367" y="68"/>
                  </a:cubicBezTo>
                  <a:lnTo>
                    <a:pt x="367" y="34"/>
                  </a:lnTo>
                  <a:cubicBezTo>
                    <a:pt x="367" y="15"/>
                    <a:pt x="352" y="0"/>
                    <a:pt x="334" y="0"/>
                  </a:cubicBezTo>
                  <a:lnTo>
                    <a:pt x="279" y="0"/>
                  </a:lnTo>
                  <a:cubicBezTo>
                    <a:pt x="260" y="0"/>
                    <a:pt x="246" y="15"/>
                    <a:pt x="246" y="34"/>
                  </a:cubicBezTo>
                  <a:lnTo>
                    <a:pt x="246" y="68"/>
                  </a:lnTo>
                  <a:cubicBezTo>
                    <a:pt x="222" y="74"/>
                    <a:pt x="201" y="83"/>
                    <a:pt x="181" y="95"/>
                  </a:cubicBezTo>
                  <a:lnTo>
                    <a:pt x="157" y="71"/>
                  </a:lnTo>
                  <a:cubicBezTo>
                    <a:pt x="144" y="58"/>
                    <a:pt x="122" y="58"/>
                    <a:pt x="109" y="71"/>
                  </a:cubicBezTo>
                  <a:lnTo>
                    <a:pt x="70" y="109"/>
                  </a:lnTo>
                  <a:cubicBezTo>
                    <a:pt x="64" y="116"/>
                    <a:pt x="60" y="124"/>
                    <a:pt x="60" y="133"/>
                  </a:cubicBezTo>
                  <a:cubicBezTo>
                    <a:pt x="60" y="142"/>
                    <a:pt x="64" y="150"/>
                    <a:pt x="70" y="157"/>
                  </a:cubicBezTo>
                  <a:lnTo>
                    <a:pt x="94" y="180"/>
                  </a:lnTo>
                  <a:cubicBezTo>
                    <a:pt x="81" y="200"/>
                    <a:pt x="72" y="222"/>
                    <a:pt x="66" y="246"/>
                  </a:cubicBezTo>
                  <a:lnTo>
                    <a:pt x="33" y="246"/>
                  </a:lnTo>
                  <a:cubicBezTo>
                    <a:pt x="15" y="246"/>
                    <a:pt x="0" y="261"/>
                    <a:pt x="0" y="279"/>
                  </a:cubicBezTo>
                  <a:lnTo>
                    <a:pt x="0" y="334"/>
                  </a:lnTo>
                  <a:cubicBezTo>
                    <a:pt x="0" y="353"/>
                    <a:pt x="15" y="367"/>
                    <a:pt x="33" y="367"/>
                  </a:cubicBezTo>
                  <a:lnTo>
                    <a:pt x="66" y="367"/>
                  </a:lnTo>
                  <a:cubicBezTo>
                    <a:pt x="72" y="391"/>
                    <a:pt x="81" y="413"/>
                    <a:pt x="94" y="433"/>
                  </a:cubicBezTo>
                  <a:lnTo>
                    <a:pt x="70" y="456"/>
                  </a:lnTo>
                  <a:cubicBezTo>
                    <a:pt x="64" y="463"/>
                    <a:pt x="60" y="471"/>
                    <a:pt x="60" y="480"/>
                  </a:cubicBezTo>
                  <a:cubicBezTo>
                    <a:pt x="60" y="489"/>
                    <a:pt x="64" y="498"/>
                    <a:pt x="70" y="504"/>
                  </a:cubicBezTo>
                  <a:lnTo>
                    <a:pt x="109" y="543"/>
                  </a:lnTo>
                  <a:cubicBezTo>
                    <a:pt x="115" y="549"/>
                    <a:pt x="124" y="553"/>
                    <a:pt x="133" y="553"/>
                  </a:cubicBezTo>
                  <a:cubicBezTo>
                    <a:pt x="142" y="553"/>
                    <a:pt x="150" y="549"/>
                    <a:pt x="156" y="543"/>
                  </a:cubicBezTo>
                  <a:lnTo>
                    <a:pt x="181" y="519"/>
                  </a:lnTo>
                  <a:cubicBezTo>
                    <a:pt x="201" y="530"/>
                    <a:pt x="222" y="539"/>
                    <a:pt x="246" y="545"/>
                  </a:cubicBezTo>
                  <a:lnTo>
                    <a:pt x="246" y="580"/>
                  </a:lnTo>
                  <a:cubicBezTo>
                    <a:pt x="246" y="598"/>
                    <a:pt x="260" y="613"/>
                    <a:pt x="279" y="613"/>
                  </a:cubicBezTo>
                  <a:lnTo>
                    <a:pt x="334" y="613"/>
                  </a:lnTo>
                  <a:cubicBezTo>
                    <a:pt x="352" y="613"/>
                    <a:pt x="367" y="598"/>
                    <a:pt x="367" y="580"/>
                  </a:cubicBezTo>
                  <a:lnTo>
                    <a:pt x="367" y="545"/>
                  </a:lnTo>
                  <a:cubicBezTo>
                    <a:pt x="391" y="539"/>
                    <a:pt x="412" y="530"/>
                    <a:pt x="432" y="519"/>
                  </a:cubicBezTo>
                  <a:lnTo>
                    <a:pt x="456" y="543"/>
                  </a:lnTo>
                  <a:cubicBezTo>
                    <a:pt x="463" y="549"/>
                    <a:pt x="471" y="553"/>
                    <a:pt x="480" y="553"/>
                  </a:cubicBezTo>
                  <a:cubicBezTo>
                    <a:pt x="489" y="553"/>
                    <a:pt x="497" y="549"/>
                    <a:pt x="504" y="543"/>
                  </a:cubicBezTo>
                  <a:lnTo>
                    <a:pt x="542" y="504"/>
                  </a:lnTo>
                  <a:cubicBezTo>
                    <a:pt x="549" y="498"/>
                    <a:pt x="552" y="489"/>
                    <a:pt x="552" y="480"/>
                  </a:cubicBezTo>
                  <a:cubicBezTo>
                    <a:pt x="552" y="471"/>
                    <a:pt x="549" y="463"/>
                    <a:pt x="542" y="457"/>
                  </a:cubicBezTo>
                  <a:lnTo>
                    <a:pt x="519" y="433"/>
                  </a:lnTo>
                  <a:cubicBezTo>
                    <a:pt x="531" y="413"/>
                    <a:pt x="541" y="391"/>
                    <a:pt x="547" y="367"/>
                  </a:cubicBezTo>
                  <a:lnTo>
                    <a:pt x="579" y="367"/>
                  </a:lnTo>
                  <a:cubicBezTo>
                    <a:pt x="598" y="367"/>
                    <a:pt x="613" y="353"/>
                    <a:pt x="613" y="334"/>
                  </a:cubicBezTo>
                  <a:lnTo>
                    <a:pt x="613" y="279"/>
                  </a:lnTo>
                  <a:cubicBezTo>
                    <a:pt x="613" y="261"/>
                    <a:pt x="598" y="246"/>
                    <a:pt x="579" y="246"/>
                  </a:cubicBezTo>
                  <a:close/>
                  <a:moveTo>
                    <a:pt x="306" y="411"/>
                  </a:moveTo>
                  <a:cubicBezTo>
                    <a:pt x="248" y="411"/>
                    <a:pt x="201" y="364"/>
                    <a:pt x="201" y="307"/>
                  </a:cubicBezTo>
                  <a:cubicBezTo>
                    <a:pt x="201" y="249"/>
                    <a:pt x="248" y="202"/>
                    <a:pt x="306" y="202"/>
                  </a:cubicBezTo>
                  <a:cubicBezTo>
                    <a:pt x="365" y="202"/>
                    <a:pt x="412" y="249"/>
                    <a:pt x="412" y="307"/>
                  </a:cubicBezTo>
                  <a:cubicBezTo>
                    <a:pt x="412" y="364"/>
                    <a:pt x="365" y="411"/>
                    <a:pt x="306" y="41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8C070DC-EBCE-BEEA-9E56-664CF4ECFA20}"/>
              </a:ext>
            </a:extLst>
          </p:cNvPr>
          <p:cNvGrpSpPr/>
          <p:nvPr/>
        </p:nvGrpSpPr>
        <p:grpSpPr>
          <a:xfrm>
            <a:off x="6544731" y="2892093"/>
            <a:ext cx="4749324" cy="3240946"/>
            <a:chOff x="6544731" y="3617054"/>
            <a:chExt cx="4749324" cy="3240946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A1CBF16-1D91-F836-89D4-A21F61A965C7}"/>
                </a:ext>
              </a:extLst>
            </p:cNvPr>
            <p:cNvSpPr/>
            <p:nvPr/>
          </p:nvSpPr>
          <p:spPr>
            <a:xfrm rot="16200000">
              <a:off x="7298920" y="2862865"/>
              <a:ext cx="3240946" cy="4749324"/>
            </a:xfrm>
            <a:custGeom>
              <a:avLst/>
              <a:gdLst>
                <a:gd name="connsiteX0" fmla="*/ 3240946 w 3240946"/>
                <a:gd name="connsiteY0" fmla="*/ 3240934 h 4749324"/>
                <a:gd name="connsiteX1" fmla="*/ 65407 w 3240946"/>
                <a:gd name="connsiteY1" fmla="*/ 4744458 h 4749324"/>
                <a:gd name="connsiteX2" fmla="*/ 0 w 3240946"/>
                <a:gd name="connsiteY2" fmla="*/ 4749324 h 4749324"/>
                <a:gd name="connsiteX3" fmla="*/ 1 w 3240946"/>
                <a:gd name="connsiteY3" fmla="*/ 0 h 474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0946" h="4749324">
                  <a:moveTo>
                    <a:pt x="3240946" y="3240934"/>
                  </a:moveTo>
                  <a:cubicBezTo>
                    <a:pt x="2384274" y="4097592"/>
                    <a:pt x="1260521" y="4625793"/>
                    <a:pt x="65407" y="4744458"/>
                  </a:cubicBezTo>
                  <a:lnTo>
                    <a:pt x="0" y="4749324"/>
                  </a:lnTo>
                  <a:lnTo>
                    <a:pt x="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24110" cap="flat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 dirty="0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2A20925-76D3-7A7D-2093-9031ACC98313}"/>
                </a:ext>
              </a:extLst>
            </p:cNvPr>
            <p:cNvGrpSpPr/>
            <p:nvPr/>
          </p:nvGrpSpPr>
          <p:grpSpPr>
            <a:xfrm>
              <a:off x="8618311" y="5437607"/>
              <a:ext cx="1726172" cy="262740"/>
              <a:chOff x="8020242" y="4446347"/>
              <a:chExt cx="1511940" cy="259918"/>
            </a:xfrm>
          </p:grpSpPr>
          <p:sp>
            <p:nvSpPr>
              <p:cNvPr id="92" name="右大括号7"/>
              <p:cNvSpPr/>
              <p:nvPr/>
            </p:nvSpPr>
            <p:spPr>
              <a:xfrm flipH="1">
                <a:off x="8020242" y="4446347"/>
                <a:ext cx="58024" cy="259918"/>
              </a:xfrm>
              <a:prstGeom prst="rightBrace">
                <a:avLst>
                  <a:gd name="adj1" fmla="val 111987"/>
                  <a:gd name="adj2" fmla="val 50000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右大括号8"/>
              <p:cNvSpPr/>
              <p:nvPr/>
            </p:nvSpPr>
            <p:spPr>
              <a:xfrm>
                <a:off x="9474158" y="4446347"/>
                <a:ext cx="58024" cy="259918"/>
              </a:xfrm>
              <a:prstGeom prst="rightBrace">
                <a:avLst>
                  <a:gd name="adj1" fmla="val 111987"/>
                  <a:gd name="adj2" fmla="val 50000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概要标题4"/>
              <p:cNvSpPr txBox="1"/>
              <p:nvPr/>
            </p:nvSpPr>
            <p:spPr>
              <a:xfrm>
                <a:off x="8115490" y="4466232"/>
                <a:ext cx="1321444" cy="22014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zh-CN" altLang="en-US" sz="20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 </a:t>
                </a:r>
                <a:r>
                  <a:rPr lang="en-US" altLang="zh-CN" sz="20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d</a:t>
                </a:r>
                <a:endPara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</p:grpSp>
        <p:sp>
          <p:nvSpPr>
            <p:cNvPr id="69" name="文字描述内容4"/>
            <p:cNvSpPr txBox="1"/>
            <p:nvPr/>
          </p:nvSpPr>
          <p:spPr>
            <a:xfrm>
              <a:off x="8506670" y="5784124"/>
              <a:ext cx="1949453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单击输入内容，单击输入内容，单击输入内容，单击输入内容</a:t>
              </a:r>
            </a:p>
          </p:txBody>
        </p:sp>
        <p:sp>
          <p:nvSpPr>
            <p:cNvPr id="74" name="three-books_73757"/>
            <p:cNvSpPr/>
            <p:nvPr/>
          </p:nvSpPr>
          <p:spPr>
            <a:xfrm>
              <a:off x="9243989" y="4785237"/>
              <a:ext cx="474817" cy="452160"/>
            </a:xfrm>
            <a:custGeom>
              <a:avLst/>
              <a:gdLst>
                <a:gd name="T0" fmla="*/ 2471 w 2903"/>
                <a:gd name="T1" fmla="*/ 1598 h 2261"/>
                <a:gd name="T2" fmla="*/ 2471 w 2903"/>
                <a:gd name="T3" fmla="*/ 2127 h 2261"/>
                <a:gd name="T4" fmla="*/ 2505 w 2903"/>
                <a:gd name="T5" fmla="*/ 2127 h 2261"/>
                <a:gd name="T6" fmla="*/ 2572 w 2903"/>
                <a:gd name="T7" fmla="*/ 2194 h 2261"/>
                <a:gd name="T8" fmla="*/ 2505 w 2903"/>
                <a:gd name="T9" fmla="*/ 2261 h 2261"/>
                <a:gd name="T10" fmla="*/ 2405 w 2903"/>
                <a:gd name="T11" fmla="*/ 2261 h 2261"/>
                <a:gd name="T12" fmla="*/ 2124 w 2903"/>
                <a:gd name="T13" fmla="*/ 2261 h 2261"/>
                <a:gd name="T14" fmla="*/ 398 w 2903"/>
                <a:gd name="T15" fmla="*/ 2261 h 2261"/>
                <a:gd name="T16" fmla="*/ 0 w 2903"/>
                <a:gd name="T17" fmla="*/ 1863 h 2261"/>
                <a:gd name="T18" fmla="*/ 398 w 2903"/>
                <a:gd name="T19" fmla="*/ 1465 h 2261"/>
                <a:gd name="T20" fmla="*/ 2124 w 2903"/>
                <a:gd name="T21" fmla="*/ 1465 h 2261"/>
                <a:gd name="T22" fmla="*/ 2405 w 2903"/>
                <a:gd name="T23" fmla="*/ 1465 h 2261"/>
                <a:gd name="T24" fmla="*/ 2505 w 2903"/>
                <a:gd name="T25" fmla="*/ 1465 h 2261"/>
                <a:gd name="T26" fmla="*/ 2572 w 2903"/>
                <a:gd name="T27" fmla="*/ 1532 h 2261"/>
                <a:gd name="T28" fmla="*/ 2505 w 2903"/>
                <a:gd name="T29" fmla="*/ 1598 h 2261"/>
                <a:gd name="T30" fmla="*/ 2471 w 2903"/>
                <a:gd name="T31" fmla="*/ 1598 h 2261"/>
                <a:gd name="T32" fmla="*/ 2836 w 2903"/>
                <a:gd name="T33" fmla="*/ 1195 h 2261"/>
                <a:gd name="T34" fmla="*/ 2786 w 2903"/>
                <a:gd name="T35" fmla="*/ 1195 h 2261"/>
                <a:gd name="T36" fmla="*/ 2786 w 2903"/>
                <a:gd name="T37" fmla="*/ 786 h 2261"/>
                <a:gd name="T38" fmla="*/ 2836 w 2903"/>
                <a:gd name="T39" fmla="*/ 786 h 2261"/>
                <a:gd name="T40" fmla="*/ 2903 w 2903"/>
                <a:gd name="T41" fmla="*/ 720 h 2261"/>
                <a:gd name="T42" fmla="*/ 2836 w 2903"/>
                <a:gd name="T43" fmla="*/ 653 h 2261"/>
                <a:gd name="T44" fmla="*/ 2720 w 2903"/>
                <a:gd name="T45" fmla="*/ 653 h 2261"/>
                <a:gd name="T46" fmla="*/ 2455 w 2903"/>
                <a:gd name="T47" fmla="*/ 653 h 2261"/>
                <a:gd name="T48" fmla="*/ 1005 w 2903"/>
                <a:gd name="T49" fmla="*/ 653 h 2261"/>
                <a:gd name="T50" fmla="*/ 668 w 2903"/>
                <a:gd name="T51" fmla="*/ 991 h 2261"/>
                <a:gd name="T52" fmla="*/ 1005 w 2903"/>
                <a:gd name="T53" fmla="*/ 1328 h 2261"/>
                <a:gd name="T54" fmla="*/ 2455 w 2903"/>
                <a:gd name="T55" fmla="*/ 1328 h 2261"/>
                <a:gd name="T56" fmla="*/ 2720 w 2903"/>
                <a:gd name="T57" fmla="*/ 1328 h 2261"/>
                <a:gd name="T58" fmla="*/ 2836 w 2903"/>
                <a:gd name="T59" fmla="*/ 1328 h 2261"/>
                <a:gd name="T60" fmla="*/ 2903 w 2903"/>
                <a:gd name="T61" fmla="*/ 1262 h 2261"/>
                <a:gd name="T62" fmla="*/ 2836 w 2903"/>
                <a:gd name="T63" fmla="*/ 1195 h 2261"/>
                <a:gd name="T64" fmla="*/ 226 w 2903"/>
                <a:gd name="T65" fmla="*/ 405 h 2261"/>
                <a:gd name="T66" fmla="*/ 159 w 2903"/>
                <a:gd name="T67" fmla="*/ 472 h 2261"/>
                <a:gd name="T68" fmla="*/ 226 w 2903"/>
                <a:gd name="T69" fmla="*/ 539 h 2261"/>
                <a:gd name="T70" fmla="*/ 323 w 2903"/>
                <a:gd name="T71" fmla="*/ 539 h 2261"/>
                <a:gd name="T72" fmla="*/ 671 w 2903"/>
                <a:gd name="T73" fmla="*/ 539 h 2261"/>
                <a:gd name="T74" fmla="*/ 2248 w 2903"/>
                <a:gd name="T75" fmla="*/ 539 h 2261"/>
                <a:gd name="T76" fmla="*/ 2517 w 2903"/>
                <a:gd name="T77" fmla="*/ 269 h 2261"/>
                <a:gd name="T78" fmla="*/ 2248 w 2903"/>
                <a:gd name="T79" fmla="*/ 0 h 2261"/>
                <a:gd name="T80" fmla="*/ 671 w 2903"/>
                <a:gd name="T81" fmla="*/ 0 h 2261"/>
                <a:gd name="T82" fmla="*/ 323 w 2903"/>
                <a:gd name="T83" fmla="*/ 0 h 2261"/>
                <a:gd name="T84" fmla="*/ 226 w 2903"/>
                <a:gd name="T85" fmla="*/ 0 h 2261"/>
                <a:gd name="T86" fmla="*/ 159 w 2903"/>
                <a:gd name="T87" fmla="*/ 66 h 2261"/>
                <a:gd name="T88" fmla="*/ 226 w 2903"/>
                <a:gd name="T89" fmla="*/ 133 h 2261"/>
                <a:gd name="T90" fmla="*/ 257 w 2903"/>
                <a:gd name="T91" fmla="*/ 133 h 2261"/>
                <a:gd name="T92" fmla="*/ 257 w 2903"/>
                <a:gd name="T93" fmla="*/ 405 h 2261"/>
                <a:gd name="T94" fmla="*/ 226 w 2903"/>
                <a:gd name="T95" fmla="*/ 405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3" h="2261">
                  <a:moveTo>
                    <a:pt x="2471" y="1598"/>
                  </a:moveTo>
                  <a:lnTo>
                    <a:pt x="2471" y="2127"/>
                  </a:lnTo>
                  <a:lnTo>
                    <a:pt x="2505" y="2127"/>
                  </a:lnTo>
                  <a:cubicBezTo>
                    <a:pt x="2542" y="2127"/>
                    <a:pt x="2572" y="2157"/>
                    <a:pt x="2572" y="2194"/>
                  </a:cubicBezTo>
                  <a:cubicBezTo>
                    <a:pt x="2572" y="2231"/>
                    <a:pt x="2542" y="2261"/>
                    <a:pt x="2505" y="2261"/>
                  </a:cubicBezTo>
                  <a:lnTo>
                    <a:pt x="2405" y="2261"/>
                  </a:lnTo>
                  <a:lnTo>
                    <a:pt x="2124" y="2261"/>
                  </a:lnTo>
                  <a:lnTo>
                    <a:pt x="398" y="2261"/>
                  </a:lnTo>
                  <a:cubicBezTo>
                    <a:pt x="178" y="2261"/>
                    <a:pt x="0" y="2082"/>
                    <a:pt x="0" y="1863"/>
                  </a:cubicBezTo>
                  <a:cubicBezTo>
                    <a:pt x="0" y="1643"/>
                    <a:pt x="178" y="1465"/>
                    <a:pt x="398" y="1465"/>
                  </a:cubicBezTo>
                  <a:lnTo>
                    <a:pt x="2124" y="1465"/>
                  </a:lnTo>
                  <a:lnTo>
                    <a:pt x="2405" y="1465"/>
                  </a:lnTo>
                  <a:lnTo>
                    <a:pt x="2505" y="1465"/>
                  </a:lnTo>
                  <a:cubicBezTo>
                    <a:pt x="2542" y="1465"/>
                    <a:pt x="2572" y="1495"/>
                    <a:pt x="2572" y="1532"/>
                  </a:cubicBezTo>
                  <a:cubicBezTo>
                    <a:pt x="2572" y="1568"/>
                    <a:pt x="2542" y="1598"/>
                    <a:pt x="2505" y="1598"/>
                  </a:cubicBezTo>
                  <a:lnTo>
                    <a:pt x="2471" y="1598"/>
                  </a:lnTo>
                  <a:close/>
                  <a:moveTo>
                    <a:pt x="2836" y="1195"/>
                  </a:moveTo>
                  <a:lnTo>
                    <a:pt x="2786" y="1195"/>
                  </a:lnTo>
                  <a:lnTo>
                    <a:pt x="2786" y="786"/>
                  </a:lnTo>
                  <a:lnTo>
                    <a:pt x="2836" y="786"/>
                  </a:lnTo>
                  <a:cubicBezTo>
                    <a:pt x="2873" y="786"/>
                    <a:pt x="2903" y="757"/>
                    <a:pt x="2903" y="720"/>
                  </a:cubicBezTo>
                  <a:cubicBezTo>
                    <a:pt x="2903" y="683"/>
                    <a:pt x="2873" y="653"/>
                    <a:pt x="2836" y="653"/>
                  </a:cubicBezTo>
                  <a:lnTo>
                    <a:pt x="2720" y="653"/>
                  </a:lnTo>
                  <a:lnTo>
                    <a:pt x="2455" y="653"/>
                  </a:lnTo>
                  <a:lnTo>
                    <a:pt x="1005" y="653"/>
                  </a:lnTo>
                  <a:cubicBezTo>
                    <a:pt x="819" y="653"/>
                    <a:pt x="668" y="805"/>
                    <a:pt x="668" y="991"/>
                  </a:cubicBezTo>
                  <a:cubicBezTo>
                    <a:pt x="668" y="1177"/>
                    <a:pt x="819" y="1328"/>
                    <a:pt x="1005" y="1328"/>
                  </a:cubicBezTo>
                  <a:lnTo>
                    <a:pt x="2455" y="1328"/>
                  </a:lnTo>
                  <a:lnTo>
                    <a:pt x="2720" y="1328"/>
                  </a:lnTo>
                  <a:lnTo>
                    <a:pt x="2836" y="1328"/>
                  </a:lnTo>
                  <a:cubicBezTo>
                    <a:pt x="2873" y="1328"/>
                    <a:pt x="2903" y="1299"/>
                    <a:pt x="2903" y="1262"/>
                  </a:cubicBezTo>
                  <a:cubicBezTo>
                    <a:pt x="2903" y="1225"/>
                    <a:pt x="2873" y="1195"/>
                    <a:pt x="2836" y="1195"/>
                  </a:cubicBezTo>
                  <a:close/>
                  <a:moveTo>
                    <a:pt x="226" y="405"/>
                  </a:moveTo>
                  <a:cubicBezTo>
                    <a:pt x="189" y="405"/>
                    <a:pt x="159" y="435"/>
                    <a:pt x="159" y="472"/>
                  </a:cubicBezTo>
                  <a:cubicBezTo>
                    <a:pt x="159" y="509"/>
                    <a:pt x="189" y="539"/>
                    <a:pt x="226" y="539"/>
                  </a:cubicBezTo>
                  <a:lnTo>
                    <a:pt x="323" y="539"/>
                  </a:lnTo>
                  <a:lnTo>
                    <a:pt x="671" y="539"/>
                  </a:lnTo>
                  <a:lnTo>
                    <a:pt x="2248" y="539"/>
                  </a:lnTo>
                  <a:cubicBezTo>
                    <a:pt x="2396" y="539"/>
                    <a:pt x="2517" y="418"/>
                    <a:pt x="2517" y="269"/>
                  </a:cubicBezTo>
                  <a:cubicBezTo>
                    <a:pt x="2517" y="121"/>
                    <a:pt x="2396" y="0"/>
                    <a:pt x="2248" y="0"/>
                  </a:cubicBezTo>
                  <a:lnTo>
                    <a:pt x="671" y="0"/>
                  </a:lnTo>
                  <a:lnTo>
                    <a:pt x="323" y="0"/>
                  </a:lnTo>
                  <a:lnTo>
                    <a:pt x="226" y="0"/>
                  </a:lnTo>
                  <a:cubicBezTo>
                    <a:pt x="189" y="0"/>
                    <a:pt x="159" y="30"/>
                    <a:pt x="159" y="66"/>
                  </a:cubicBezTo>
                  <a:cubicBezTo>
                    <a:pt x="159" y="103"/>
                    <a:pt x="189" y="133"/>
                    <a:pt x="226" y="133"/>
                  </a:cubicBezTo>
                  <a:lnTo>
                    <a:pt x="257" y="133"/>
                  </a:lnTo>
                  <a:lnTo>
                    <a:pt x="257" y="405"/>
                  </a:lnTo>
                  <a:lnTo>
                    <a:pt x="226" y="40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65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7A41BA8-8024-D217-90EE-0534CA948DBD}"/>
              </a:ext>
            </a:extLst>
          </p:cNvPr>
          <p:cNvGrpSpPr/>
          <p:nvPr/>
        </p:nvGrpSpPr>
        <p:grpSpPr>
          <a:xfrm>
            <a:off x="6094150" y="1363074"/>
            <a:ext cx="3691515" cy="4769965"/>
            <a:chOff x="6094150" y="2088035"/>
            <a:chExt cx="3691515" cy="476996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65F5EFF-38BB-E462-364D-0F6AC84A7FF1}"/>
                </a:ext>
              </a:extLst>
            </p:cNvPr>
            <p:cNvSpPr/>
            <p:nvPr/>
          </p:nvSpPr>
          <p:spPr>
            <a:xfrm rot="16200000">
              <a:off x="5554925" y="2627260"/>
              <a:ext cx="4769965" cy="3691515"/>
            </a:xfrm>
            <a:custGeom>
              <a:avLst/>
              <a:gdLst>
                <a:gd name="connsiteX0" fmla="*/ 4769965 w 4769965"/>
                <a:gd name="connsiteY0" fmla="*/ 0 h 3691515"/>
                <a:gd name="connsiteX1" fmla="*/ 3240945 w 4769965"/>
                <a:gd name="connsiteY1" fmla="*/ 3691515 h 3691515"/>
                <a:gd name="connsiteX2" fmla="*/ 0 w 4769965"/>
                <a:gd name="connsiteY2" fmla="*/ 450582 h 3691515"/>
                <a:gd name="connsiteX3" fmla="*/ 0 w 4769965"/>
                <a:gd name="connsiteY3" fmla="*/ 0 h 369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9965" h="3691515">
                  <a:moveTo>
                    <a:pt x="4769965" y="0"/>
                  </a:moveTo>
                  <a:cubicBezTo>
                    <a:pt x="4769965" y="1384594"/>
                    <a:pt x="4219999" y="2712462"/>
                    <a:pt x="3240945" y="3691515"/>
                  </a:cubicBezTo>
                  <a:lnTo>
                    <a:pt x="0" y="45058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24110" cap="flat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F85CC5F-FB50-EAE0-9EFC-6540B89DB4D8}"/>
                </a:ext>
              </a:extLst>
            </p:cNvPr>
            <p:cNvGrpSpPr/>
            <p:nvPr/>
          </p:nvGrpSpPr>
          <p:grpSpPr>
            <a:xfrm>
              <a:off x="6512936" y="3429000"/>
              <a:ext cx="1726173" cy="222540"/>
              <a:chOff x="6465621" y="2873922"/>
              <a:chExt cx="1511940" cy="269579"/>
            </a:xfrm>
          </p:grpSpPr>
          <p:sp>
            <p:nvSpPr>
              <p:cNvPr id="77" name="右大括号5"/>
              <p:cNvSpPr/>
              <p:nvPr/>
            </p:nvSpPr>
            <p:spPr>
              <a:xfrm flipH="1">
                <a:off x="6465621" y="2878752"/>
                <a:ext cx="58024" cy="259918"/>
              </a:xfrm>
              <a:prstGeom prst="rightBrace">
                <a:avLst>
                  <a:gd name="adj1" fmla="val 111987"/>
                  <a:gd name="adj2" fmla="val 50000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右大括号6"/>
              <p:cNvSpPr/>
              <p:nvPr/>
            </p:nvSpPr>
            <p:spPr>
              <a:xfrm>
                <a:off x="7919537" y="2878752"/>
                <a:ext cx="58024" cy="259918"/>
              </a:xfrm>
              <a:prstGeom prst="rightBrace">
                <a:avLst>
                  <a:gd name="adj1" fmla="val 111987"/>
                  <a:gd name="adj2" fmla="val 50000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概要标题3"/>
              <p:cNvSpPr txBox="1"/>
              <p:nvPr/>
            </p:nvSpPr>
            <p:spPr>
              <a:xfrm>
                <a:off x="6560869" y="2873922"/>
                <a:ext cx="1321444" cy="26957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zh-CN" altLang="en-US" sz="20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 </a:t>
                </a:r>
                <a:r>
                  <a:rPr lang="en-US" altLang="zh-CN" sz="20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c</a:t>
                </a:r>
                <a:endPara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</p:grpSp>
        <p:sp>
          <p:nvSpPr>
            <p:cNvPr id="66" name="文字描述内容3"/>
            <p:cNvSpPr txBox="1"/>
            <p:nvPr/>
          </p:nvSpPr>
          <p:spPr>
            <a:xfrm>
              <a:off x="6438949" y="3794860"/>
              <a:ext cx="1874148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单击输入内容，单击输入内容，单击输入内容，单击输入内容</a:t>
              </a:r>
            </a:p>
          </p:txBody>
        </p:sp>
        <p:sp>
          <p:nvSpPr>
            <p:cNvPr id="73" name="laptop-screen_77279"/>
            <p:cNvSpPr/>
            <p:nvPr/>
          </p:nvSpPr>
          <p:spPr>
            <a:xfrm>
              <a:off x="7104612" y="2741626"/>
              <a:ext cx="542822" cy="423598"/>
            </a:xfrm>
            <a:custGeom>
              <a:avLst/>
              <a:gdLst>
                <a:gd name="connsiteX0" fmla="*/ 263690 w 606580"/>
                <a:gd name="connsiteY0" fmla="*/ 420237 h 473353"/>
                <a:gd name="connsiteX1" fmla="*/ 251341 w 606580"/>
                <a:gd name="connsiteY1" fmla="*/ 432566 h 473353"/>
                <a:gd name="connsiteX2" fmla="*/ 263690 w 606580"/>
                <a:gd name="connsiteY2" fmla="*/ 444895 h 473353"/>
                <a:gd name="connsiteX3" fmla="*/ 342890 w 606580"/>
                <a:gd name="connsiteY3" fmla="*/ 444895 h 473353"/>
                <a:gd name="connsiteX4" fmla="*/ 355332 w 606580"/>
                <a:gd name="connsiteY4" fmla="*/ 432566 h 473353"/>
                <a:gd name="connsiteX5" fmla="*/ 342890 w 606580"/>
                <a:gd name="connsiteY5" fmla="*/ 420237 h 473353"/>
                <a:gd name="connsiteX6" fmla="*/ 562663 w 606580"/>
                <a:gd name="connsiteY6" fmla="*/ 408465 h 473353"/>
                <a:gd name="connsiteX7" fmla="*/ 538522 w 606580"/>
                <a:gd name="connsiteY7" fmla="*/ 432566 h 473353"/>
                <a:gd name="connsiteX8" fmla="*/ 562663 w 606580"/>
                <a:gd name="connsiteY8" fmla="*/ 456667 h 473353"/>
                <a:gd name="connsiteX9" fmla="*/ 586803 w 606580"/>
                <a:gd name="connsiteY9" fmla="*/ 432566 h 473353"/>
                <a:gd name="connsiteX10" fmla="*/ 562663 w 606580"/>
                <a:gd name="connsiteY10" fmla="*/ 408465 h 473353"/>
                <a:gd name="connsiteX11" fmla="*/ 495812 w 606580"/>
                <a:gd name="connsiteY11" fmla="*/ 408465 h 473353"/>
                <a:gd name="connsiteX12" fmla="*/ 471671 w 606580"/>
                <a:gd name="connsiteY12" fmla="*/ 432566 h 473353"/>
                <a:gd name="connsiteX13" fmla="*/ 495812 w 606580"/>
                <a:gd name="connsiteY13" fmla="*/ 456667 h 473353"/>
                <a:gd name="connsiteX14" fmla="*/ 519952 w 606580"/>
                <a:gd name="connsiteY14" fmla="*/ 432566 h 473353"/>
                <a:gd name="connsiteX15" fmla="*/ 495812 w 606580"/>
                <a:gd name="connsiteY15" fmla="*/ 408465 h 473353"/>
                <a:gd name="connsiteX16" fmla="*/ 0 w 606580"/>
                <a:gd name="connsiteY16" fmla="*/ 391779 h 473353"/>
                <a:gd name="connsiteX17" fmla="*/ 606580 w 606580"/>
                <a:gd name="connsiteY17" fmla="*/ 391779 h 473353"/>
                <a:gd name="connsiteX18" fmla="*/ 606580 w 606580"/>
                <a:gd name="connsiteY18" fmla="*/ 452403 h 473353"/>
                <a:gd name="connsiteX19" fmla="*/ 585782 w 606580"/>
                <a:gd name="connsiteY19" fmla="*/ 473353 h 473353"/>
                <a:gd name="connsiteX20" fmla="*/ 20798 w 606580"/>
                <a:gd name="connsiteY20" fmla="*/ 473353 h 473353"/>
                <a:gd name="connsiteX21" fmla="*/ 0 w 606580"/>
                <a:gd name="connsiteY21" fmla="*/ 452403 h 473353"/>
                <a:gd name="connsiteX22" fmla="*/ 150233 w 606580"/>
                <a:gd name="connsiteY22" fmla="*/ 49466 h 473353"/>
                <a:gd name="connsiteX23" fmla="*/ 456347 w 606580"/>
                <a:gd name="connsiteY23" fmla="*/ 49466 h 473353"/>
                <a:gd name="connsiteX24" fmla="*/ 479280 w 606580"/>
                <a:gd name="connsiteY24" fmla="*/ 72273 h 473353"/>
                <a:gd name="connsiteX25" fmla="*/ 479280 w 606580"/>
                <a:gd name="connsiteY25" fmla="*/ 183529 h 473353"/>
                <a:gd name="connsiteX26" fmla="*/ 479280 w 606580"/>
                <a:gd name="connsiteY26" fmla="*/ 294878 h 473353"/>
                <a:gd name="connsiteX27" fmla="*/ 456347 w 606580"/>
                <a:gd name="connsiteY27" fmla="*/ 317685 h 473353"/>
                <a:gd name="connsiteX28" fmla="*/ 150233 w 606580"/>
                <a:gd name="connsiteY28" fmla="*/ 317685 h 473353"/>
                <a:gd name="connsiteX29" fmla="*/ 127300 w 606580"/>
                <a:gd name="connsiteY29" fmla="*/ 294878 h 473353"/>
                <a:gd name="connsiteX30" fmla="*/ 127300 w 606580"/>
                <a:gd name="connsiteY30" fmla="*/ 183529 h 473353"/>
                <a:gd name="connsiteX31" fmla="*/ 127300 w 606580"/>
                <a:gd name="connsiteY31" fmla="*/ 72273 h 473353"/>
                <a:gd name="connsiteX32" fmla="*/ 150233 w 606580"/>
                <a:gd name="connsiteY32" fmla="*/ 49466 h 473353"/>
                <a:gd name="connsiteX33" fmla="*/ 150248 w 606580"/>
                <a:gd name="connsiteY33" fmla="*/ 24750 h 473353"/>
                <a:gd name="connsiteX34" fmla="*/ 102622 w 606580"/>
                <a:gd name="connsiteY34" fmla="*/ 72304 h 473353"/>
                <a:gd name="connsiteX35" fmla="*/ 102622 w 606580"/>
                <a:gd name="connsiteY35" fmla="*/ 183541 h 473353"/>
                <a:gd name="connsiteX36" fmla="*/ 102622 w 606580"/>
                <a:gd name="connsiteY36" fmla="*/ 294870 h 473353"/>
                <a:gd name="connsiteX37" fmla="*/ 150248 w 606580"/>
                <a:gd name="connsiteY37" fmla="*/ 342424 h 473353"/>
                <a:gd name="connsiteX38" fmla="*/ 456334 w 606580"/>
                <a:gd name="connsiteY38" fmla="*/ 342424 h 473353"/>
                <a:gd name="connsiteX39" fmla="*/ 504052 w 606580"/>
                <a:gd name="connsiteY39" fmla="*/ 294870 h 473353"/>
                <a:gd name="connsiteX40" fmla="*/ 504052 w 606580"/>
                <a:gd name="connsiteY40" fmla="*/ 183541 h 473353"/>
                <a:gd name="connsiteX41" fmla="*/ 504052 w 606580"/>
                <a:gd name="connsiteY41" fmla="*/ 72304 h 473353"/>
                <a:gd name="connsiteX42" fmla="*/ 456334 w 606580"/>
                <a:gd name="connsiteY42" fmla="*/ 24750 h 473353"/>
                <a:gd name="connsiteX43" fmla="*/ 150248 w 606580"/>
                <a:gd name="connsiteY43" fmla="*/ 0 h 473353"/>
                <a:gd name="connsiteX44" fmla="*/ 456334 w 606580"/>
                <a:gd name="connsiteY44" fmla="*/ 0 h 473353"/>
                <a:gd name="connsiteX45" fmla="*/ 528747 w 606580"/>
                <a:gd name="connsiteY45" fmla="*/ 72304 h 473353"/>
                <a:gd name="connsiteX46" fmla="*/ 528747 w 606580"/>
                <a:gd name="connsiteY46" fmla="*/ 183541 h 473353"/>
                <a:gd name="connsiteX47" fmla="*/ 528747 w 606580"/>
                <a:gd name="connsiteY47" fmla="*/ 294870 h 473353"/>
                <a:gd name="connsiteX48" fmla="*/ 456334 w 606580"/>
                <a:gd name="connsiteY48" fmla="*/ 367081 h 473353"/>
                <a:gd name="connsiteX49" fmla="*/ 150248 w 606580"/>
                <a:gd name="connsiteY49" fmla="*/ 367081 h 473353"/>
                <a:gd name="connsiteX50" fmla="*/ 77834 w 606580"/>
                <a:gd name="connsiteY50" fmla="*/ 294870 h 473353"/>
                <a:gd name="connsiteX51" fmla="*/ 77834 w 606580"/>
                <a:gd name="connsiteY51" fmla="*/ 183541 h 473353"/>
                <a:gd name="connsiteX52" fmla="*/ 77834 w 606580"/>
                <a:gd name="connsiteY52" fmla="*/ 72304 h 473353"/>
                <a:gd name="connsiteX53" fmla="*/ 150248 w 606580"/>
                <a:gd name="connsiteY53" fmla="*/ 0 h 47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06580" h="473353">
                  <a:moveTo>
                    <a:pt x="263690" y="420237"/>
                  </a:moveTo>
                  <a:cubicBezTo>
                    <a:pt x="256820" y="420237"/>
                    <a:pt x="251341" y="425706"/>
                    <a:pt x="251341" y="432566"/>
                  </a:cubicBezTo>
                  <a:cubicBezTo>
                    <a:pt x="251341" y="439426"/>
                    <a:pt x="256820" y="444895"/>
                    <a:pt x="263690" y="444895"/>
                  </a:cubicBezTo>
                  <a:lnTo>
                    <a:pt x="342890" y="444895"/>
                  </a:lnTo>
                  <a:cubicBezTo>
                    <a:pt x="349761" y="444895"/>
                    <a:pt x="355332" y="439426"/>
                    <a:pt x="355332" y="432566"/>
                  </a:cubicBezTo>
                  <a:cubicBezTo>
                    <a:pt x="355332" y="425706"/>
                    <a:pt x="349761" y="420237"/>
                    <a:pt x="342890" y="420237"/>
                  </a:cubicBezTo>
                  <a:close/>
                  <a:moveTo>
                    <a:pt x="562663" y="408465"/>
                  </a:moveTo>
                  <a:cubicBezTo>
                    <a:pt x="549293" y="408465"/>
                    <a:pt x="538522" y="419218"/>
                    <a:pt x="538522" y="432566"/>
                  </a:cubicBezTo>
                  <a:cubicBezTo>
                    <a:pt x="538522" y="445914"/>
                    <a:pt x="549293" y="456667"/>
                    <a:pt x="562663" y="456667"/>
                  </a:cubicBezTo>
                  <a:cubicBezTo>
                    <a:pt x="576033" y="456667"/>
                    <a:pt x="586803" y="445914"/>
                    <a:pt x="586803" y="432566"/>
                  </a:cubicBezTo>
                  <a:cubicBezTo>
                    <a:pt x="586803" y="419218"/>
                    <a:pt x="576033" y="408465"/>
                    <a:pt x="562663" y="408465"/>
                  </a:cubicBezTo>
                  <a:close/>
                  <a:moveTo>
                    <a:pt x="495812" y="408465"/>
                  </a:moveTo>
                  <a:cubicBezTo>
                    <a:pt x="482442" y="408465"/>
                    <a:pt x="471671" y="419218"/>
                    <a:pt x="471671" y="432566"/>
                  </a:cubicBezTo>
                  <a:cubicBezTo>
                    <a:pt x="471671" y="445914"/>
                    <a:pt x="482442" y="456667"/>
                    <a:pt x="495812" y="456667"/>
                  </a:cubicBezTo>
                  <a:cubicBezTo>
                    <a:pt x="509182" y="456667"/>
                    <a:pt x="519952" y="445914"/>
                    <a:pt x="519952" y="432566"/>
                  </a:cubicBezTo>
                  <a:cubicBezTo>
                    <a:pt x="519952" y="419218"/>
                    <a:pt x="509182" y="408465"/>
                    <a:pt x="495812" y="408465"/>
                  </a:cubicBezTo>
                  <a:close/>
                  <a:moveTo>
                    <a:pt x="0" y="391779"/>
                  </a:moveTo>
                  <a:lnTo>
                    <a:pt x="606580" y="391779"/>
                  </a:lnTo>
                  <a:lnTo>
                    <a:pt x="606580" y="452403"/>
                  </a:lnTo>
                  <a:cubicBezTo>
                    <a:pt x="606580" y="463991"/>
                    <a:pt x="597295" y="473353"/>
                    <a:pt x="585782" y="473353"/>
                  </a:cubicBezTo>
                  <a:lnTo>
                    <a:pt x="20798" y="473353"/>
                  </a:lnTo>
                  <a:cubicBezTo>
                    <a:pt x="9285" y="473353"/>
                    <a:pt x="0" y="463991"/>
                    <a:pt x="0" y="452403"/>
                  </a:cubicBezTo>
                  <a:close/>
                  <a:moveTo>
                    <a:pt x="150233" y="49466"/>
                  </a:moveTo>
                  <a:lnTo>
                    <a:pt x="456347" y="49466"/>
                  </a:lnTo>
                  <a:cubicBezTo>
                    <a:pt x="468974" y="49466"/>
                    <a:pt x="479280" y="59664"/>
                    <a:pt x="479280" y="72273"/>
                  </a:cubicBezTo>
                  <a:lnTo>
                    <a:pt x="479280" y="183529"/>
                  </a:lnTo>
                  <a:lnTo>
                    <a:pt x="479280" y="294878"/>
                  </a:lnTo>
                  <a:cubicBezTo>
                    <a:pt x="479280" y="307394"/>
                    <a:pt x="468974" y="317685"/>
                    <a:pt x="456347" y="317685"/>
                  </a:cubicBezTo>
                  <a:lnTo>
                    <a:pt x="150233" y="317685"/>
                  </a:lnTo>
                  <a:cubicBezTo>
                    <a:pt x="137606" y="317685"/>
                    <a:pt x="127300" y="307394"/>
                    <a:pt x="127300" y="294878"/>
                  </a:cubicBezTo>
                  <a:lnTo>
                    <a:pt x="127300" y="183529"/>
                  </a:lnTo>
                  <a:lnTo>
                    <a:pt x="127300" y="72273"/>
                  </a:lnTo>
                  <a:cubicBezTo>
                    <a:pt x="127300" y="59664"/>
                    <a:pt x="137606" y="49466"/>
                    <a:pt x="150233" y="49466"/>
                  </a:cubicBezTo>
                  <a:close/>
                  <a:moveTo>
                    <a:pt x="150248" y="24750"/>
                  </a:moveTo>
                  <a:cubicBezTo>
                    <a:pt x="123882" y="24750"/>
                    <a:pt x="102622" y="46071"/>
                    <a:pt x="102622" y="72304"/>
                  </a:cubicBezTo>
                  <a:lnTo>
                    <a:pt x="102622" y="183541"/>
                  </a:lnTo>
                  <a:lnTo>
                    <a:pt x="102622" y="294870"/>
                  </a:lnTo>
                  <a:cubicBezTo>
                    <a:pt x="102622" y="321103"/>
                    <a:pt x="123975" y="342424"/>
                    <a:pt x="150248" y="342424"/>
                  </a:cubicBezTo>
                  <a:lnTo>
                    <a:pt x="456334" y="342424"/>
                  </a:lnTo>
                  <a:cubicBezTo>
                    <a:pt x="482700" y="342424"/>
                    <a:pt x="504052" y="321103"/>
                    <a:pt x="504052" y="294870"/>
                  </a:cubicBezTo>
                  <a:lnTo>
                    <a:pt x="504052" y="183541"/>
                  </a:lnTo>
                  <a:lnTo>
                    <a:pt x="504052" y="72304"/>
                  </a:lnTo>
                  <a:cubicBezTo>
                    <a:pt x="504052" y="46071"/>
                    <a:pt x="482700" y="24750"/>
                    <a:pt x="456334" y="24750"/>
                  </a:cubicBezTo>
                  <a:close/>
                  <a:moveTo>
                    <a:pt x="150248" y="0"/>
                  </a:moveTo>
                  <a:lnTo>
                    <a:pt x="456334" y="0"/>
                  </a:lnTo>
                  <a:cubicBezTo>
                    <a:pt x="496254" y="0"/>
                    <a:pt x="528747" y="32444"/>
                    <a:pt x="528747" y="72304"/>
                  </a:cubicBezTo>
                  <a:lnTo>
                    <a:pt x="528747" y="183541"/>
                  </a:lnTo>
                  <a:lnTo>
                    <a:pt x="528747" y="294870"/>
                  </a:lnTo>
                  <a:cubicBezTo>
                    <a:pt x="528747" y="334730"/>
                    <a:pt x="496254" y="367081"/>
                    <a:pt x="456334" y="367081"/>
                  </a:cubicBezTo>
                  <a:lnTo>
                    <a:pt x="150248" y="367081"/>
                  </a:lnTo>
                  <a:cubicBezTo>
                    <a:pt x="110327" y="367081"/>
                    <a:pt x="77834" y="334730"/>
                    <a:pt x="77834" y="294870"/>
                  </a:cubicBezTo>
                  <a:lnTo>
                    <a:pt x="77834" y="183541"/>
                  </a:lnTo>
                  <a:lnTo>
                    <a:pt x="77834" y="72304"/>
                  </a:lnTo>
                  <a:cubicBezTo>
                    <a:pt x="77834" y="32444"/>
                    <a:pt x="110327" y="0"/>
                    <a:pt x="15024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65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746E29A-6FF1-22F7-4F49-83808DB8474A}"/>
              </a:ext>
            </a:extLst>
          </p:cNvPr>
          <p:cNvGrpSpPr/>
          <p:nvPr/>
        </p:nvGrpSpPr>
        <p:grpSpPr>
          <a:xfrm>
            <a:off x="2402651" y="1363074"/>
            <a:ext cx="3691513" cy="4769965"/>
            <a:chOff x="2402651" y="2088035"/>
            <a:chExt cx="3691513" cy="4769965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DF6FB64-B1C4-7B86-CF9F-1DC9B77D9340}"/>
                </a:ext>
              </a:extLst>
            </p:cNvPr>
            <p:cNvSpPr/>
            <p:nvPr/>
          </p:nvSpPr>
          <p:spPr>
            <a:xfrm rot="16200000">
              <a:off x="1863425" y="2627261"/>
              <a:ext cx="4769965" cy="3691513"/>
            </a:xfrm>
            <a:custGeom>
              <a:avLst/>
              <a:gdLst>
                <a:gd name="connsiteX0" fmla="*/ 4769965 w 4769965"/>
                <a:gd name="connsiteY0" fmla="*/ 3691513 h 3691513"/>
                <a:gd name="connsiteX1" fmla="*/ 0 w 4769965"/>
                <a:gd name="connsiteY1" fmla="*/ 3691502 h 3691513"/>
                <a:gd name="connsiteX2" fmla="*/ 0 w 4769965"/>
                <a:gd name="connsiteY2" fmla="*/ 3240921 h 3691513"/>
                <a:gd name="connsiteX3" fmla="*/ 3240945 w 4769965"/>
                <a:gd name="connsiteY3" fmla="*/ 0 h 3691513"/>
                <a:gd name="connsiteX4" fmla="*/ 4769965 w 4769965"/>
                <a:gd name="connsiteY4" fmla="*/ 3691513 h 369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65" h="3691513">
                  <a:moveTo>
                    <a:pt x="4769965" y="3691513"/>
                  </a:moveTo>
                  <a:lnTo>
                    <a:pt x="0" y="3691502"/>
                  </a:lnTo>
                  <a:lnTo>
                    <a:pt x="0" y="3240921"/>
                  </a:lnTo>
                  <a:lnTo>
                    <a:pt x="3240945" y="0"/>
                  </a:lnTo>
                  <a:cubicBezTo>
                    <a:pt x="4219999" y="979052"/>
                    <a:pt x="4769965" y="2306919"/>
                    <a:pt x="4769965" y="36915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24110" cap="flat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6F20379-30E5-2EC9-AFF7-E49E67EEEDCB}"/>
                </a:ext>
              </a:extLst>
            </p:cNvPr>
            <p:cNvGrpSpPr/>
            <p:nvPr/>
          </p:nvGrpSpPr>
          <p:grpSpPr>
            <a:xfrm>
              <a:off x="3994549" y="3429000"/>
              <a:ext cx="1726174" cy="222540"/>
              <a:chOff x="4336454" y="2873922"/>
              <a:chExt cx="1511941" cy="269579"/>
            </a:xfrm>
          </p:grpSpPr>
          <p:sp>
            <p:nvSpPr>
              <p:cNvPr id="85" name="右大括号3"/>
              <p:cNvSpPr/>
              <p:nvPr/>
            </p:nvSpPr>
            <p:spPr>
              <a:xfrm flipH="1">
                <a:off x="4336454" y="2878752"/>
                <a:ext cx="58024" cy="259918"/>
              </a:xfrm>
              <a:prstGeom prst="rightBrace">
                <a:avLst>
                  <a:gd name="adj1" fmla="val 111987"/>
                  <a:gd name="adj2" fmla="val 50000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右大括号4"/>
              <p:cNvSpPr/>
              <p:nvPr/>
            </p:nvSpPr>
            <p:spPr>
              <a:xfrm>
                <a:off x="5790371" y="2878752"/>
                <a:ext cx="58024" cy="259918"/>
              </a:xfrm>
              <a:prstGeom prst="rightBrace">
                <a:avLst>
                  <a:gd name="adj1" fmla="val 111987"/>
                  <a:gd name="adj2" fmla="val 50000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概要标题2"/>
              <p:cNvSpPr txBox="1"/>
              <p:nvPr/>
            </p:nvSpPr>
            <p:spPr>
              <a:xfrm>
                <a:off x="4431703" y="2873922"/>
                <a:ext cx="1321444" cy="26957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zh-CN" altLang="en-US" sz="20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 </a:t>
                </a:r>
                <a:r>
                  <a:rPr lang="en-US" altLang="zh-CN" sz="20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b</a:t>
                </a:r>
                <a:endPara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</p:grpSp>
        <p:sp>
          <p:nvSpPr>
            <p:cNvPr id="63" name="文字描述内容2"/>
            <p:cNvSpPr txBox="1"/>
            <p:nvPr/>
          </p:nvSpPr>
          <p:spPr>
            <a:xfrm>
              <a:off x="3920562" y="3794860"/>
              <a:ext cx="1874148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单击输入内容，单击输入内容，单击输入内容，单击输入内容</a:t>
              </a:r>
            </a:p>
          </p:txBody>
        </p:sp>
        <p:sp>
          <p:nvSpPr>
            <p:cNvPr id="71" name="battery_87335"/>
            <p:cNvSpPr/>
            <p:nvPr/>
          </p:nvSpPr>
          <p:spPr>
            <a:xfrm>
              <a:off x="4585545" y="2834289"/>
              <a:ext cx="544182" cy="330936"/>
            </a:xfrm>
            <a:custGeom>
              <a:avLst/>
              <a:gdLst>
                <a:gd name="connsiteX0" fmla="*/ 371883 w 608047"/>
                <a:gd name="connsiteY0" fmla="*/ 66775 h 369776"/>
                <a:gd name="connsiteX1" fmla="*/ 453015 w 608047"/>
                <a:gd name="connsiteY1" fmla="*/ 78627 h 369776"/>
                <a:gd name="connsiteX2" fmla="*/ 478830 w 608047"/>
                <a:gd name="connsiteY2" fmla="*/ 104085 h 369776"/>
                <a:gd name="connsiteX3" fmla="*/ 478095 w 608047"/>
                <a:gd name="connsiteY3" fmla="*/ 166106 h 369776"/>
                <a:gd name="connsiteX4" fmla="*/ 478935 w 608047"/>
                <a:gd name="connsiteY4" fmla="*/ 281871 h 369776"/>
                <a:gd name="connsiteX5" fmla="*/ 461620 w 608047"/>
                <a:gd name="connsiteY5" fmla="*/ 299158 h 369776"/>
                <a:gd name="connsiteX6" fmla="*/ 246494 w 608047"/>
                <a:gd name="connsiteY6" fmla="*/ 293500 h 369776"/>
                <a:gd name="connsiteX7" fmla="*/ 124764 w 608047"/>
                <a:gd name="connsiteY7" fmla="*/ 298005 h 369776"/>
                <a:gd name="connsiteX8" fmla="*/ 93387 w 608047"/>
                <a:gd name="connsiteY8" fmla="*/ 296119 h 369776"/>
                <a:gd name="connsiteX9" fmla="*/ 81634 w 608047"/>
                <a:gd name="connsiteY9" fmla="*/ 280614 h 369776"/>
                <a:gd name="connsiteX10" fmla="*/ 78905 w 608047"/>
                <a:gd name="connsiteY10" fmla="*/ 234727 h 369776"/>
                <a:gd name="connsiteX11" fmla="*/ 78591 w 608047"/>
                <a:gd name="connsiteY11" fmla="*/ 232841 h 369776"/>
                <a:gd name="connsiteX12" fmla="*/ 78696 w 608047"/>
                <a:gd name="connsiteY12" fmla="*/ 228127 h 369776"/>
                <a:gd name="connsiteX13" fmla="*/ 81949 w 608047"/>
                <a:gd name="connsiteY13" fmla="*/ 144524 h 369776"/>
                <a:gd name="connsiteX14" fmla="*/ 81529 w 608047"/>
                <a:gd name="connsiteY14" fmla="*/ 142010 h 369776"/>
                <a:gd name="connsiteX15" fmla="*/ 78066 w 608047"/>
                <a:gd name="connsiteY15" fmla="*/ 93923 h 369776"/>
                <a:gd name="connsiteX16" fmla="*/ 94646 w 608047"/>
                <a:gd name="connsiteY16" fmla="*/ 72131 h 369776"/>
                <a:gd name="connsiteX17" fmla="*/ 286581 w 608047"/>
                <a:gd name="connsiteY17" fmla="*/ 68674 h 369776"/>
                <a:gd name="connsiteX18" fmla="*/ 371883 w 608047"/>
                <a:gd name="connsiteY18" fmla="*/ 66775 h 369776"/>
                <a:gd name="connsiteX19" fmla="*/ 466892 w 608047"/>
                <a:gd name="connsiteY19" fmla="*/ 36976 h 369776"/>
                <a:gd name="connsiteX20" fmla="*/ 415123 w 608047"/>
                <a:gd name="connsiteY20" fmla="*/ 39818 h 369776"/>
                <a:gd name="connsiteX21" fmla="*/ 43364 w 608047"/>
                <a:gd name="connsiteY21" fmla="*/ 46733 h 369776"/>
                <a:gd name="connsiteX22" fmla="*/ 37383 w 608047"/>
                <a:gd name="connsiteY22" fmla="*/ 220874 h 369776"/>
                <a:gd name="connsiteX23" fmla="*/ 115659 w 608047"/>
                <a:gd name="connsiteY23" fmla="*/ 334139 h 369776"/>
                <a:gd name="connsiteX24" fmla="*/ 309461 w 608047"/>
                <a:gd name="connsiteY24" fmla="*/ 333825 h 369776"/>
                <a:gd name="connsiteX25" fmla="*/ 495918 w 608047"/>
                <a:gd name="connsiteY25" fmla="*/ 314650 h 369776"/>
                <a:gd name="connsiteX26" fmla="*/ 517323 w 608047"/>
                <a:gd name="connsiteY26" fmla="*/ 125945 h 369776"/>
                <a:gd name="connsiteX27" fmla="*/ 512916 w 608047"/>
                <a:gd name="connsiteY27" fmla="*/ 54487 h 369776"/>
                <a:gd name="connsiteX28" fmla="*/ 466892 w 608047"/>
                <a:gd name="connsiteY28" fmla="*/ 36976 h 369776"/>
                <a:gd name="connsiteX29" fmla="*/ 528131 w 608047"/>
                <a:gd name="connsiteY29" fmla="*/ 3 h 369776"/>
                <a:gd name="connsiteX30" fmla="*/ 547018 w 608047"/>
                <a:gd name="connsiteY30" fmla="*/ 18863 h 369776"/>
                <a:gd name="connsiteX31" fmla="*/ 552789 w 608047"/>
                <a:gd name="connsiteY31" fmla="*/ 94198 h 369776"/>
                <a:gd name="connsiteX32" fmla="*/ 585631 w 608047"/>
                <a:gd name="connsiteY32" fmla="*/ 92731 h 369776"/>
                <a:gd name="connsiteX33" fmla="*/ 605882 w 608047"/>
                <a:gd name="connsiteY33" fmla="*/ 112848 h 369776"/>
                <a:gd name="connsiteX34" fmla="*/ 606092 w 608047"/>
                <a:gd name="connsiteY34" fmla="*/ 241096 h 369776"/>
                <a:gd name="connsiteX35" fmla="*/ 549851 w 608047"/>
                <a:gd name="connsiteY35" fmla="*/ 268548 h 369776"/>
                <a:gd name="connsiteX36" fmla="*/ 540617 w 608047"/>
                <a:gd name="connsiteY36" fmla="*/ 345245 h 369776"/>
                <a:gd name="connsiteX37" fmla="*/ 522465 w 608047"/>
                <a:gd name="connsiteY37" fmla="*/ 358971 h 369776"/>
                <a:gd name="connsiteX38" fmla="*/ 18811 w 608047"/>
                <a:gd name="connsiteY38" fmla="*/ 366306 h 369776"/>
                <a:gd name="connsiteX39" fmla="*/ 1078 w 608047"/>
                <a:gd name="connsiteY39" fmla="*/ 348598 h 369776"/>
                <a:gd name="connsiteX40" fmla="*/ 21958 w 608047"/>
                <a:gd name="connsiteY40" fmla="*/ 17710 h 369776"/>
                <a:gd name="connsiteX41" fmla="*/ 35494 w 608047"/>
                <a:gd name="connsiteY41" fmla="*/ 11528 h 369776"/>
                <a:gd name="connsiteX42" fmla="*/ 38432 w 608047"/>
                <a:gd name="connsiteY42" fmla="*/ 10899 h 369776"/>
                <a:gd name="connsiteX43" fmla="*/ 528131 w 608047"/>
                <a:gd name="connsiteY43" fmla="*/ 3 h 3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8047" h="369776">
                  <a:moveTo>
                    <a:pt x="371883" y="66775"/>
                  </a:moveTo>
                  <a:cubicBezTo>
                    <a:pt x="403824" y="66736"/>
                    <a:pt x="435070" y="68988"/>
                    <a:pt x="453015" y="78627"/>
                  </a:cubicBezTo>
                  <a:cubicBezTo>
                    <a:pt x="472009" y="88789"/>
                    <a:pt x="472219" y="83865"/>
                    <a:pt x="478830" y="104085"/>
                  </a:cubicBezTo>
                  <a:cubicBezTo>
                    <a:pt x="483762" y="119590"/>
                    <a:pt x="478095" y="148400"/>
                    <a:pt x="478095" y="166106"/>
                  </a:cubicBezTo>
                  <a:cubicBezTo>
                    <a:pt x="478095" y="204659"/>
                    <a:pt x="479250" y="243213"/>
                    <a:pt x="478935" y="281871"/>
                  </a:cubicBezTo>
                  <a:cubicBezTo>
                    <a:pt x="478935" y="290986"/>
                    <a:pt x="471064" y="299367"/>
                    <a:pt x="461620" y="299158"/>
                  </a:cubicBezTo>
                  <a:cubicBezTo>
                    <a:pt x="389946" y="297377"/>
                    <a:pt x="318272" y="295177"/>
                    <a:pt x="246494" y="293500"/>
                  </a:cubicBezTo>
                  <a:cubicBezTo>
                    <a:pt x="205567" y="292557"/>
                    <a:pt x="165271" y="298215"/>
                    <a:pt x="124764" y="298005"/>
                  </a:cubicBezTo>
                  <a:cubicBezTo>
                    <a:pt x="108813" y="298005"/>
                    <a:pt x="108813" y="301672"/>
                    <a:pt x="93387" y="296119"/>
                  </a:cubicBezTo>
                  <a:cubicBezTo>
                    <a:pt x="86251" y="293605"/>
                    <a:pt x="82264" y="288262"/>
                    <a:pt x="81634" y="280614"/>
                  </a:cubicBezTo>
                  <a:cubicBezTo>
                    <a:pt x="80270" y="265423"/>
                    <a:pt x="79430" y="250128"/>
                    <a:pt x="78905" y="234727"/>
                  </a:cubicBezTo>
                  <a:cubicBezTo>
                    <a:pt x="78801" y="234098"/>
                    <a:pt x="78591" y="233470"/>
                    <a:pt x="78591" y="232841"/>
                  </a:cubicBezTo>
                  <a:cubicBezTo>
                    <a:pt x="78486" y="231165"/>
                    <a:pt x="78801" y="229803"/>
                    <a:pt x="78696" y="228127"/>
                  </a:cubicBezTo>
                  <a:cubicBezTo>
                    <a:pt x="78066" y="200259"/>
                    <a:pt x="78801" y="172287"/>
                    <a:pt x="81949" y="144524"/>
                  </a:cubicBezTo>
                  <a:cubicBezTo>
                    <a:pt x="81844" y="143686"/>
                    <a:pt x="81529" y="142953"/>
                    <a:pt x="81529" y="142010"/>
                  </a:cubicBezTo>
                  <a:cubicBezTo>
                    <a:pt x="80375" y="125981"/>
                    <a:pt x="79220" y="109952"/>
                    <a:pt x="78066" y="93923"/>
                  </a:cubicBezTo>
                  <a:cubicBezTo>
                    <a:pt x="76177" y="82398"/>
                    <a:pt x="82578" y="72969"/>
                    <a:pt x="94646" y="72131"/>
                  </a:cubicBezTo>
                  <a:cubicBezTo>
                    <a:pt x="158450" y="67626"/>
                    <a:pt x="222673" y="67312"/>
                    <a:pt x="286581" y="68674"/>
                  </a:cubicBezTo>
                  <a:cubicBezTo>
                    <a:pt x="307306" y="69146"/>
                    <a:pt x="339942" y="66815"/>
                    <a:pt x="371883" y="66775"/>
                  </a:cubicBezTo>
                  <a:close/>
                  <a:moveTo>
                    <a:pt x="466892" y="36976"/>
                  </a:moveTo>
                  <a:cubicBezTo>
                    <a:pt x="448517" y="36596"/>
                    <a:pt x="429184" y="39609"/>
                    <a:pt x="415123" y="39818"/>
                  </a:cubicBezTo>
                  <a:cubicBezTo>
                    <a:pt x="291099" y="41599"/>
                    <a:pt x="167284" y="44428"/>
                    <a:pt x="43364" y="46733"/>
                  </a:cubicBezTo>
                  <a:cubicBezTo>
                    <a:pt x="44623" y="104676"/>
                    <a:pt x="38957" y="163037"/>
                    <a:pt x="37383" y="220874"/>
                  </a:cubicBezTo>
                  <a:cubicBezTo>
                    <a:pt x="35179" y="300715"/>
                    <a:pt x="28884" y="332253"/>
                    <a:pt x="115659" y="334139"/>
                  </a:cubicBezTo>
                  <a:cubicBezTo>
                    <a:pt x="180295" y="335501"/>
                    <a:pt x="244930" y="335606"/>
                    <a:pt x="309461" y="333825"/>
                  </a:cubicBezTo>
                  <a:cubicBezTo>
                    <a:pt x="354895" y="332567"/>
                    <a:pt x="461607" y="345769"/>
                    <a:pt x="495918" y="314650"/>
                  </a:cubicBezTo>
                  <a:cubicBezTo>
                    <a:pt x="533377" y="280598"/>
                    <a:pt x="519002" y="175925"/>
                    <a:pt x="517323" y="125945"/>
                  </a:cubicBezTo>
                  <a:cubicBezTo>
                    <a:pt x="516799" y="111696"/>
                    <a:pt x="521415" y="65593"/>
                    <a:pt x="512916" y="54487"/>
                  </a:cubicBezTo>
                  <a:cubicBezTo>
                    <a:pt x="502686" y="41128"/>
                    <a:pt x="485268" y="37356"/>
                    <a:pt x="466892" y="36976"/>
                  </a:cubicBezTo>
                  <a:close/>
                  <a:moveTo>
                    <a:pt x="528131" y="3"/>
                  </a:moveTo>
                  <a:cubicBezTo>
                    <a:pt x="539253" y="-207"/>
                    <a:pt x="545969" y="8909"/>
                    <a:pt x="547018" y="18863"/>
                  </a:cubicBezTo>
                  <a:cubicBezTo>
                    <a:pt x="549641" y="43904"/>
                    <a:pt x="551530" y="69051"/>
                    <a:pt x="552789" y="94198"/>
                  </a:cubicBezTo>
                  <a:cubicBezTo>
                    <a:pt x="563596" y="92312"/>
                    <a:pt x="574194" y="91893"/>
                    <a:pt x="585631" y="92731"/>
                  </a:cubicBezTo>
                  <a:cubicBezTo>
                    <a:pt x="596544" y="93464"/>
                    <a:pt x="605882" y="101427"/>
                    <a:pt x="605882" y="112848"/>
                  </a:cubicBezTo>
                  <a:cubicBezTo>
                    <a:pt x="605673" y="154864"/>
                    <a:pt x="610709" y="199290"/>
                    <a:pt x="606092" y="241096"/>
                  </a:cubicBezTo>
                  <a:cubicBezTo>
                    <a:pt x="602315" y="275044"/>
                    <a:pt x="575768" y="269177"/>
                    <a:pt x="549851" y="268548"/>
                  </a:cubicBezTo>
                  <a:cubicBezTo>
                    <a:pt x="547542" y="294219"/>
                    <a:pt x="544605" y="319784"/>
                    <a:pt x="540617" y="345245"/>
                  </a:cubicBezTo>
                  <a:cubicBezTo>
                    <a:pt x="539253" y="353628"/>
                    <a:pt x="529915" y="358552"/>
                    <a:pt x="522465" y="358971"/>
                  </a:cubicBezTo>
                  <a:cubicBezTo>
                    <a:pt x="354685" y="370078"/>
                    <a:pt x="186800" y="372802"/>
                    <a:pt x="18811" y="366306"/>
                  </a:cubicBezTo>
                  <a:cubicBezTo>
                    <a:pt x="9157" y="365887"/>
                    <a:pt x="1183" y="358447"/>
                    <a:pt x="1078" y="348598"/>
                  </a:cubicBezTo>
                  <a:cubicBezTo>
                    <a:pt x="-76" y="239944"/>
                    <a:pt x="-4903" y="123745"/>
                    <a:pt x="21958" y="17710"/>
                  </a:cubicBezTo>
                  <a:cubicBezTo>
                    <a:pt x="23742" y="10585"/>
                    <a:pt x="30248" y="9433"/>
                    <a:pt x="35494" y="11528"/>
                  </a:cubicBezTo>
                  <a:cubicBezTo>
                    <a:pt x="36439" y="11319"/>
                    <a:pt x="37278" y="10899"/>
                    <a:pt x="38432" y="10899"/>
                  </a:cubicBezTo>
                  <a:cubicBezTo>
                    <a:pt x="201595" y="7337"/>
                    <a:pt x="364863" y="3670"/>
                    <a:pt x="528131" y="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65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1354E88-2B14-24CC-AD8E-93216AA99DCE}"/>
              </a:ext>
            </a:extLst>
          </p:cNvPr>
          <p:cNvGrpSpPr/>
          <p:nvPr/>
        </p:nvGrpSpPr>
        <p:grpSpPr>
          <a:xfrm>
            <a:off x="4755996" y="4541218"/>
            <a:ext cx="2678601" cy="1592882"/>
            <a:chOff x="4510095" y="4971822"/>
            <a:chExt cx="3171810" cy="188617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B173BEF-FA85-BC32-EC4E-44D620A1EB34}"/>
                </a:ext>
              </a:extLst>
            </p:cNvPr>
            <p:cNvSpPr/>
            <p:nvPr/>
          </p:nvSpPr>
          <p:spPr>
            <a:xfrm>
              <a:off x="4510095" y="4971822"/>
              <a:ext cx="3171810" cy="1886178"/>
            </a:xfrm>
            <a:custGeom>
              <a:avLst/>
              <a:gdLst>
                <a:gd name="connsiteX0" fmla="*/ 1585905 w 3171810"/>
                <a:gd name="connsiteY0" fmla="*/ 0 h 1886178"/>
                <a:gd name="connsiteX1" fmla="*/ 3171810 w 3171810"/>
                <a:gd name="connsiteY1" fmla="*/ 1585905 h 1886178"/>
                <a:gd name="connsiteX2" fmla="*/ 3163622 w 3171810"/>
                <a:gd name="connsiteY2" fmla="*/ 1748055 h 1886178"/>
                <a:gd name="connsiteX3" fmla="*/ 3142542 w 3171810"/>
                <a:gd name="connsiteY3" fmla="*/ 1886178 h 1886178"/>
                <a:gd name="connsiteX4" fmla="*/ 29268 w 3171810"/>
                <a:gd name="connsiteY4" fmla="*/ 1886178 h 1886178"/>
                <a:gd name="connsiteX5" fmla="*/ 8188 w 3171810"/>
                <a:gd name="connsiteY5" fmla="*/ 1748055 h 1886178"/>
                <a:gd name="connsiteX6" fmla="*/ 0 w 3171810"/>
                <a:gd name="connsiteY6" fmla="*/ 1585905 h 1886178"/>
                <a:gd name="connsiteX7" fmla="*/ 1585905 w 3171810"/>
                <a:gd name="connsiteY7" fmla="*/ 0 h 188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810" h="1886178">
                  <a:moveTo>
                    <a:pt x="1585905" y="0"/>
                  </a:moveTo>
                  <a:cubicBezTo>
                    <a:pt x="2461776" y="0"/>
                    <a:pt x="3171810" y="710034"/>
                    <a:pt x="3171810" y="1585905"/>
                  </a:cubicBezTo>
                  <a:cubicBezTo>
                    <a:pt x="3171810" y="1640647"/>
                    <a:pt x="3169037" y="1694741"/>
                    <a:pt x="3163622" y="1748055"/>
                  </a:cubicBezTo>
                  <a:lnTo>
                    <a:pt x="3142542" y="1886178"/>
                  </a:lnTo>
                  <a:lnTo>
                    <a:pt x="29268" y="1886178"/>
                  </a:lnTo>
                  <a:lnTo>
                    <a:pt x="8188" y="1748055"/>
                  </a:lnTo>
                  <a:cubicBezTo>
                    <a:pt x="2774" y="1694741"/>
                    <a:pt x="0" y="1640647"/>
                    <a:pt x="0" y="1585905"/>
                  </a:cubicBezTo>
                  <a:cubicBezTo>
                    <a:pt x="0" y="710034"/>
                    <a:pt x="710034" y="0"/>
                    <a:pt x="1585905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school-presentation_73437"/>
            <p:cNvSpPr/>
            <p:nvPr/>
          </p:nvSpPr>
          <p:spPr>
            <a:xfrm>
              <a:off x="5796361" y="5943473"/>
              <a:ext cx="599268" cy="609685"/>
            </a:xfrm>
            <a:custGeom>
              <a:avLst/>
              <a:gdLst>
                <a:gd name="T0" fmla="*/ 1387 w 2543"/>
                <a:gd name="T1" fmla="*/ 1042 h 2591"/>
                <a:gd name="T2" fmla="*/ 1406 w 2543"/>
                <a:gd name="T3" fmla="*/ 962 h 2591"/>
                <a:gd name="T4" fmla="*/ 1484 w 2543"/>
                <a:gd name="T5" fmla="*/ 978 h 2591"/>
                <a:gd name="T6" fmla="*/ 2367 w 2543"/>
                <a:gd name="T7" fmla="*/ 2324 h 2591"/>
                <a:gd name="T8" fmla="*/ 2315 w 2543"/>
                <a:gd name="T9" fmla="*/ 2378 h 2591"/>
                <a:gd name="T10" fmla="*/ 2236 w 2543"/>
                <a:gd name="T11" fmla="*/ 2361 h 2591"/>
                <a:gd name="T12" fmla="*/ 2543 w 2543"/>
                <a:gd name="T13" fmla="*/ 262 h 2591"/>
                <a:gd name="T14" fmla="*/ 2409 w 2543"/>
                <a:gd name="T15" fmla="*/ 329 h 2591"/>
                <a:gd name="T16" fmla="*/ 2370 w 2543"/>
                <a:gd name="T17" fmla="*/ 2058 h 2591"/>
                <a:gd name="T18" fmla="*/ 1935 w 2543"/>
                <a:gd name="T19" fmla="*/ 1301 h 2591"/>
                <a:gd name="T20" fmla="*/ 1935 w 2543"/>
                <a:gd name="T21" fmla="*/ 1168 h 2591"/>
                <a:gd name="T22" fmla="*/ 1595 w 2543"/>
                <a:gd name="T23" fmla="*/ 904 h 2591"/>
                <a:gd name="T24" fmla="*/ 1333 w 2543"/>
                <a:gd name="T25" fmla="*/ 851 h 2591"/>
                <a:gd name="T26" fmla="*/ 1275 w 2543"/>
                <a:gd name="T27" fmla="*/ 1114 h 2591"/>
                <a:gd name="T28" fmla="*/ 584 w 2543"/>
                <a:gd name="T29" fmla="*/ 1168 h 2591"/>
                <a:gd name="T30" fmla="*/ 584 w 2543"/>
                <a:gd name="T31" fmla="*/ 1301 h 2591"/>
                <a:gd name="T32" fmla="*/ 1887 w 2543"/>
                <a:gd name="T33" fmla="*/ 2064 h 2591"/>
                <a:gd name="T34" fmla="*/ 1338 w 2543"/>
                <a:gd name="T35" fmla="*/ 2216 h 2591"/>
                <a:gd name="T36" fmla="*/ 1271 w 2543"/>
                <a:gd name="T37" fmla="*/ 2591 h 2591"/>
                <a:gd name="T38" fmla="*/ 1205 w 2543"/>
                <a:gd name="T39" fmla="*/ 2216 h 2591"/>
                <a:gd name="T40" fmla="*/ 200 w 2543"/>
                <a:gd name="T41" fmla="*/ 2064 h 2591"/>
                <a:gd name="T42" fmla="*/ 134 w 2543"/>
                <a:gd name="T43" fmla="*/ 329 h 2591"/>
                <a:gd name="T44" fmla="*/ 0 w 2543"/>
                <a:gd name="T45" fmla="*/ 262 h 2591"/>
                <a:gd name="T46" fmla="*/ 67 w 2543"/>
                <a:gd name="T47" fmla="*/ 0 h 2591"/>
                <a:gd name="T48" fmla="*/ 2543 w 2543"/>
                <a:gd name="T49" fmla="*/ 67 h 2591"/>
                <a:gd name="T50" fmla="*/ 1271 w 2543"/>
                <a:gd name="T51" fmla="*/ 2458 h 2591"/>
                <a:gd name="T52" fmla="*/ 1271 w 2543"/>
                <a:gd name="T53" fmla="*/ 2338 h 2591"/>
                <a:gd name="T54" fmla="*/ 2002 w 2543"/>
                <a:gd name="T55" fmla="*/ 692 h 2591"/>
                <a:gd name="T56" fmla="*/ 584 w 2543"/>
                <a:gd name="T57" fmla="*/ 625 h 2591"/>
                <a:gd name="T58" fmla="*/ 584 w 2543"/>
                <a:gd name="T59" fmla="*/ 758 h 2591"/>
                <a:gd name="T60" fmla="*/ 2002 w 2543"/>
                <a:gd name="T61" fmla="*/ 692 h 2591"/>
                <a:gd name="T62" fmla="*/ 134 w 2543"/>
                <a:gd name="T63" fmla="*/ 133 h 2591"/>
                <a:gd name="T64" fmla="*/ 200 w 2543"/>
                <a:gd name="T65" fmla="*/ 196 h 2591"/>
                <a:gd name="T66" fmla="*/ 2409 w 2543"/>
                <a:gd name="T67" fmla="*/ 196 h 2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43" h="2591">
                  <a:moveTo>
                    <a:pt x="2236" y="2361"/>
                  </a:moveTo>
                  <a:lnTo>
                    <a:pt x="1387" y="1042"/>
                  </a:lnTo>
                  <a:cubicBezTo>
                    <a:pt x="1370" y="1016"/>
                    <a:pt x="1378" y="981"/>
                    <a:pt x="1404" y="964"/>
                  </a:cubicBezTo>
                  <a:lnTo>
                    <a:pt x="1406" y="962"/>
                  </a:lnTo>
                  <a:cubicBezTo>
                    <a:pt x="1415" y="956"/>
                    <a:pt x="1426" y="953"/>
                    <a:pt x="1437" y="953"/>
                  </a:cubicBezTo>
                  <a:cubicBezTo>
                    <a:pt x="1456" y="953"/>
                    <a:pt x="1474" y="963"/>
                    <a:pt x="1484" y="978"/>
                  </a:cubicBezTo>
                  <a:lnTo>
                    <a:pt x="2359" y="2281"/>
                  </a:lnTo>
                  <a:cubicBezTo>
                    <a:pt x="2367" y="2293"/>
                    <a:pt x="2370" y="2309"/>
                    <a:pt x="2367" y="2324"/>
                  </a:cubicBezTo>
                  <a:cubicBezTo>
                    <a:pt x="2364" y="2339"/>
                    <a:pt x="2355" y="2351"/>
                    <a:pt x="2343" y="2360"/>
                  </a:cubicBezTo>
                  <a:lnTo>
                    <a:pt x="2315" y="2378"/>
                  </a:lnTo>
                  <a:cubicBezTo>
                    <a:pt x="2306" y="2384"/>
                    <a:pt x="2295" y="2387"/>
                    <a:pt x="2284" y="2387"/>
                  </a:cubicBezTo>
                  <a:cubicBezTo>
                    <a:pt x="2265" y="2387"/>
                    <a:pt x="2247" y="2378"/>
                    <a:pt x="2236" y="2361"/>
                  </a:cubicBezTo>
                  <a:close/>
                  <a:moveTo>
                    <a:pt x="2543" y="67"/>
                  </a:moveTo>
                  <a:lnTo>
                    <a:pt x="2543" y="262"/>
                  </a:lnTo>
                  <a:cubicBezTo>
                    <a:pt x="2543" y="299"/>
                    <a:pt x="2513" y="329"/>
                    <a:pt x="2476" y="329"/>
                  </a:cubicBezTo>
                  <a:lnTo>
                    <a:pt x="2409" y="329"/>
                  </a:lnTo>
                  <a:lnTo>
                    <a:pt x="2409" y="1998"/>
                  </a:lnTo>
                  <a:cubicBezTo>
                    <a:pt x="2409" y="2025"/>
                    <a:pt x="2393" y="2048"/>
                    <a:pt x="2370" y="2058"/>
                  </a:cubicBezTo>
                  <a:lnTo>
                    <a:pt x="1862" y="1301"/>
                  </a:lnTo>
                  <a:lnTo>
                    <a:pt x="1935" y="1301"/>
                  </a:lnTo>
                  <a:cubicBezTo>
                    <a:pt x="1972" y="1301"/>
                    <a:pt x="2002" y="1271"/>
                    <a:pt x="2002" y="1234"/>
                  </a:cubicBezTo>
                  <a:cubicBezTo>
                    <a:pt x="2002" y="1198"/>
                    <a:pt x="1972" y="1168"/>
                    <a:pt x="1935" y="1168"/>
                  </a:cubicBezTo>
                  <a:lnTo>
                    <a:pt x="1772" y="1168"/>
                  </a:lnTo>
                  <a:lnTo>
                    <a:pt x="1595" y="904"/>
                  </a:lnTo>
                  <a:cubicBezTo>
                    <a:pt x="1560" y="851"/>
                    <a:pt x="1501" y="820"/>
                    <a:pt x="1437" y="820"/>
                  </a:cubicBezTo>
                  <a:cubicBezTo>
                    <a:pt x="1400" y="820"/>
                    <a:pt x="1364" y="831"/>
                    <a:pt x="1333" y="851"/>
                  </a:cubicBezTo>
                  <a:lnTo>
                    <a:pt x="1331" y="852"/>
                  </a:lnTo>
                  <a:cubicBezTo>
                    <a:pt x="1244" y="909"/>
                    <a:pt x="1219" y="1027"/>
                    <a:pt x="1275" y="1114"/>
                  </a:cubicBezTo>
                  <a:lnTo>
                    <a:pt x="1310" y="1168"/>
                  </a:lnTo>
                  <a:lnTo>
                    <a:pt x="584" y="1168"/>
                  </a:lnTo>
                  <a:cubicBezTo>
                    <a:pt x="547" y="1168"/>
                    <a:pt x="517" y="1198"/>
                    <a:pt x="517" y="1234"/>
                  </a:cubicBezTo>
                  <a:cubicBezTo>
                    <a:pt x="517" y="1271"/>
                    <a:pt x="547" y="1301"/>
                    <a:pt x="584" y="1301"/>
                  </a:cubicBezTo>
                  <a:lnTo>
                    <a:pt x="1395" y="1301"/>
                  </a:lnTo>
                  <a:lnTo>
                    <a:pt x="1887" y="2064"/>
                  </a:lnTo>
                  <a:lnTo>
                    <a:pt x="1338" y="2064"/>
                  </a:lnTo>
                  <a:lnTo>
                    <a:pt x="1338" y="2216"/>
                  </a:lnTo>
                  <a:cubicBezTo>
                    <a:pt x="1412" y="2244"/>
                    <a:pt x="1465" y="2314"/>
                    <a:pt x="1465" y="2398"/>
                  </a:cubicBezTo>
                  <a:cubicBezTo>
                    <a:pt x="1465" y="2504"/>
                    <a:pt x="1378" y="2591"/>
                    <a:pt x="1271" y="2591"/>
                  </a:cubicBezTo>
                  <a:cubicBezTo>
                    <a:pt x="1165" y="2591"/>
                    <a:pt x="1078" y="2504"/>
                    <a:pt x="1078" y="2398"/>
                  </a:cubicBezTo>
                  <a:cubicBezTo>
                    <a:pt x="1078" y="2314"/>
                    <a:pt x="1131" y="2244"/>
                    <a:pt x="1205" y="2216"/>
                  </a:cubicBezTo>
                  <a:lnTo>
                    <a:pt x="1205" y="2064"/>
                  </a:lnTo>
                  <a:lnTo>
                    <a:pt x="200" y="2064"/>
                  </a:lnTo>
                  <a:cubicBezTo>
                    <a:pt x="164" y="2064"/>
                    <a:pt x="134" y="2034"/>
                    <a:pt x="134" y="1998"/>
                  </a:cubicBezTo>
                  <a:lnTo>
                    <a:pt x="134" y="329"/>
                  </a:lnTo>
                  <a:lnTo>
                    <a:pt x="67" y="329"/>
                  </a:lnTo>
                  <a:cubicBezTo>
                    <a:pt x="30" y="329"/>
                    <a:pt x="0" y="299"/>
                    <a:pt x="0" y="262"/>
                  </a:cubicBezTo>
                  <a:lnTo>
                    <a:pt x="0" y="67"/>
                  </a:lnTo>
                  <a:cubicBezTo>
                    <a:pt x="0" y="30"/>
                    <a:pt x="30" y="0"/>
                    <a:pt x="67" y="0"/>
                  </a:cubicBezTo>
                  <a:lnTo>
                    <a:pt x="2476" y="0"/>
                  </a:lnTo>
                  <a:cubicBezTo>
                    <a:pt x="2513" y="0"/>
                    <a:pt x="2543" y="30"/>
                    <a:pt x="2543" y="67"/>
                  </a:cubicBezTo>
                  <a:close/>
                  <a:moveTo>
                    <a:pt x="1211" y="2398"/>
                  </a:moveTo>
                  <a:cubicBezTo>
                    <a:pt x="1211" y="2431"/>
                    <a:pt x="1238" y="2458"/>
                    <a:pt x="1271" y="2458"/>
                  </a:cubicBezTo>
                  <a:cubicBezTo>
                    <a:pt x="1305" y="2458"/>
                    <a:pt x="1331" y="2431"/>
                    <a:pt x="1331" y="2398"/>
                  </a:cubicBezTo>
                  <a:cubicBezTo>
                    <a:pt x="1331" y="2364"/>
                    <a:pt x="1305" y="2338"/>
                    <a:pt x="1271" y="2338"/>
                  </a:cubicBezTo>
                  <a:cubicBezTo>
                    <a:pt x="1238" y="2338"/>
                    <a:pt x="1211" y="2364"/>
                    <a:pt x="1211" y="2398"/>
                  </a:cubicBezTo>
                  <a:close/>
                  <a:moveTo>
                    <a:pt x="2002" y="692"/>
                  </a:moveTo>
                  <a:cubicBezTo>
                    <a:pt x="2002" y="655"/>
                    <a:pt x="1972" y="625"/>
                    <a:pt x="1935" y="625"/>
                  </a:cubicBezTo>
                  <a:lnTo>
                    <a:pt x="584" y="625"/>
                  </a:lnTo>
                  <a:cubicBezTo>
                    <a:pt x="547" y="625"/>
                    <a:pt x="517" y="655"/>
                    <a:pt x="517" y="692"/>
                  </a:cubicBezTo>
                  <a:cubicBezTo>
                    <a:pt x="517" y="729"/>
                    <a:pt x="547" y="758"/>
                    <a:pt x="584" y="758"/>
                  </a:cubicBezTo>
                  <a:lnTo>
                    <a:pt x="1935" y="758"/>
                  </a:lnTo>
                  <a:cubicBezTo>
                    <a:pt x="1972" y="758"/>
                    <a:pt x="2002" y="729"/>
                    <a:pt x="2002" y="692"/>
                  </a:cubicBezTo>
                  <a:close/>
                  <a:moveTo>
                    <a:pt x="2409" y="133"/>
                  </a:moveTo>
                  <a:lnTo>
                    <a:pt x="134" y="133"/>
                  </a:lnTo>
                  <a:lnTo>
                    <a:pt x="134" y="196"/>
                  </a:lnTo>
                  <a:lnTo>
                    <a:pt x="200" y="196"/>
                  </a:lnTo>
                  <a:lnTo>
                    <a:pt x="2343" y="196"/>
                  </a:lnTo>
                  <a:lnTo>
                    <a:pt x="2409" y="196"/>
                  </a:lnTo>
                  <a:lnTo>
                    <a:pt x="2409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9037F00-74D2-0AF1-9E18-60182B8185D7}"/>
                </a:ext>
              </a:extLst>
            </p:cNvPr>
            <p:cNvSpPr/>
            <p:nvPr/>
          </p:nvSpPr>
          <p:spPr>
            <a:xfrm>
              <a:off x="4723619" y="5185414"/>
              <a:ext cx="2744765" cy="1672586"/>
            </a:xfrm>
            <a:custGeom>
              <a:avLst/>
              <a:gdLst>
                <a:gd name="connsiteX0" fmla="*/ 1381640 w 2744765"/>
                <a:gd name="connsiteY0" fmla="*/ 31 h 1672586"/>
                <a:gd name="connsiteX1" fmla="*/ 2150506 w 2744765"/>
                <a:gd name="connsiteY1" fmla="*/ 241929 h 1672586"/>
                <a:gd name="connsiteX2" fmla="*/ 2741148 w 2744765"/>
                <a:gd name="connsiteY2" fmla="*/ 1471647 h 1672586"/>
                <a:gd name="connsiteX3" fmla="*/ 2711057 w 2744765"/>
                <a:gd name="connsiteY3" fmla="*/ 1672586 h 1672586"/>
                <a:gd name="connsiteX4" fmla="*/ 1965341 w 2744765"/>
                <a:gd name="connsiteY4" fmla="*/ 1672586 h 1672586"/>
                <a:gd name="connsiteX5" fmla="*/ 30461 w 2744765"/>
                <a:gd name="connsiteY5" fmla="*/ 1659532 h 1672586"/>
                <a:gd name="connsiteX6" fmla="*/ 609580 w 2744765"/>
                <a:gd name="connsiteY6" fmla="*/ 231533 h 1672586"/>
                <a:gd name="connsiteX7" fmla="*/ 1381640 w 2744765"/>
                <a:gd name="connsiteY7" fmla="*/ 31 h 1672586"/>
                <a:gd name="connsiteX0" fmla="*/ 1965341 w 2744765"/>
                <a:gd name="connsiteY0" fmla="*/ 1672586 h 1764026"/>
                <a:gd name="connsiteX1" fmla="*/ 30461 w 2744765"/>
                <a:gd name="connsiteY1" fmla="*/ 1659532 h 1764026"/>
                <a:gd name="connsiteX2" fmla="*/ 609580 w 2744765"/>
                <a:gd name="connsiteY2" fmla="*/ 231533 h 1764026"/>
                <a:gd name="connsiteX3" fmla="*/ 1381640 w 2744765"/>
                <a:gd name="connsiteY3" fmla="*/ 31 h 1764026"/>
                <a:gd name="connsiteX4" fmla="*/ 2150506 w 2744765"/>
                <a:gd name="connsiteY4" fmla="*/ 241929 h 1764026"/>
                <a:gd name="connsiteX5" fmla="*/ 2741148 w 2744765"/>
                <a:gd name="connsiteY5" fmla="*/ 1471647 h 1764026"/>
                <a:gd name="connsiteX6" fmla="*/ 2711057 w 2744765"/>
                <a:gd name="connsiteY6" fmla="*/ 1672586 h 1764026"/>
                <a:gd name="connsiteX7" fmla="*/ 2056781 w 2744765"/>
                <a:gd name="connsiteY7" fmla="*/ 1764026 h 1764026"/>
                <a:gd name="connsiteX0" fmla="*/ 1965341 w 2744765"/>
                <a:gd name="connsiteY0" fmla="*/ 1672586 h 1672586"/>
                <a:gd name="connsiteX1" fmla="*/ 30461 w 2744765"/>
                <a:gd name="connsiteY1" fmla="*/ 1659532 h 1672586"/>
                <a:gd name="connsiteX2" fmla="*/ 609580 w 2744765"/>
                <a:gd name="connsiteY2" fmla="*/ 231533 h 1672586"/>
                <a:gd name="connsiteX3" fmla="*/ 1381640 w 2744765"/>
                <a:gd name="connsiteY3" fmla="*/ 31 h 1672586"/>
                <a:gd name="connsiteX4" fmla="*/ 2150506 w 2744765"/>
                <a:gd name="connsiteY4" fmla="*/ 241929 h 1672586"/>
                <a:gd name="connsiteX5" fmla="*/ 2741148 w 2744765"/>
                <a:gd name="connsiteY5" fmla="*/ 1471647 h 1672586"/>
                <a:gd name="connsiteX6" fmla="*/ 2711057 w 2744765"/>
                <a:gd name="connsiteY6" fmla="*/ 1672586 h 1672586"/>
                <a:gd name="connsiteX0" fmla="*/ 30461 w 2744765"/>
                <a:gd name="connsiteY0" fmla="*/ 1659532 h 1672586"/>
                <a:gd name="connsiteX1" fmla="*/ 609580 w 2744765"/>
                <a:gd name="connsiteY1" fmla="*/ 231533 h 1672586"/>
                <a:gd name="connsiteX2" fmla="*/ 1381640 w 2744765"/>
                <a:gd name="connsiteY2" fmla="*/ 31 h 1672586"/>
                <a:gd name="connsiteX3" fmla="*/ 2150506 w 2744765"/>
                <a:gd name="connsiteY3" fmla="*/ 241929 h 1672586"/>
                <a:gd name="connsiteX4" fmla="*/ 2741148 w 2744765"/>
                <a:gd name="connsiteY4" fmla="*/ 1471647 h 1672586"/>
                <a:gd name="connsiteX5" fmla="*/ 2711057 w 2744765"/>
                <a:gd name="connsiteY5" fmla="*/ 1672586 h 167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4765" h="1672586">
                  <a:moveTo>
                    <a:pt x="30461" y="1659532"/>
                  </a:moveTo>
                  <a:cubicBezTo>
                    <a:pt x="-87191" y="1109848"/>
                    <a:pt x="142288" y="543995"/>
                    <a:pt x="609580" y="231533"/>
                  </a:cubicBezTo>
                  <a:cubicBezTo>
                    <a:pt x="843226" y="75302"/>
                    <a:pt x="1112699" y="-1784"/>
                    <a:pt x="1381640" y="31"/>
                  </a:cubicBezTo>
                  <a:cubicBezTo>
                    <a:pt x="1650581" y="1845"/>
                    <a:pt x="1918989" y="82560"/>
                    <a:pt x="2150506" y="241929"/>
                  </a:cubicBezTo>
                  <a:cubicBezTo>
                    <a:pt x="2555660" y="520826"/>
                    <a:pt x="2776138" y="991250"/>
                    <a:pt x="2741148" y="1471647"/>
                  </a:cubicBezTo>
                  <a:lnTo>
                    <a:pt x="2711057" y="1672586"/>
                  </a:lnTo>
                </a:path>
              </a:pathLst>
            </a:cu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56951EC6-D425-2066-6918-B81E29B430B6}"/>
              </a:ext>
            </a:extLst>
          </p:cNvPr>
          <p:cNvGrpSpPr/>
          <p:nvPr/>
        </p:nvGrpSpPr>
        <p:grpSpPr>
          <a:xfrm>
            <a:off x="660400" y="1438608"/>
            <a:ext cx="7449720" cy="1296000"/>
            <a:chOff x="660400" y="1398022"/>
            <a:chExt cx="7449720" cy="1296000"/>
          </a:xfrm>
        </p:grpSpPr>
        <p:sp>
          <p:nvSpPr>
            <p:cNvPr id="8" name="矩形1"/>
            <p:cNvSpPr/>
            <p:nvPr/>
          </p:nvSpPr>
          <p:spPr>
            <a:xfrm>
              <a:off x="660400" y="1398022"/>
              <a:ext cx="7449720" cy="1296000"/>
            </a:xfrm>
            <a:prstGeom prst="roundRect">
              <a:avLst>
                <a:gd name="adj" fmla="val 7589"/>
              </a:avLst>
            </a:prstGeom>
            <a:solidFill>
              <a:srgbClr val="FFFFFF"/>
            </a:solidFill>
            <a:ln w="6350">
              <a:noFill/>
            </a:ln>
            <a:effectLst>
              <a:outerShdw blurRad="127000" dist="38100" dir="8100000" algn="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0FBA6550-30D8-F2FC-B807-79609C344788}"/>
                </a:ext>
              </a:extLst>
            </p:cNvPr>
            <p:cNvGrpSpPr/>
            <p:nvPr/>
          </p:nvGrpSpPr>
          <p:grpSpPr>
            <a:xfrm>
              <a:off x="1032243" y="1730458"/>
              <a:ext cx="668891" cy="631129"/>
              <a:chOff x="1067168" y="1745713"/>
              <a:chExt cx="668891" cy="631129"/>
            </a:xfrm>
          </p:grpSpPr>
          <p:sp>
            <p:nvSpPr>
              <p:cNvPr id="34" name="对话气泡1"/>
              <p:cNvSpPr/>
              <p:nvPr/>
            </p:nvSpPr>
            <p:spPr>
              <a:xfrm>
                <a:off x="1067168" y="1745713"/>
                <a:ext cx="668891" cy="631129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65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search_150425"/>
              <p:cNvSpPr/>
              <p:nvPr/>
            </p:nvSpPr>
            <p:spPr>
              <a:xfrm>
                <a:off x="1239555" y="1899461"/>
                <a:ext cx="324116" cy="323632"/>
              </a:xfrm>
              <a:custGeom>
                <a:avLst/>
                <a:gdLst>
                  <a:gd name="T0" fmla="*/ 5352 w 5573"/>
                  <a:gd name="T1" fmla="*/ 4551 h 5573"/>
                  <a:gd name="T2" fmla="*/ 4424 w 5573"/>
                  <a:gd name="T3" fmla="*/ 3623 h 5573"/>
                  <a:gd name="T4" fmla="*/ 4196 w 5573"/>
                  <a:gd name="T5" fmla="*/ 3623 h 5573"/>
                  <a:gd name="T6" fmla="*/ 4098 w 5573"/>
                  <a:gd name="T7" fmla="*/ 3721 h 5573"/>
                  <a:gd name="T8" fmla="*/ 3713 w 5573"/>
                  <a:gd name="T9" fmla="*/ 3335 h 5573"/>
                  <a:gd name="T10" fmla="*/ 4144 w 5573"/>
                  <a:gd name="T11" fmla="*/ 2072 h 5573"/>
                  <a:gd name="T12" fmla="*/ 2072 w 5573"/>
                  <a:gd name="T13" fmla="*/ 0 h 5573"/>
                  <a:gd name="T14" fmla="*/ 0 w 5573"/>
                  <a:gd name="T15" fmla="*/ 2072 h 5573"/>
                  <a:gd name="T16" fmla="*/ 2072 w 5573"/>
                  <a:gd name="T17" fmla="*/ 4144 h 5573"/>
                  <a:gd name="T18" fmla="*/ 3335 w 5573"/>
                  <a:gd name="T19" fmla="*/ 3713 h 5573"/>
                  <a:gd name="T20" fmla="*/ 3721 w 5573"/>
                  <a:gd name="T21" fmla="*/ 4098 h 5573"/>
                  <a:gd name="T22" fmla="*/ 3623 w 5573"/>
                  <a:gd name="T23" fmla="*/ 4196 h 5573"/>
                  <a:gd name="T24" fmla="*/ 3623 w 5573"/>
                  <a:gd name="T25" fmla="*/ 4424 h 5573"/>
                  <a:gd name="T26" fmla="*/ 4551 w 5573"/>
                  <a:gd name="T27" fmla="*/ 5352 h 5573"/>
                  <a:gd name="T28" fmla="*/ 5352 w 5573"/>
                  <a:gd name="T29" fmla="*/ 5352 h 5573"/>
                  <a:gd name="T30" fmla="*/ 5352 w 5573"/>
                  <a:gd name="T31" fmla="*/ 4551 h 5573"/>
                  <a:gd name="T32" fmla="*/ 2072 w 5573"/>
                  <a:gd name="T33" fmla="*/ 1058 h 5573"/>
                  <a:gd name="T34" fmla="*/ 1058 w 5573"/>
                  <a:gd name="T35" fmla="*/ 2072 h 5573"/>
                  <a:gd name="T36" fmla="*/ 791 w 5573"/>
                  <a:gd name="T37" fmla="*/ 2339 h 5573"/>
                  <a:gd name="T38" fmla="*/ 525 w 5573"/>
                  <a:gd name="T39" fmla="*/ 2072 h 5573"/>
                  <a:gd name="T40" fmla="*/ 2072 w 5573"/>
                  <a:gd name="T41" fmla="*/ 525 h 5573"/>
                  <a:gd name="T42" fmla="*/ 2339 w 5573"/>
                  <a:gd name="T43" fmla="*/ 791 h 5573"/>
                  <a:gd name="T44" fmla="*/ 2072 w 5573"/>
                  <a:gd name="T45" fmla="*/ 1058 h 5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73" h="5573">
                    <a:moveTo>
                      <a:pt x="5352" y="4551"/>
                    </a:moveTo>
                    <a:lnTo>
                      <a:pt x="4424" y="3623"/>
                    </a:lnTo>
                    <a:cubicBezTo>
                      <a:pt x="4361" y="3560"/>
                      <a:pt x="4259" y="3560"/>
                      <a:pt x="4196" y="3623"/>
                    </a:cubicBezTo>
                    <a:lnTo>
                      <a:pt x="4098" y="3721"/>
                    </a:lnTo>
                    <a:lnTo>
                      <a:pt x="3713" y="3335"/>
                    </a:lnTo>
                    <a:cubicBezTo>
                      <a:pt x="3983" y="2985"/>
                      <a:pt x="4144" y="2547"/>
                      <a:pt x="4144" y="2072"/>
                    </a:cubicBezTo>
                    <a:cubicBezTo>
                      <a:pt x="4144" y="929"/>
                      <a:pt x="3214" y="0"/>
                      <a:pt x="2072" y="0"/>
                    </a:cubicBezTo>
                    <a:cubicBezTo>
                      <a:pt x="929" y="0"/>
                      <a:pt x="0" y="929"/>
                      <a:pt x="0" y="2072"/>
                    </a:cubicBezTo>
                    <a:cubicBezTo>
                      <a:pt x="0" y="3214"/>
                      <a:pt x="929" y="4144"/>
                      <a:pt x="2072" y="4144"/>
                    </a:cubicBezTo>
                    <a:cubicBezTo>
                      <a:pt x="2547" y="4144"/>
                      <a:pt x="2985" y="3983"/>
                      <a:pt x="3335" y="3713"/>
                    </a:cubicBezTo>
                    <a:lnTo>
                      <a:pt x="3721" y="4098"/>
                    </a:lnTo>
                    <a:lnTo>
                      <a:pt x="3623" y="4196"/>
                    </a:lnTo>
                    <a:cubicBezTo>
                      <a:pt x="3560" y="4259"/>
                      <a:pt x="3560" y="4361"/>
                      <a:pt x="3623" y="4424"/>
                    </a:cubicBezTo>
                    <a:lnTo>
                      <a:pt x="4551" y="5352"/>
                    </a:lnTo>
                    <a:cubicBezTo>
                      <a:pt x="4772" y="5573"/>
                      <a:pt x="5131" y="5573"/>
                      <a:pt x="5352" y="5352"/>
                    </a:cubicBezTo>
                    <a:cubicBezTo>
                      <a:pt x="5573" y="5131"/>
                      <a:pt x="5573" y="4772"/>
                      <a:pt x="5352" y="4551"/>
                    </a:cubicBezTo>
                    <a:close/>
                    <a:moveTo>
                      <a:pt x="2072" y="1058"/>
                    </a:moveTo>
                    <a:cubicBezTo>
                      <a:pt x="1513" y="1058"/>
                      <a:pt x="1058" y="1513"/>
                      <a:pt x="1058" y="2072"/>
                    </a:cubicBezTo>
                    <a:cubicBezTo>
                      <a:pt x="1058" y="2219"/>
                      <a:pt x="938" y="2339"/>
                      <a:pt x="791" y="2339"/>
                    </a:cubicBezTo>
                    <a:cubicBezTo>
                      <a:pt x="644" y="2339"/>
                      <a:pt x="525" y="2219"/>
                      <a:pt x="525" y="2072"/>
                    </a:cubicBezTo>
                    <a:cubicBezTo>
                      <a:pt x="525" y="1219"/>
                      <a:pt x="1219" y="525"/>
                      <a:pt x="2072" y="525"/>
                    </a:cubicBezTo>
                    <a:cubicBezTo>
                      <a:pt x="2219" y="525"/>
                      <a:pt x="2339" y="644"/>
                      <a:pt x="2339" y="791"/>
                    </a:cubicBezTo>
                    <a:cubicBezTo>
                      <a:pt x="2339" y="938"/>
                      <a:pt x="2219" y="1058"/>
                      <a:pt x="2072" y="10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4" name="直接连接符1"/>
            <p:cNvCxnSpPr>
              <a:cxnSpLocks/>
            </p:cNvCxnSpPr>
            <p:nvPr/>
          </p:nvCxnSpPr>
          <p:spPr>
            <a:xfrm>
              <a:off x="4470849" y="1671754"/>
              <a:ext cx="0" cy="74853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11755B55-F6D1-C587-0F8E-91B7F5A01CE5}"/>
                </a:ext>
              </a:extLst>
            </p:cNvPr>
            <p:cNvGrpSpPr/>
            <p:nvPr/>
          </p:nvGrpSpPr>
          <p:grpSpPr>
            <a:xfrm>
              <a:off x="2075035" y="1674644"/>
              <a:ext cx="2021913" cy="742757"/>
              <a:chOff x="1881380" y="1639199"/>
              <a:chExt cx="2021913" cy="742757"/>
            </a:xfrm>
          </p:grpSpPr>
          <p:sp>
            <p:nvSpPr>
              <p:cNvPr id="39" name="文字描述内容"/>
              <p:cNvSpPr txBox="1"/>
              <p:nvPr/>
            </p:nvSpPr>
            <p:spPr>
              <a:xfrm>
                <a:off x="1881380" y="1639199"/>
                <a:ext cx="820738" cy="2705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</a:t>
                </a:r>
              </a:p>
            </p:txBody>
          </p:sp>
          <p:sp>
            <p:nvSpPr>
              <p:cNvPr id="56" name="文字描述内容">
                <a:extLst>
                  <a:ext uri="{FF2B5EF4-FFF2-40B4-BE49-F238E27FC236}">
                    <a16:creationId xmlns:a16="http://schemas.microsoft.com/office/drawing/2014/main" id="{A511FE71-60A8-7C65-0C1A-16A2AF746098}"/>
                  </a:ext>
                </a:extLst>
              </p:cNvPr>
              <p:cNvSpPr txBox="1"/>
              <p:nvPr/>
            </p:nvSpPr>
            <p:spPr>
              <a:xfrm>
                <a:off x="1881380" y="1953634"/>
                <a:ext cx="2021913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404040"/>
                    </a:solidFill>
                  </a:rPr>
                  <a:t>单击输入内容，单击输入内容，单击输入内容，单击输入内容</a:t>
                </a: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3BD7DE96-7D54-1E32-70E3-D7C04FA648C0}"/>
                </a:ext>
              </a:extLst>
            </p:cNvPr>
            <p:cNvGrpSpPr/>
            <p:nvPr/>
          </p:nvGrpSpPr>
          <p:grpSpPr>
            <a:xfrm>
              <a:off x="4844750" y="1674644"/>
              <a:ext cx="2021913" cy="742757"/>
              <a:chOff x="1881380" y="1639199"/>
              <a:chExt cx="2021913" cy="742757"/>
            </a:xfrm>
          </p:grpSpPr>
          <p:sp>
            <p:nvSpPr>
              <p:cNvPr id="75" name="文字描述内容">
                <a:extLst>
                  <a:ext uri="{FF2B5EF4-FFF2-40B4-BE49-F238E27FC236}">
                    <a16:creationId xmlns:a16="http://schemas.microsoft.com/office/drawing/2014/main" id="{1D786612-B57D-D8F7-F9C9-23F498141BEC}"/>
                  </a:ext>
                </a:extLst>
              </p:cNvPr>
              <p:cNvSpPr txBox="1"/>
              <p:nvPr/>
            </p:nvSpPr>
            <p:spPr>
              <a:xfrm>
                <a:off x="1881380" y="1639199"/>
                <a:ext cx="820738" cy="2705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</a:t>
                </a:r>
              </a:p>
            </p:txBody>
          </p:sp>
          <p:sp>
            <p:nvSpPr>
              <p:cNvPr id="76" name="文字描述内容">
                <a:extLst>
                  <a:ext uri="{FF2B5EF4-FFF2-40B4-BE49-F238E27FC236}">
                    <a16:creationId xmlns:a16="http://schemas.microsoft.com/office/drawing/2014/main" id="{6BB29E0F-47B7-60F0-8B7C-69340E66ABB5}"/>
                  </a:ext>
                </a:extLst>
              </p:cNvPr>
              <p:cNvSpPr txBox="1"/>
              <p:nvPr/>
            </p:nvSpPr>
            <p:spPr>
              <a:xfrm>
                <a:off x="1881380" y="1953634"/>
                <a:ext cx="2021913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404040"/>
                    </a:solidFill>
                  </a:rPr>
                  <a:t>单击输入内容，单击输入内容，单击输入内容，单击输入内容</a:t>
                </a:r>
              </a:p>
            </p:txBody>
          </p:sp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3BEF4705-FA30-BC21-22B3-BD3FB8D372C8}"/>
              </a:ext>
            </a:extLst>
          </p:cNvPr>
          <p:cNvGrpSpPr/>
          <p:nvPr/>
        </p:nvGrpSpPr>
        <p:grpSpPr>
          <a:xfrm>
            <a:off x="660400" y="3041024"/>
            <a:ext cx="7449720" cy="1296000"/>
            <a:chOff x="660400" y="3082061"/>
            <a:chExt cx="7449720" cy="1296000"/>
          </a:xfrm>
        </p:grpSpPr>
        <p:sp>
          <p:nvSpPr>
            <p:cNvPr id="14" name="矩形2"/>
            <p:cNvSpPr/>
            <p:nvPr/>
          </p:nvSpPr>
          <p:spPr>
            <a:xfrm>
              <a:off x="660400" y="3082061"/>
              <a:ext cx="7449720" cy="1296000"/>
            </a:xfrm>
            <a:prstGeom prst="roundRect">
              <a:avLst>
                <a:gd name="adj" fmla="val 7589"/>
              </a:avLst>
            </a:prstGeom>
            <a:solidFill>
              <a:srgbClr val="FFFFFF"/>
            </a:solidFill>
            <a:ln w="6350">
              <a:noFill/>
            </a:ln>
            <a:effectLst>
              <a:outerShdw blurRad="127000" dist="38100" dir="8100000" algn="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A9F1F18B-6C52-9866-4F6E-25DEF36F6D5E}"/>
                </a:ext>
              </a:extLst>
            </p:cNvPr>
            <p:cNvGrpSpPr/>
            <p:nvPr/>
          </p:nvGrpSpPr>
          <p:grpSpPr>
            <a:xfrm>
              <a:off x="1032243" y="3414497"/>
              <a:ext cx="668891" cy="631129"/>
              <a:chOff x="1067168" y="3388349"/>
              <a:chExt cx="668891" cy="631129"/>
            </a:xfrm>
          </p:grpSpPr>
          <p:sp>
            <p:nvSpPr>
              <p:cNvPr id="29" name="对话气泡2"/>
              <p:cNvSpPr/>
              <p:nvPr/>
            </p:nvSpPr>
            <p:spPr>
              <a:xfrm>
                <a:off x="1067168" y="3388349"/>
                <a:ext cx="668891" cy="631129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65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light-bulb_125801"/>
              <p:cNvSpPr/>
              <p:nvPr/>
            </p:nvSpPr>
            <p:spPr>
              <a:xfrm>
                <a:off x="1297053" y="3541855"/>
                <a:ext cx="209120" cy="324117"/>
              </a:xfrm>
              <a:custGeom>
                <a:avLst/>
                <a:gdLst>
                  <a:gd name="connsiteX0" fmla="*/ 286996 w 392132"/>
                  <a:gd name="connsiteY0" fmla="*/ 455813 h 607769"/>
                  <a:gd name="connsiteX1" fmla="*/ 287294 w 392132"/>
                  <a:gd name="connsiteY1" fmla="*/ 485181 h 607769"/>
                  <a:gd name="connsiteX2" fmla="*/ 277994 w 392132"/>
                  <a:gd name="connsiteY2" fmla="*/ 510189 h 607769"/>
                  <a:gd name="connsiteX3" fmla="*/ 256168 w 392132"/>
                  <a:gd name="connsiteY3" fmla="*/ 530650 h 607769"/>
                  <a:gd name="connsiteX4" fmla="*/ 252373 w 392132"/>
                  <a:gd name="connsiteY4" fmla="*/ 538134 h 607769"/>
                  <a:gd name="connsiteX5" fmla="*/ 252183 w 392132"/>
                  <a:gd name="connsiteY5" fmla="*/ 568825 h 607769"/>
                  <a:gd name="connsiteX6" fmla="*/ 240226 w 392132"/>
                  <a:gd name="connsiteY6" fmla="*/ 588434 h 607769"/>
                  <a:gd name="connsiteX7" fmla="*/ 233488 w 392132"/>
                  <a:gd name="connsiteY7" fmla="*/ 591276 h 607769"/>
                  <a:gd name="connsiteX8" fmla="*/ 221816 w 392132"/>
                  <a:gd name="connsiteY8" fmla="*/ 600559 h 607769"/>
                  <a:gd name="connsiteX9" fmla="*/ 210713 w 392132"/>
                  <a:gd name="connsiteY9" fmla="*/ 607190 h 607769"/>
                  <a:gd name="connsiteX10" fmla="*/ 182624 w 392132"/>
                  <a:gd name="connsiteY10" fmla="*/ 607474 h 607769"/>
                  <a:gd name="connsiteX11" fmla="*/ 170003 w 392132"/>
                  <a:gd name="connsiteY11" fmla="*/ 599044 h 607769"/>
                  <a:gd name="connsiteX12" fmla="*/ 163170 w 392132"/>
                  <a:gd name="connsiteY12" fmla="*/ 592981 h 607769"/>
                  <a:gd name="connsiteX13" fmla="*/ 153301 w 392132"/>
                  <a:gd name="connsiteY13" fmla="*/ 588908 h 607769"/>
                  <a:gd name="connsiteX14" fmla="*/ 140775 w 392132"/>
                  <a:gd name="connsiteY14" fmla="*/ 568920 h 607769"/>
                  <a:gd name="connsiteX15" fmla="*/ 140965 w 392132"/>
                  <a:gd name="connsiteY15" fmla="*/ 559068 h 607769"/>
                  <a:gd name="connsiteX16" fmla="*/ 208056 w 392132"/>
                  <a:gd name="connsiteY16" fmla="*/ 534723 h 607769"/>
                  <a:gd name="connsiteX17" fmla="*/ 139446 w 392132"/>
                  <a:gd name="connsiteY17" fmla="*/ 534723 h 607769"/>
                  <a:gd name="connsiteX18" fmla="*/ 136315 w 392132"/>
                  <a:gd name="connsiteY18" fmla="*/ 530177 h 607769"/>
                  <a:gd name="connsiteX19" fmla="*/ 113255 w 392132"/>
                  <a:gd name="connsiteY19" fmla="*/ 508105 h 607769"/>
                  <a:gd name="connsiteX20" fmla="*/ 105474 w 392132"/>
                  <a:gd name="connsiteY20" fmla="*/ 485370 h 607769"/>
                  <a:gd name="connsiteX21" fmla="*/ 105474 w 392132"/>
                  <a:gd name="connsiteY21" fmla="*/ 459692 h 607769"/>
                  <a:gd name="connsiteX22" fmla="*/ 286887 w 392132"/>
                  <a:gd name="connsiteY22" fmla="*/ 459692 h 607769"/>
                  <a:gd name="connsiteX23" fmla="*/ 286887 w 392132"/>
                  <a:gd name="connsiteY23" fmla="*/ 456376 h 607769"/>
                  <a:gd name="connsiteX24" fmla="*/ 196162 w 392132"/>
                  <a:gd name="connsiteY24" fmla="*/ 73548 h 607769"/>
                  <a:gd name="connsiteX25" fmla="*/ 73740 w 392132"/>
                  <a:gd name="connsiteY25" fmla="*/ 195787 h 607769"/>
                  <a:gd name="connsiteX26" fmla="*/ 102970 w 392132"/>
                  <a:gd name="connsiteY26" fmla="*/ 224973 h 607769"/>
                  <a:gd name="connsiteX27" fmla="*/ 132199 w 392132"/>
                  <a:gd name="connsiteY27" fmla="*/ 195787 h 607769"/>
                  <a:gd name="connsiteX28" fmla="*/ 196162 w 392132"/>
                  <a:gd name="connsiteY28" fmla="*/ 131920 h 607769"/>
                  <a:gd name="connsiteX29" fmla="*/ 225392 w 392132"/>
                  <a:gd name="connsiteY29" fmla="*/ 102734 h 607769"/>
                  <a:gd name="connsiteX30" fmla="*/ 196162 w 392132"/>
                  <a:gd name="connsiteY30" fmla="*/ 73548 h 607769"/>
                  <a:gd name="connsiteX31" fmla="*/ 198535 w 392132"/>
                  <a:gd name="connsiteY31" fmla="*/ 15 h 607769"/>
                  <a:gd name="connsiteX32" fmla="*/ 392132 w 392132"/>
                  <a:gd name="connsiteY32" fmla="*/ 195787 h 607769"/>
                  <a:gd name="connsiteX33" fmla="*/ 337090 w 392132"/>
                  <a:gd name="connsiteY33" fmla="*/ 331672 h 607769"/>
                  <a:gd name="connsiteX34" fmla="*/ 299888 w 392132"/>
                  <a:gd name="connsiteY34" fmla="*/ 389191 h 607769"/>
                  <a:gd name="connsiteX35" fmla="*/ 286996 w 392132"/>
                  <a:gd name="connsiteY35" fmla="*/ 455813 h 607769"/>
                  <a:gd name="connsiteX36" fmla="*/ 286915 w 392132"/>
                  <a:gd name="connsiteY36" fmla="*/ 447858 h 607769"/>
                  <a:gd name="connsiteX37" fmla="*/ 276666 w 392132"/>
                  <a:gd name="connsiteY37" fmla="*/ 437817 h 607769"/>
                  <a:gd name="connsiteX38" fmla="*/ 250475 w 392132"/>
                  <a:gd name="connsiteY38" fmla="*/ 437817 h 607769"/>
                  <a:gd name="connsiteX39" fmla="*/ 194771 w 392132"/>
                  <a:gd name="connsiteY39" fmla="*/ 437817 h 607769"/>
                  <a:gd name="connsiteX40" fmla="*/ 182624 w 392132"/>
                  <a:gd name="connsiteY40" fmla="*/ 437817 h 607769"/>
                  <a:gd name="connsiteX41" fmla="*/ 136315 w 392132"/>
                  <a:gd name="connsiteY41" fmla="*/ 437817 h 607769"/>
                  <a:gd name="connsiteX42" fmla="*/ 114963 w 392132"/>
                  <a:gd name="connsiteY42" fmla="*/ 437817 h 607769"/>
                  <a:gd name="connsiteX43" fmla="*/ 105474 w 392132"/>
                  <a:gd name="connsiteY43" fmla="*/ 447290 h 607769"/>
                  <a:gd name="connsiteX44" fmla="*/ 105474 w 392132"/>
                  <a:gd name="connsiteY44" fmla="*/ 459692 h 607769"/>
                  <a:gd name="connsiteX45" fmla="*/ 105247 w 392132"/>
                  <a:gd name="connsiteY45" fmla="*/ 459692 h 607769"/>
                  <a:gd name="connsiteX46" fmla="*/ 105247 w 392132"/>
                  <a:gd name="connsiteY46" fmla="*/ 454765 h 607769"/>
                  <a:gd name="connsiteX47" fmla="*/ 54760 w 392132"/>
                  <a:gd name="connsiteY47" fmla="*/ 331483 h 607769"/>
                  <a:gd name="connsiteX48" fmla="*/ 3 w 392132"/>
                  <a:gd name="connsiteY48" fmla="*/ 194745 h 607769"/>
                  <a:gd name="connsiteX49" fmla="*/ 198535 w 392132"/>
                  <a:gd name="connsiteY49" fmla="*/ 15 h 60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92132" h="607769">
                    <a:moveTo>
                      <a:pt x="286996" y="455813"/>
                    </a:moveTo>
                    <a:lnTo>
                      <a:pt x="287294" y="485181"/>
                    </a:lnTo>
                    <a:cubicBezTo>
                      <a:pt x="287484" y="494938"/>
                      <a:pt x="284447" y="503369"/>
                      <a:pt x="277994" y="510189"/>
                    </a:cubicBezTo>
                    <a:cubicBezTo>
                      <a:pt x="271162" y="517388"/>
                      <a:pt x="263191" y="523735"/>
                      <a:pt x="256168" y="530650"/>
                    </a:cubicBezTo>
                    <a:cubicBezTo>
                      <a:pt x="254270" y="532545"/>
                      <a:pt x="252467" y="535576"/>
                      <a:pt x="252373" y="538134"/>
                    </a:cubicBezTo>
                    <a:cubicBezTo>
                      <a:pt x="251803" y="548364"/>
                      <a:pt x="251708" y="558595"/>
                      <a:pt x="252183" y="568825"/>
                    </a:cubicBezTo>
                    <a:cubicBezTo>
                      <a:pt x="252752" y="578298"/>
                      <a:pt x="248292" y="584361"/>
                      <a:pt x="240226" y="588434"/>
                    </a:cubicBezTo>
                    <a:cubicBezTo>
                      <a:pt x="238043" y="589571"/>
                      <a:pt x="235766" y="590518"/>
                      <a:pt x="233488" y="591276"/>
                    </a:cubicBezTo>
                    <a:cubicBezTo>
                      <a:pt x="228459" y="592792"/>
                      <a:pt x="224283" y="594591"/>
                      <a:pt x="221816" y="600559"/>
                    </a:cubicBezTo>
                    <a:cubicBezTo>
                      <a:pt x="220582" y="603780"/>
                      <a:pt x="214794" y="606811"/>
                      <a:pt x="210713" y="607190"/>
                    </a:cubicBezTo>
                    <a:cubicBezTo>
                      <a:pt x="201319" y="608232"/>
                      <a:pt x="192019" y="607569"/>
                      <a:pt x="182624" y="607474"/>
                    </a:cubicBezTo>
                    <a:cubicBezTo>
                      <a:pt x="176646" y="607380"/>
                      <a:pt x="172850" y="603969"/>
                      <a:pt x="170003" y="599044"/>
                    </a:cubicBezTo>
                    <a:cubicBezTo>
                      <a:pt x="168485" y="596486"/>
                      <a:pt x="165638" y="594497"/>
                      <a:pt x="163170" y="592981"/>
                    </a:cubicBezTo>
                    <a:cubicBezTo>
                      <a:pt x="160134" y="591181"/>
                      <a:pt x="156433" y="590423"/>
                      <a:pt x="153301" y="588908"/>
                    </a:cubicBezTo>
                    <a:cubicBezTo>
                      <a:pt x="144761" y="585024"/>
                      <a:pt x="140206" y="578772"/>
                      <a:pt x="140775" y="568920"/>
                    </a:cubicBezTo>
                    <a:cubicBezTo>
                      <a:pt x="140870" y="565699"/>
                      <a:pt x="140965" y="562384"/>
                      <a:pt x="140965" y="559068"/>
                    </a:cubicBezTo>
                    <a:lnTo>
                      <a:pt x="208056" y="534723"/>
                    </a:lnTo>
                    <a:lnTo>
                      <a:pt x="139446" y="534723"/>
                    </a:lnTo>
                    <a:cubicBezTo>
                      <a:pt x="138592" y="532924"/>
                      <a:pt x="137549" y="531408"/>
                      <a:pt x="136315" y="530177"/>
                    </a:cubicBezTo>
                    <a:cubicBezTo>
                      <a:pt x="128818" y="522598"/>
                      <a:pt x="120467" y="515778"/>
                      <a:pt x="113255" y="508105"/>
                    </a:cubicBezTo>
                    <a:cubicBezTo>
                      <a:pt x="107467" y="501853"/>
                      <a:pt x="105284" y="493896"/>
                      <a:pt x="105474" y="485370"/>
                    </a:cubicBezTo>
                    <a:lnTo>
                      <a:pt x="105474" y="459692"/>
                    </a:lnTo>
                    <a:lnTo>
                      <a:pt x="286887" y="459692"/>
                    </a:lnTo>
                    <a:lnTo>
                      <a:pt x="286887" y="456376"/>
                    </a:lnTo>
                    <a:close/>
                    <a:moveTo>
                      <a:pt x="196162" y="73548"/>
                    </a:moveTo>
                    <a:cubicBezTo>
                      <a:pt x="128688" y="73548"/>
                      <a:pt x="73740" y="128414"/>
                      <a:pt x="73740" y="195787"/>
                    </a:cubicBezTo>
                    <a:cubicBezTo>
                      <a:pt x="73740" y="211802"/>
                      <a:pt x="86932" y="224973"/>
                      <a:pt x="102970" y="224973"/>
                    </a:cubicBezTo>
                    <a:cubicBezTo>
                      <a:pt x="119103" y="224973"/>
                      <a:pt x="132199" y="211897"/>
                      <a:pt x="132199" y="195787"/>
                    </a:cubicBezTo>
                    <a:cubicBezTo>
                      <a:pt x="132199" y="160537"/>
                      <a:pt x="160954" y="131920"/>
                      <a:pt x="196162" y="131920"/>
                    </a:cubicBezTo>
                    <a:cubicBezTo>
                      <a:pt x="212200" y="131920"/>
                      <a:pt x="225392" y="118938"/>
                      <a:pt x="225392" y="102734"/>
                    </a:cubicBezTo>
                    <a:cubicBezTo>
                      <a:pt x="225392" y="86625"/>
                      <a:pt x="212295" y="73548"/>
                      <a:pt x="196162" y="73548"/>
                    </a:cubicBezTo>
                    <a:close/>
                    <a:moveTo>
                      <a:pt x="198535" y="15"/>
                    </a:moveTo>
                    <a:cubicBezTo>
                      <a:pt x="305678" y="1341"/>
                      <a:pt x="392132" y="88520"/>
                      <a:pt x="392132" y="195787"/>
                    </a:cubicBezTo>
                    <a:cubicBezTo>
                      <a:pt x="392132" y="248568"/>
                      <a:pt x="371254" y="296422"/>
                      <a:pt x="337090" y="331672"/>
                    </a:cubicBezTo>
                    <a:cubicBezTo>
                      <a:pt x="320956" y="348445"/>
                      <a:pt x="308406" y="368013"/>
                      <a:pt x="299888" y="389191"/>
                    </a:cubicBezTo>
                    <a:lnTo>
                      <a:pt x="286996" y="455813"/>
                    </a:lnTo>
                    <a:lnTo>
                      <a:pt x="286915" y="447858"/>
                    </a:lnTo>
                    <a:cubicBezTo>
                      <a:pt x="286915" y="439143"/>
                      <a:pt x="285586" y="437817"/>
                      <a:pt x="276666" y="437817"/>
                    </a:cubicBezTo>
                    <a:lnTo>
                      <a:pt x="250475" y="437817"/>
                    </a:lnTo>
                    <a:lnTo>
                      <a:pt x="194771" y="437817"/>
                    </a:lnTo>
                    <a:lnTo>
                      <a:pt x="182624" y="437817"/>
                    </a:lnTo>
                    <a:lnTo>
                      <a:pt x="136315" y="437817"/>
                    </a:lnTo>
                    <a:lnTo>
                      <a:pt x="114963" y="437817"/>
                    </a:lnTo>
                    <a:cubicBezTo>
                      <a:pt x="107467" y="437817"/>
                      <a:pt x="105474" y="439712"/>
                      <a:pt x="105474" y="447290"/>
                    </a:cubicBezTo>
                    <a:lnTo>
                      <a:pt x="105474" y="459692"/>
                    </a:lnTo>
                    <a:lnTo>
                      <a:pt x="105247" y="459692"/>
                    </a:lnTo>
                    <a:lnTo>
                      <a:pt x="105247" y="454765"/>
                    </a:lnTo>
                    <a:cubicBezTo>
                      <a:pt x="105247" y="408617"/>
                      <a:pt x="86837" y="364649"/>
                      <a:pt x="54760" y="331483"/>
                    </a:cubicBezTo>
                    <a:cubicBezTo>
                      <a:pt x="20596" y="296043"/>
                      <a:pt x="-282" y="247810"/>
                      <a:pt x="3" y="194745"/>
                    </a:cubicBezTo>
                    <a:cubicBezTo>
                      <a:pt x="667" y="86435"/>
                      <a:pt x="90253" y="-1312"/>
                      <a:pt x="198535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5" name="直接连接符2"/>
            <p:cNvCxnSpPr>
              <a:cxnSpLocks/>
            </p:cNvCxnSpPr>
            <p:nvPr/>
          </p:nvCxnSpPr>
          <p:spPr>
            <a:xfrm>
              <a:off x="4470849" y="3355793"/>
              <a:ext cx="0" cy="74853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24C15206-5629-1A92-A3C8-74D7B750A2F2}"/>
                </a:ext>
              </a:extLst>
            </p:cNvPr>
            <p:cNvGrpSpPr/>
            <p:nvPr/>
          </p:nvGrpSpPr>
          <p:grpSpPr>
            <a:xfrm>
              <a:off x="2075035" y="3358683"/>
              <a:ext cx="2021913" cy="742757"/>
              <a:chOff x="1881380" y="1639199"/>
              <a:chExt cx="2021913" cy="742757"/>
            </a:xfrm>
          </p:grpSpPr>
          <p:sp>
            <p:nvSpPr>
              <p:cNvPr id="78" name="文字描述内容">
                <a:extLst>
                  <a:ext uri="{FF2B5EF4-FFF2-40B4-BE49-F238E27FC236}">
                    <a16:creationId xmlns:a16="http://schemas.microsoft.com/office/drawing/2014/main" id="{85000466-2904-5BA0-5DB1-12ABE02DBFBE}"/>
                  </a:ext>
                </a:extLst>
              </p:cNvPr>
              <p:cNvSpPr txBox="1"/>
              <p:nvPr/>
            </p:nvSpPr>
            <p:spPr>
              <a:xfrm>
                <a:off x="1881380" y="1639199"/>
                <a:ext cx="820738" cy="2705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</a:t>
                </a:r>
              </a:p>
            </p:txBody>
          </p:sp>
          <p:sp>
            <p:nvSpPr>
              <p:cNvPr id="79" name="文字描述内容">
                <a:extLst>
                  <a:ext uri="{FF2B5EF4-FFF2-40B4-BE49-F238E27FC236}">
                    <a16:creationId xmlns:a16="http://schemas.microsoft.com/office/drawing/2014/main" id="{F0DDCA78-1A16-01D2-928F-292ABB795F8B}"/>
                  </a:ext>
                </a:extLst>
              </p:cNvPr>
              <p:cNvSpPr txBox="1"/>
              <p:nvPr/>
            </p:nvSpPr>
            <p:spPr>
              <a:xfrm>
                <a:off x="1881380" y="1953634"/>
                <a:ext cx="2021913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404040"/>
                    </a:solidFill>
                  </a:rPr>
                  <a:t>单击输入内容，单击输入内容，单击输入内容，单击输入内容</a:t>
                </a: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41978256-4C2D-9B90-4CD0-83196D7C860C}"/>
                </a:ext>
              </a:extLst>
            </p:cNvPr>
            <p:cNvGrpSpPr/>
            <p:nvPr/>
          </p:nvGrpSpPr>
          <p:grpSpPr>
            <a:xfrm>
              <a:off x="4844750" y="3358683"/>
              <a:ext cx="2021913" cy="742757"/>
              <a:chOff x="1881380" y="1639199"/>
              <a:chExt cx="2021913" cy="742757"/>
            </a:xfrm>
          </p:grpSpPr>
          <p:sp>
            <p:nvSpPr>
              <p:cNvPr id="81" name="文字描述内容">
                <a:extLst>
                  <a:ext uri="{FF2B5EF4-FFF2-40B4-BE49-F238E27FC236}">
                    <a16:creationId xmlns:a16="http://schemas.microsoft.com/office/drawing/2014/main" id="{D40A3189-78A2-E00B-0AA2-35DB302A2B74}"/>
                  </a:ext>
                </a:extLst>
              </p:cNvPr>
              <p:cNvSpPr txBox="1"/>
              <p:nvPr/>
            </p:nvSpPr>
            <p:spPr>
              <a:xfrm>
                <a:off x="1881380" y="1639199"/>
                <a:ext cx="820738" cy="2705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</a:t>
                </a:r>
              </a:p>
            </p:txBody>
          </p:sp>
          <p:sp>
            <p:nvSpPr>
              <p:cNvPr id="82" name="文字描述内容">
                <a:extLst>
                  <a:ext uri="{FF2B5EF4-FFF2-40B4-BE49-F238E27FC236}">
                    <a16:creationId xmlns:a16="http://schemas.microsoft.com/office/drawing/2014/main" id="{C1434E64-2FB3-C9D9-2CBF-EB02AFADF657}"/>
                  </a:ext>
                </a:extLst>
              </p:cNvPr>
              <p:cNvSpPr txBox="1"/>
              <p:nvPr/>
            </p:nvSpPr>
            <p:spPr>
              <a:xfrm>
                <a:off x="1881380" y="1953634"/>
                <a:ext cx="2021913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404040"/>
                    </a:solidFill>
                  </a:rPr>
                  <a:t>单击输入内容，单击输入内容，单击输入内容，单击输入内容</a:t>
                </a:r>
              </a:p>
            </p:txBody>
          </p:sp>
        </p:grp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42B2816F-AF27-596F-0891-230061D63337}"/>
              </a:ext>
            </a:extLst>
          </p:cNvPr>
          <p:cNvGrpSpPr/>
          <p:nvPr/>
        </p:nvGrpSpPr>
        <p:grpSpPr>
          <a:xfrm>
            <a:off x="660400" y="4643441"/>
            <a:ext cx="7449720" cy="1296000"/>
            <a:chOff x="660400" y="4766100"/>
            <a:chExt cx="7449720" cy="1296000"/>
          </a:xfrm>
        </p:grpSpPr>
        <p:sp>
          <p:nvSpPr>
            <p:cNvPr id="15" name="矩形3"/>
            <p:cNvSpPr/>
            <p:nvPr/>
          </p:nvSpPr>
          <p:spPr>
            <a:xfrm>
              <a:off x="660400" y="4766100"/>
              <a:ext cx="7449720" cy="1296000"/>
            </a:xfrm>
            <a:prstGeom prst="roundRect">
              <a:avLst>
                <a:gd name="adj" fmla="val 7589"/>
              </a:avLst>
            </a:prstGeom>
            <a:solidFill>
              <a:srgbClr val="FFFFFF"/>
            </a:solidFill>
            <a:ln w="6350">
              <a:noFill/>
            </a:ln>
            <a:effectLst>
              <a:outerShdw blurRad="127000" dist="38100" dir="8100000" algn="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C158EA6-C90D-9897-4664-2B7368777EA4}"/>
                </a:ext>
              </a:extLst>
            </p:cNvPr>
            <p:cNvGrpSpPr/>
            <p:nvPr/>
          </p:nvGrpSpPr>
          <p:grpSpPr>
            <a:xfrm>
              <a:off x="1031849" y="5098536"/>
              <a:ext cx="668891" cy="631129"/>
              <a:chOff x="1066774" y="5030985"/>
              <a:chExt cx="668891" cy="631129"/>
            </a:xfrm>
          </p:grpSpPr>
          <p:sp>
            <p:nvSpPr>
              <p:cNvPr id="32" name="对话气泡3"/>
              <p:cNvSpPr/>
              <p:nvPr/>
            </p:nvSpPr>
            <p:spPr>
              <a:xfrm>
                <a:off x="1066774" y="5030985"/>
                <a:ext cx="668891" cy="631129"/>
              </a:xfrm>
              <a:prstGeom prst="wedgeEllipseCallout">
                <a:avLst>
                  <a:gd name="adj1" fmla="val -954"/>
                  <a:gd name="adj2" fmla="val 61874"/>
                </a:avLst>
              </a:prstGeom>
              <a:gradFill>
                <a:gsLst>
                  <a:gs pos="0">
                    <a:schemeClr val="accent1"/>
                  </a:gs>
                  <a:gs pos="65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25400">
                <a:noFill/>
              </a:ln>
              <a:effectLst>
                <a:outerShdw blurRad="127000" dist="381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night-vision-binoculars_1297"/>
              <p:cNvSpPr/>
              <p:nvPr/>
            </p:nvSpPr>
            <p:spPr>
              <a:xfrm>
                <a:off x="1217490" y="5193738"/>
                <a:ext cx="367459" cy="305623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88862 h 440259"/>
                  <a:gd name="T15" fmla="*/ 88862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88862 h 440259"/>
                  <a:gd name="T71" fmla="*/ 88862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47" h="289">
                    <a:moveTo>
                      <a:pt x="197" y="230"/>
                    </a:moveTo>
                    <a:cubicBezTo>
                      <a:pt x="199" y="230"/>
                      <a:pt x="201" y="230"/>
                      <a:pt x="204" y="230"/>
                    </a:cubicBezTo>
                    <a:cubicBezTo>
                      <a:pt x="196" y="234"/>
                      <a:pt x="187" y="237"/>
                      <a:pt x="177" y="237"/>
                    </a:cubicBezTo>
                    <a:cubicBezTo>
                      <a:pt x="151" y="237"/>
                      <a:pt x="130" y="219"/>
                      <a:pt x="130" y="197"/>
                    </a:cubicBezTo>
                    <a:cubicBezTo>
                      <a:pt x="130" y="189"/>
                      <a:pt x="132" y="182"/>
                      <a:pt x="137" y="175"/>
                    </a:cubicBezTo>
                    <a:cubicBezTo>
                      <a:pt x="137" y="176"/>
                      <a:pt x="137" y="177"/>
                      <a:pt x="137" y="178"/>
                    </a:cubicBezTo>
                    <a:cubicBezTo>
                      <a:pt x="137" y="207"/>
                      <a:pt x="164" y="230"/>
                      <a:pt x="197" y="230"/>
                    </a:cubicBezTo>
                    <a:close/>
                    <a:moveTo>
                      <a:pt x="347" y="168"/>
                    </a:moveTo>
                    <a:lnTo>
                      <a:pt x="347" y="187"/>
                    </a:lnTo>
                    <a:cubicBezTo>
                      <a:pt x="347" y="223"/>
                      <a:pt x="318" y="251"/>
                      <a:pt x="284" y="251"/>
                    </a:cubicBezTo>
                    <a:lnTo>
                      <a:pt x="251" y="251"/>
                    </a:lnTo>
                    <a:cubicBezTo>
                      <a:pt x="234" y="274"/>
                      <a:pt x="206" y="289"/>
                      <a:pt x="173" y="289"/>
                    </a:cubicBezTo>
                    <a:cubicBezTo>
                      <a:pt x="141" y="289"/>
                      <a:pt x="113" y="274"/>
                      <a:pt x="96" y="251"/>
                    </a:cubicBezTo>
                    <a:lnTo>
                      <a:pt x="63" y="251"/>
                    </a:lnTo>
                    <a:cubicBezTo>
                      <a:pt x="28" y="251"/>
                      <a:pt x="0" y="223"/>
                      <a:pt x="0" y="187"/>
                    </a:cubicBezTo>
                    <a:lnTo>
                      <a:pt x="0" y="168"/>
                    </a:lnTo>
                    <a:cubicBezTo>
                      <a:pt x="0" y="160"/>
                      <a:pt x="1" y="154"/>
                      <a:pt x="4" y="147"/>
                    </a:cubicBezTo>
                    <a:cubicBezTo>
                      <a:pt x="3" y="148"/>
                      <a:pt x="3" y="148"/>
                      <a:pt x="3" y="148"/>
                    </a:cubicBezTo>
                    <a:lnTo>
                      <a:pt x="4" y="144"/>
                    </a:lnTo>
                    <a:lnTo>
                      <a:pt x="6" y="141"/>
                    </a:lnTo>
                    <a:lnTo>
                      <a:pt x="39" y="67"/>
                    </a:lnTo>
                    <a:cubicBezTo>
                      <a:pt x="44" y="50"/>
                      <a:pt x="61" y="38"/>
                      <a:pt x="77" y="38"/>
                    </a:cubicBezTo>
                    <a:lnTo>
                      <a:pt x="82" y="38"/>
                    </a:lnTo>
                    <a:cubicBezTo>
                      <a:pt x="82" y="17"/>
                      <a:pt x="99" y="0"/>
                      <a:pt x="120" y="0"/>
                    </a:cubicBezTo>
                    <a:cubicBezTo>
                      <a:pt x="130" y="0"/>
                      <a:pt x="140" y="4"/>
                      <a:pt x="146" y="11"/>
                    </a:cubicBezTo>
                    <a:lnTo>
                      <a:pt x="200" y="11"/>
                    </a:lnTo>
                    <a:cubicBezTo>
                      <a:pt x="207" y="4"/>
                      <a:pt x="216" y="0"/>
                      <a:pt x="227" y="0"/>
                    </a:cubicBezTo>
                    <a:cubicBezTo>
                      <a:pt x="247" y="0"/>
                      <a:pt x="264" y="17"/>
                      <a:pt x="264" y="38"/>
                    </a:cubicBezTo>
                    <a:lnTo>
                      <a:pt x="270" y="38"/>
                    </a:lnTo>
                    <a:cubicBezTo>
                      <a:pt x="286" y="38"/>
                      <a:pt x="303" y="50"/>
                      <a:pt x="308" y="67"/>
                    </a:cubicBezTo>
                    <a:lnTo>
                      <a:pt x="340" y="140"/>
                    </a:lnTo>
                    <a:lnTo>
                      <a:pt x="342" y="145"/>
                    </a:lnTo>
                    <a:lnTo>
                      <a:pt x="344" y="148"/>
                    </a:lnTo>
                    <a:cubicBezTo>
                      <a:pt x="344" y="148"/>
                      <a:pt x="343" y="148"/>
                      <a:pt x="343" y="148"/>
                    </a:cubicBezTo>
                    <a:cubicBezTo>
                      <a:pt x="345" y="154"/>
                      <a:pt x="347" y="161"/>
                      <a:pt x="347" y="168"/>
                    </a:cubicBezTo>
                    <a:close/>
                    <a:moveTo>
                      <a:pt x="242" y="203"/>
                    </a:moveTo>
                    <a:cubicBezTo>
                      <a:pt x="242" y="168"/>
                      <a:pt x="211" y="140"/>
                      <a:pt x="173" y="140"/>
                    </a:cubicBezTo>
                    <a:cubicBezTo>
                      <a:pt x="136" y="140"/>
                      <a:pt x="105" y="168"/>
                      <a:pt x="105" y="203"/>
                    </a:cubicBezTo>
                    <a:cubicBezTo>
                      <a:pt x="105" y="238"/>
                      <a:pt x="136" y="266"/>
                      <a:pt x="173" y="266"/>
                    </a:cubicBezTo>
                    <a:cubicBezTo>
                      <a:pt x="211" y="266"/>
                      <a:pt x="242" y="238"/>
                      <a:pt x="242" y="2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6" name="直接连接符3"/>
            <p:cNvCxnSpPr>
              <a:cxnSpLocks/>
            </p:cNvCxnSpPr>
            <p:nvPr/>
          </p:nvCxnSpPr>
          <p:spPr>
            <a:xfrm>
              <a:off x="4470849" y="5039832"/>
              <a:ext cx="0" cy="74853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F7C6B087-3AD3-9C53-ABDD-C0F1F12116C6}"/>
                </a:ext>
              </a:extLst>
            </p:cNvPr>
            <p:cNvGrpSpPr/>
            <p:nvPr/>
          </p:nvGrpSpPr>
          <p:grpSpPr>
            <a:xfrm>
              <a:off x="2075035" y="5042722"/>
              <a:ext cx="2021913" cy="742757"/>
              <a:chOff x="1881380" y="1639199"/>
              <a:chExt cx="2021913" cy="742757"/>
            </a:xfrm>
          </p:grpSpPr>
          <p:sp>
            <p:nvSpPr>
              <p:cNvPr id="84" name="文字描述内容">
                <a:extLst>
                  <a:ext uri="{FF2B5EF4-FFF2-40B4-BE49-F238E27FC236}">
                    <a16:creationId xmlns:a16="http://schemas.microsoft.com/office/drawing/2014/main" id="{50D0DFDE-0DB1-9610-096A-EAF064AA2898}"/>
                  </a:ext>
                </a:extLst>
              </p:cNvPr>
              <p:cNvSpPr txBox="1"/>
              <p:nvPr/>
            </p:nvSpPr>
            <p:spPr>
              <a:xfrm>
                <a:off x="1881380" y="1639199"/>
                <a:ext cx="820738" cy="2705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</a:t>
                </a:r>
              </a:p>
            </p:txBody>
          </p:sp>
          <p:sp>
            <p:nvSpPr>
              <p:cNvPr id="85" name="文字描述内容">
                <a:extLst>
                  <a:ext uri="{FF2B5EF4-FFF2-40B4-BE49-F238E27FC236}">
                    <a16:creationId xmlns:a16="http://schemas.microsoft.com/office/drawing/2014/main" id="{B86B302B-2B0F-CF38-0FC0-D135FE6EFA81}"/>
                  </a:ext>
                </a:extLst>
              </p:cNvPr>
              <p:cNvSpPr txBox="1"/>
              <p:nvPr/>
            </p:nvSpPr>
            <p:spPr>
              <a:xfrm>
                <a:off x="1881380" y="1953634"/>
                <a:ext cx="2021913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404040"/>
                    </a:solidFill>
                  </a:rPr>
                  <a:t>单击输入内容，单击输入内容，单击输入内容，单击输入内容</a:t>
                </a: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47428100-5E05-5DD8-39C6-FD291179EC91}"/>
                </a:ext>
              </a:extLst>
            </p:cNvPr>
            <p:cNvGrpSpPr/>
            <p:nvPr/>
          </p:nvGrpSpPr>
          <p:grpSpPr>
            <a:xfrm>
              <a:off x="4844750" y="5042722"/>
              <a:ext cx="2021913" cy="742757"/>
              <a:chOff x="1881380" y="1639199"/>
              <a:chExt cx="2021913" cy="742757"/>
            </a:xfrm>
          </p:grpSpPr>
          <p:sp>
            <p:nvSpPr>
              <p:cNvPr id="87" name="文字描述内容">
                <a:extLst>
                  <a:ext uri="{FF2B5EF4-FFF2-40B4-BE49-F238E27FC236}">
                    <a16:creationId xmlns:a16="http://schemas.microsoft.com/office/drawing/2014/main" id="{4A680C30-1E4B-576C-336C-F11B3C780500}"/>
                  </a:ext>
                </a:extLst>
              </p:cNvPr>
              <p:cNvSpPr txBox="1"/>
              <p:nvPr/>
            </p:nvSpPr>
            <p:spPr>
              <a:xfrm>
                <a:off x="1881380" y="1639199"/>
                <a:ext cx="820738" cy="2705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gradFill flip="none" rotWithShape="1">
                      <a:gsLst>
                        <a:gs pos="0">
                          <a:schemeClr val="accent1"/>
                        </a:gs>
                        <a:gs pos="65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概要标题</a:t>
                </a:r>
              </a:p>
            </p:txBody>
          </p:sp>
          <p:sp>
            <p:nvSpPr>
              <p:cNvPr id="88" name="文字描述内容">
                <a:extLst>
                  <a:ext uri="{FF2B5EF4-FFF2-40B4-BE49-F238E27FC236}">
                    <a16:creationId xmlns:a16="http://schemas.microsoft.com/office/drawing/2014/main" id="{F0E2C32E-4B96-41D6-3AF5-D2F6AAFD940B}"/>
                  </a:ext>
                </a:extLst>
              </p:cNvPr>
              <p:cNvSpPr txBox="1"/>
              <p:nvPr/>
            </p:nvSpPr>
            <p:spPr>
              <a:xfrm>
                <a:off x="1881380" y="1953634"/>
                <a:ext cx="2021913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404040"/>
                    </a:solidFill>
                  </a:rPr>
                  <a:t>单击输入内容，单击输入内容，单击输入内容，单击输入内容</a:t>
                </a:r>
              </a:p>
            </p:txBody>
          </p:sp>
        </p:grp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687554D6-8BB9-3EB3-CA17-37926032B4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6070" y="0"/>
            <a:ext cx="4986867" cy="6858000"/>
          </a:xfrm>
          <a:custGeom>
            <a:avLst/>
            <a:gdLst>
              <a:gd name="connsiteX0" fmla="*/ 0 w 4986867"/>
              <a:gd name="connsiteY0" fmla="*/ 0 h 6858000"/>
              <a:gd name="connsiteX1" fmla="*/ 4986867 w 4986867"/>
              <a:gd name="connsiteY1" fmla="*/ 0 h 6858000"/>
              <a:gd name="connsiteX2" fmla="*/ 4986867 w 4986867"/>
              <a:gd name="connsiteY2" fmla="*/ 6858000 h 6858000"/>
              <a:gd name="connsiteX3" fmla="*/ 0 w 4986867"/>
              <a:gd name="connsiteY3" fmla="*/ 6858000 h 6858000"/>
              <a:gd name="connsiteX4" fmla="*/ 0 w 4986867"/>
              <a:gd name="connsiteY4" fmla="*/ 6856982 h 6858000"/>
              <a:gd name="connsiteX5" fmla="*/ 28066 w 4986867"/>
              <a:gd name="connsiteY5" fmla="*/ 6849364 h 6858000"/>
              <a:gd name="connsiteX6" fmla="*/ 307419 w 4986867"/>
              <a:gd name="connsiteY6" fmla="*/ 5185292 h 6858000"/>
              <a:gd name="connsiteX7" fmla="*/ 307419 w 4986867"/>
              <a:gd name="connsiteY7" fmla="*/ 5101708 h 6858000"/>
              <a:gd name="connsiteX8" fmla="*/ 618588 w 4986867"/>
              <a:gd name="connsiteY8" fmla="*/ 3429000 h 6858000"/>
              <a:gd name="connsiteX9" fmla="*/ 307419 w 4986867"/>
              <a:gd name="connsiteY9" fmla="*/ 1756292 h 6858000"/>
              <a:gd name="connsiteX10" fmla="*/ 307419 w 4986867"/>
              <a:gd name="connsiteY10" fmla="*/ 1672708 h 6858000"/>
              <a:gd name="connsiteX11" fmla="*/ 28066 w 4986867"/>
              <a:gd name="connsiteY11" fmla="*/ 8636 h 6858000"/>
              <a:gd name="connsiteX12" fmla="*/ 0 w 4986867"/>
              <a:gd name="connsiteY12" fmla="*/ 101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86867" h="6858000">
                <a:moveTo>
                  <a:pt x="0" y="0"/>
                </a:moveTo>
                <a:lnTo>
                  <a:pt x="4986867" y="0"/>
                </a:lnTo>
                <a:lnTo>
                  <a:pt x="4986867" y="6858000"/>
                </a:lnTo>
                <a:lnTo>
                  <a:pt x="0" y="6858000"/>
                </a:lnTo>
                <a:lnTo>
                  <a:pt x="0" y="6856982"/>
                </a:lnTo>
                <a:lnTo>
                  <a:pt x="28066" y="6849364"/>
                </a:lnTo>
                <a:cubicBezTo>
                  <a:pt x="184975" y="6763705"/>
                  <a:pt x="307419" y="6051365"/>
                  <a:pt x="307419" y="5185292"/>
                </a:cubicBezTo>
                <a:lnTo>
                  <a:pt x="307419" y="5101708"/>
                </a:lnTo>
                <a:cubicBezTo>
                  <a:pt x="307419" y="4177897"/>
                  <a:pt x="446734" y="3429000"/>
                  <a:pt x="618588" y="3429000"/>
                </a:cubicBezTo>
                <a:cubicBezTo>
                  <a:pt x="446734" y="3429000"/>
                  <a:pt x="307419" y="2680103"/>
                  <a:pt x="307419" y="1756292"/>
                </a:cubicBezTo>
                <a:lnTo>
                  <a:pt x="307419" y="1672708"/>
                </a:lnTo>
                <a:cubicBezTo>
                  <a:pt x="307419" y="806635"/>
                  <a:pt x="184975" y="94296"/>
                  <a:pt x="28066" y="8636"/>
                </a:cubicBezTo>
                <a:lnTo>
                  <a:pt x="0" y="1018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A5CD957-79FE-D8F6-8E49-D884D39564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43498" y="0"/>
            <a:ext cx="4979439" cy="2078916"/>
          </a:xfrm>
          <a:custGeom>
            <a:avLst/>
            <a:gdLst>
              <a:gd name="connsiteX0" fmla="*/ 0 w 4979439"/>
              <a:gd name="connsiteY0" fmla="*/ 0 h 2078916"/>
              <a:gd name="connsiteX1" fmla="*/ 4979439 w 4979439"/>
              <a:gd name="connsiteY1" fmla="*/ 0 h 2078916"/>
              <a:gd name="connsiteX2" fmla="*/ 4979439 w 4979439"/>
              <a:gd name="connsiteY2" fmla="*/ 2078916 h 2078916"/>
              <a:gd name="connsiteX3" fmla="*/ 306042 w 4979439"/>
              <a:gd name="connsiteY3" fmla="*/ 2078916 h 2078916"/>
              <a:gd name="connsiteX4" fmla="*/ 299991 w 4979439"/>
              <a:gd name="connsiteY4" fmla="*/ 1756292 h 2078916"/>
              <a:gd name="connsiteX5" fmla="*/ 299991 w 4979439"/>
              <a:gd name="connsiteY5" fmla="*/ 1672708 h 2078916"/>
              <a:gd name="connsiteX6" fmla="*/ 20638 w 4979439"/>
              <a:gd name="connsiteY6" fmla="*/ 8636 h 2078916"/>
              <a:gd name="connsiteX7" fmla="*/ 0 w 4979439"/>
              <a:gd name="connsiteY7" fmla="*/ 3034 h 207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439" h="2078916">
                <a:moveTo>
                  <a:pt x="0" y="0"/>
                </a:moveTo>
                <a:lnTo>
                  <a:pt x="4979439" y="0"/>
                </a:lnTo>
                <a:lnTo>
                  <a:pt x="4979439" y="2078916"/>
                </a:lnTo>
                <a:lnTo>
                  <a:pt x="306042" y="2078916"/>
                </a:lnTo>
                <a:lnTo>
                  <a:pt x="299991" y="1756292"/>
                </a:lnTo>
                <a:lnTo>
                  <a:pt x="299991" y="1672708"/>
                </a:lnTo>
                <a:cubicBezTo>
                  <a:pt x="299991" y="806635"/>
                  <a:pt x="177547" y="94296"/>
                  <a:pt x="20638" y="8636"/>
                </a:cubicBezTo>
                <a:lnTo>
                  <a:pt x="0" y="3034"/>
                </a:lnTo>
                <a:close/>
              </a:path>
            </a:pathLst>
          </a:cu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F64BD06-8C8E-0247-6D75-E42FBA66BF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1-3</a:t>
            </a:r>
            <a:endParaRPr lang="zh-CN" altLang="en-US" dirty="0"/>
          </a:p>
        </p:txBody>
      </p:sp>
      <p:sp>
        <p:nvSpPr>
          <p:cNvPr id="11" name="标题 10">
            <a:extLst>
              <a:ext uri="{FF2B5EF4-FFF2-40B4-BE49-F238E27FC236}">
                <a16:creationId xmlns:a16="http://schemas.microsoft.com/office/drawing/2014/main" id="{8A2AE900-1DB9-FAFB-6C0F-03D78E46E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工作亮点概要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61C2D25-A9DF-6405-774B-B69E5CA25B1E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6CF824E-C91D-43DD-8344-3942F6B9ED33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292DDADF-DB23-2D7F-1BF6-1DDF8C957D7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 dirty="0"/>
              <a:t>Part 1 </a:t>
            </a:r>
            <a:r>
              <a:rPr lang="zh-CN" altLang="en-US" dirty="0"/>
              <a:t>年度工作概述</a:t>
            </a:r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77E82FBF-6D78-F8C5-2926-659FCCDB983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6</a:t>
            </a:fld>
            <a:endParaRPr lang="zh-CN" altLang="en-US" dirty="0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8C783FD6-90D4-19B4-39F4-F299173076E4}"/>
              </a:ext>
            </a:extLst>
          </p:cNvPr>
          <p:cNvSpPr/>
          <p:nvPr/>
        </p:nvSpPr>
        <p:spPr>
          <a:xfrm>
            <a:off x="7232320" y="0"/>
            <a:ext cx="622338" cy="6858000"/>
          </a:xfrm>
          <a:custGeom>
            <a:avLst/>
            <a:gdLst>
              <a:gd name="connsiteX0" fmla="*/ 0 w 622338"/>
              <a:gd name="connsiteY0" fmla="*/ 0 h 6858000"/>
              <a:gd name="connsiteX1" fmla="*/ 311169 w 622338"/>
              <a:gd name="connsiteY1" fmla="*/ 1672708 h 6858000"/>
              <a:gd name="connsiteX2" fmla="*/ 311169 w 622338"/>
              <a:gd name="connsiteY2" fmla="*/ 1756292 h 6858000"/>
              <a:gd name="connsiteX3" fmla="*/ 622338 w 622338"/>
              <a:gd name="connsiteY3" fmla="*/ 3429000 h 6858000"/>
              <a:gd name="connsiteX4" fmla="*/ 311169 w 622338"/>
              <a:gd name="connsiteY4" fmla="*/ 5101708 h 6858000"/>
              <a:gd name="connsiteX5" fmla="*/ 311169 w 622338"/>
              <a:gd name="connsiteY5" fmla="*/ 5185292 h 6858000"/>
              <a:gd name="connsiteX6" fmla="*/ 0 w 622338"/>
              <a:gd name="connsiteY6" fmla="*/ 6858000 h 6858000"/>
              <a:gd name="connsiteX7" fmla="*/ 0 w 622338"/>
              <a:gd name="connsiteY7" fmla="*/ 6853840 h 6858000"/>
              <a:gd name="connsiteX8" fmla="*/ 51215 w 622338"/>
              <a:gd name="connsiteY8" fmla="*/ 6704408 h 6858000"/>
              <a:gd name="connsiteX9" fmla="*/ 188406 w 622338"/>
              <a:gd name="connsiteY9" fmla="*/ 5317372 h 6858000"/>
              <a:gd name="connsiteX10" fmla="*/ 188406 w 622338"/>
              <a:gd name="connsiteY10" fmla="*/ 5101708 h 6858000"/>
              <a:gd name="connsiteX11" fmla="*/ 499575 w 622338"/>
              <a:gd name="connsiteY11" fmla="*/ 3429000 h 6858000"/>
              <a:gd name="connsiteX12" fmla="*/ 188406 w 622338"/>
              <a:gd name="connsiteY12" fmla="*/ 1756292 h 6858000"/>
              <a:gd name="connsiteX13" fmla="*/ 188406 w 622338"/>
              <a:gd name="connsiteY13" fmla="*/ 1540628 h 6858000"/>
              <a:gd name="connsiteX14" fmla="*/ 51215 w 622338"/>
              <a:gd name="connsiteY14" fmla="*/ 153593 h 6858000"/>
              <a:gd name="connsiteX15" fmla="*/ 0 w 622338"/>
              <a:gd name="connsiteY15" fmla="*/ 41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2338" h="6858000">
                <a:moveTo>
                  <a:pt x="0" y="0"/>
                </a:moveTo>
                <a:cubicBezTo>
                  <a:pt x="171854" y="0"/>
                  <a:pt x="311169" y="748897"/>
                  <a:pt x="311169" y="1672708"/>
                </a:cubicBezTo>
                <a:lnTo>
                  <a:pt x="311169" y="1756292"/>
                </a:lnTo>
                <a:cubicBezTo>
                  <a:pt x="311169" y="2680103"/>
                  <a:pt x="450484" y="3429000"/>
                  <a:pt x="622338" y="3429000"/>
                </a:cubicBezTo>
                <a:cubicBezTo>
                  <a:pt x="450484" y="3429000"/>
                  <a:pt x="311169" y="4177897"/>
                  <a:pt x="311169" y="5101708"/>
                </a:cubicBezTo>
                <a:lnTo>
                  <a:pt x="311169" y="5185292"/>
                </a:lnTo>
                <a:cubicBezTo>
                  <a:pt x="311169" y="6109103"/>
                  <a:pt x="171854" y="6858000"/>
                  <a:pt x="0" y="6858000"/>
                </a:cubicBezTo>
                <a:lnTo>
                  <a:pt x="0" y="6853840"/>
                </a:lnTo>
                <a:lnTo>
                  <a:pt x="51215" y="6704408"/>
                </a:lnTo>
                <a:cubicBezTo>
                  <a:pt x="133986" y="6403810"/>
                  <a:pt x="188406" y="5894754"/>
                  <a:pt x="188406" y="5317372"/>
                </a:cubicBezTo>
                <a:lnTo>
                  <a:pt x="188406" y="5101708"/>
                </a:lnTo>
                <a:cubicBezTo>
                  <a:pt x="188406" y="4177897"/>
                  <a:pt x="327721" y="3429000"/>
                  <a:pt x="499575" y="3429000"/>
                </a:cubicBezTo>
                <a:cubicBezTo>
                  <a:pt x="327721" y="3429000"/>
                  <a:pt x="188406" y="2680103"/>
                  <a:pt x="188406" y="1756292"/>
                </a:cubicBezTo>
                <a:lnTo>
                  <a:pt x="188406" y="1540628"/>
                </a:lnTo>
                <a:cubicBezTo>
                  <a:pt x="188406" y="963246"/>
                  <a:pt x="133986" y="454190"/>
                  <a:pt x="51215" y="153593"/>
                </a:cubicBezTo>
                <a:lnTo>
                  <a:pt x="0" y="41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27000" dist="38100" dir="10800000" algn="r" rotWithShape="0">
              <a:schemeClr val="accent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A8D98C8B-58D2-E40B-0E84-6CDE83D523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</a:p>
        </p:txBody>
      </p:sp>
      <p:sp>
        <p:nvSpPr>
          <p:cNvPr id="16" name="标题 15">
            <a:extLst>
              <a:ext uri="{FF2B5EF4-FFF2-40B4-BE49-F238E27FC236}">
                <a16:creationId xmlns:a16="http://schemas.microsoft.com/office/drawing/2014/main" id="{1D86120B-0199-17A0-A4CB-DB78C730C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工作完成情况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04A25C83-44BB-7AEB-14E5-3F294F8CB6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Completion of work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F6FBF0D0-42A7-BFA4-F130-05C104D223AB}"/>
              </a:ext>
            </a:extLst>
          </p:cNvPr>
          <p:cNvGrpSpPr/>
          <p:nvPr/>
        </p:nvGrpSpPr>
        <p:grpSpPr>
          <a:xfrm>
            <a:off x="660400" y="1488058"/>
            <a:ext cx="3387600" cy="4476845"/>
            <a:chOff x="660400" y="1488058"/>
            <a:chExt cx="3387600" cy="447684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D6FB132-6010-5E75-C893-56B8DC66126B}"/>
                </a:ext>
              </a:extLst>
            </p:cNvPr>
            <p:cNvGrpSpPr/>
            <p:nvPr/>
          </p:nvGrpSpPr>
          <p:grpSpPr>
            <a:xfrm>
              <a:off x="660400" y="1488058"/>
              <a:ext cx="3387600" cy="4476845"/>
              <a:chOff x="660400" y="1488058"/>
              <a:chExt cx="3387600" cy="4476845"/>
            </a:xfrm>
          </p:grpSpPr>
          <p:sp>
            <p:nvSpPr>
              <p:cNvPr id="35" name="咖色大括号1"/>
              <p:cNvSpPr/>
              <p:nvPr/>
            </p:nvSpPr>
            <p:spPr>
              <a:xfrm rot="5400000" flipV="1">
                <a:off x="2137632" y="4055441"/>
                <a:ext cx="433137" cy="3385787"/>
              </a:xfrm>
              <a:prstGeom prst="rightBrace">
                <a:avLst>
                  <a:gd name="adj1" fmla="val 39444"/>
                  <a:gd name="adj2" fmla="val 50000"/>
                </a:avLst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60A89A8-E1A9-7375-EC41-B09390424632}"/>
                  </a:ext>
                </a:extLst>
              </p:cNvPr>
              <p:cNvSpPr/>
              <p:nvPr/>
            </p:nvSpPr>
            <p:spPr>
              <a:xfrm rot="5400000" flipV="1">
                <a:off x="156606" y="1991852"/>
                <a:ext cx="4395188" cy="3387600"/>
              </a:xfrm>
              <a:custGeom>
                <a:avLst/>
                <a:gdLst>
                  <a:gd name="connsiteX0" fmla="*/ 0 w 4395188"/>
                  <a:gd name="connsiteY0" fmla="*/ 221752 h 3387600"/>
                  <a:gd name="connsiteX1" fmla="*/ 0 w 4395188"/>
                  <a:gd name="connsiteY1" fmla="*/ 3165848 h 3387600"/>
                  <a:gd name="connsiteX2" fmla="*/ 221752 w 4395188"/>
                  <a:gd name="connsiteY2" fmla="*/ 3387600 h 3387600"/>
                  <a:gd name="connsiteX3" fmla="*/ 3942026 w 4395188"/>
                  <a:gd name="connsiteY3" fmla="*/ 3387600 h 3387600"/>
                  <a:gd name="connsiteX4" fmla="*/ 3986717 w 4395188"/>
                  <a:gd name="connsiteY4" fmla="*/ 3383095 h 3387600"/>
                  <a:gd name="connsiteX5" fmla="*/ 4017197 w 4395188"/>
                  <a:gd name="connsiteY5" fmla="*/ 3373633 h 3387600"/>
                  <a:gd name="connsiteX6" fmla="*/ 4022445 w 4395188"/>
                  <a:gd name="connsiteY6" fmla="*/ 3372348 h 3387600"/>
                  <a:gd name="connsiteX7" fmla="*/ 4023998 w 4395188"/>
                  <a:gd name="connsiteY7" fmla="*/ 3371522 h 3387600"/>
                  <a:gd name="connsiteX8" fmla="*/ 4028342 w 4395188"/>
                  <a:gd name="connsiteY8" fmla="*/ 3370174 h 3387600"/>
                  <a:gd name="connsiteX9" fmla="*/ 4066010 w 4395188"/>
                  <a:gd name="connsiteY9" fmla="*/ 3349728 h 3387600"/>
                  <a:gd name="connsiteX10" fmla="*/ 4067890 w 4395188"/>
                  <a:gd name="connsiteY10" fmla="*/ 3348177 h 3387600"/>
                  <a:gd name="connsiteX11" fmla="*/ 4096001 w 4395188"/>
                  <a:gd name="connsiteY11" fmla="*/ 3333225 h 3387600"/>
                  <a:gd name="connsiteX12" fmla="*/ 4163779 w 4395188"/>
                  <a:gd name="connsiteY12" fmla="*/ 3204140 h 3387600"/>
                  <a:gd name="connsiteX13" fmla="*/ 4163779 w 4395188"/>
                  <a:gd name="connsiteY13" fmla="*/ 1876355 h 3387600"/>
                  <a:gd name="connsiteX14" fmla="*/ 4395188 w 4395188"/>
                  <a:gd name="connsiteY14" fmla="*/ 1693801 h 3387600"/>
                  <a:gd name="connsiteX15" fmla="*/ 4163779 w 4395188"/>
                  <a:gd name="connsiteY15" fmla="*/ 1511247 h 3387600"/>
                  <a:gd name="connsiteX16" fmla="*/ 4163779 w 4395188"/>
                  <a:gd name="connsiteY16" fmla="*/ 183461 h 3387600"/>
                  <a:gd name="connsiteX17" fmla="*/ 4096001 w 4395188"/>
                  <a:gd name="connsiteY17" fmla="*/ 54376 h 3387600"/>
                  <a:gd name="connsiteX18" fmla="*/ 4067893 w 4395188"/>
                  <a:gd name="connsiteY18" fmla="*/ 39426 h 3387600"/>
                  <a:gd name="connsiteX19" fmla="*/ 4066010 w 4395188"/>
                  <a:gd name="connsiteY19" fmla="*/ 37872 h 3387600"/>
                  <a:gd name="connsiteX20" fmla="*/ 4028342 w 4395188"/>
                  <a:gd name="connsiteY20" fmla="*/ 17427 h 3387600"/>
                  <a:gd name="connsiteX21" fmla="*/ 4023994 w 4395188"/>
                  <a:gd name="connsiteY21" fmla="*/ 16077 h 3387600"/>
                  <a:gd name="connsiteX22" fmla="*/ 4022445 w 4395188"/>
                  <a:gd name="connsiteY22" fmla="*/ 15253 h 3387600"/>
                  <a:gd name="connsiteX23" fmla="*/ 4017213 w 4395188"/>
                  <a:gd name="connsiteY23" fmla="*/ 13972 h 3387600"/>
                  <a:gd name="connsiteX24" fmla="*/ 3986717 w 4395188"/>
                  <a:gd name="connsiteY24" fmla="*/ 4505 h 3387600"/>
                  <a:gd name="connsiteX25" fmla="*/ 3942026 w 4395188"/>
                  <a:gd name="connsiteY25" fmla="*/ 0 h 3387600"/>
                  <a:gd name="connsiteX26" fmla="*/ 221752 w 4395188"/>
                  <a:gd name="connsiteY26" fmla="*/ 0 h 3387600"/>
                  <a:gd name="connsiteX27" fmla="*/ 0 w 4395188"/>
                  <a:gd name="connsiteY27" fmla="*/ 221752 h 338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395188" h="3387600">
                    <a:moveTo>
                      <a:pt x="0" y="221752"/>
                    </a:moveTo>
                    <a:lnTo>
                      <a:pt x="0" y="3165848"/>
                    </a:lnTo>
                    <a:cubicBezTo>
                      <a:pt x="0" y="3288318"/>
                      <a:pt x="99282" y="3387600"/>
                      <a:pt x="221752" y="3387600"/>
                    </a:cubicBezTo>
                    <a:lnTo>
                      <a:pt x="3942026" y="3387600"/>
                    </a:lnTo>
                    <a:cubicBezTo>
                      <a:pt x="3957335" y="3387600"/>
                      <a:pt x="3972281" y="3386049"/>
                      <a:pt x="3986717" y="3383095"/>
                    </a:cubicBezTo>
                    <a:lnTo>
                      <a:pt x="4017197" y="3373633"/>
                    </a:lnTo>
                    <a:lnTo>
                      <a:pt x="4022445" y="3372348"/>
                    </a:lnTo>
                    <a:lnTo>
                      <a:pt x="4023998" y="3371522"/>
                    </a:lnTo>
                    <a:lnTo>
                      <a:pt x="4028342" y="3370174"/>
                    </a:lnTo>
                    <a:cubicBezTo>
                      <a:pt x="4041607" y="3364563"/>
                      <a:pt x="4054213" y="3357698"/>
                      <a:pt x="4066010" y="3349728"/>
                    </a:cubicBezTo>
                    <a:lnTo>
                      <a:pt x="4067890" y="3348177"/>
                    </a:lnTo>
                    <a:lnTo>
                      <a:pt x="4096001" y="3333225"/>
                    </a:lnTo>
                    <a:cubicBezTo>
                      <a:pt x="4137878" y="3300190"/>
                      <a:pt x="4163779" y="3254551"/>
                      <a:pt x="4163779" y="3204140"/>
                    </a:cubicBezTo>
                    <a:lnTo>
                      <a:pt x="4163779" y="1876355"/>
                    </a:lnTo>
                    <a:cubicBezTo>
                      <a:pt x="4163779" y="1775533"/>
                      <a:pt x="4267384" y="1693801"/>
                      <a:pt x="4395188" y="1693801"/>
                    </a:cubicBezTo>
                    <a:cubicBezTo>
                      <a:pt x="4267384" y="1693801"/>
                      <a:pt x="4163779" y="1612069"/>
                      <a:pt x="4163779" y="1511247"/>
                    </a:cubicBezTo>
                    <a:lnTo>
                      <a:pt x="4163779" y="183461"/>
                    </a:lnTo>
                    <a:cubicBezTo>
                      <a:pt x="4163779" y="133050"/>
                      <a:pt x="4137878" y="87412"/>
                      <a:pt x="4096001" y="54376"/>
                    </a:cubicBezTo>
                    <a:lnTo>
                      <a:pt x="4067893" y="39426"/>
                    </a:lnTo>
                    <a:lnTo>
                      <a:pt x="4066010" y="37872"/>
                    </a:lnTo>
                    <a:cubicBezTo>
                      <a:pt x="4054213" y="29902"/>
                      <a:pt x="4041607" y="23037"/>
                      <a:pt x="4028342" y="17427"/>
                    </a:cubicBezTo>
                    <a:lnTo>
                      <a:pt x="4023994" y="16077"/>
                    </a:lnTo>
                    <a:lnTo>
                      <a:pt x="4022445" y="15253"/>
                    </a:lnTo>
                    <a:lnTo>
                      <a:pt x="4017213" y="13972"/>
                    </a:lnTo>
                    <a:lnTo>
                      <a:pt x="3986717" y="4505"/>
                    </a:lnTo>
                    <a:cubicBezTo>
                      <a:pt x="3972281" y="1551"/>
                      <a:pt x="3957335" y="0"/>
                      <a:pt x="3942026" y="0"/>
                    </a:cubicBezTo>
                    <a:lnTo>
                      <a:pt x="221752" y="0"/>
                    </a:lnTo>
                    <a:cubicBezTo>
                      <a:pt x="99282" y="0"/>
                      <a:pt x="0" y="99282"/>
                      <a:pt x="0" y="2217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白色矩形2">
                <a:extLst>
                  <a:ext uri="{FF2B5EF4-FFF2-40B4-BE49-F238E27FC236}">
                    <a16:creationId xmlns:a16="http://schemas.microsoft.com/office/drawing/2014/main" id="{6EEA937A-4F8D-3112-4006-5CEF1FD94D4F}"/>
                  </a:ext>
                </a:extLst>
              </p:cNvPr>
              <p:cNvSpPr/>
              <p:nvPr/>
            </p:nvSpPr>
            <p:spPr>
              <a:xfrm>
                <a:off x="763938" y="1593596"/>
                <a:ext cx="3180525" cy="3817831"/>
              </a:xfrm>
              <a:custGeom>
                <a:avLst/>
                <a:gdLst>
                  <a:gd name="connsiteX0" fmla="*/ 0 w 3180525"/>
                  <a:gd name="connsiteY0" fmla="*/ 142169 h 3960000"/>
                  <a:gd name="connsiteX1" fmla="*/ 142169 w 3180525"/>
                  <a:gd name="connsiteY1" fmla="*/ 0 h 3960000"/>
                  <a:gd name="connsiteX2" fmla="*/ 3038356 w 3180525"/>
                  <a:gd name="connsiteY2" fmla="*/ 0 h 3960000"/>
                  <a:gd name="connsiteX3" fmla="*/ 3180525 w 3180525"/>
                  <a:gd name="connsiteY3" fmla="*/ 142169 h 3960000"/>
                  <a:gd name="connsiteX4" fmla="*/ 3180525 w 3180525"/>
                  <a:gd name="connsiteY4" fmla="*/ 3817831 h 3960000"/>
                  <a:gd name="connsiteX5" fmla="*/ 3038356 w 3180525"/>
                  <a:gd name="connsiteY5" fmla="*/ 3960000 h 3960000"/>
                  <a:gd name="connsiteX6" fmla="*/ 142169 w 3180525"/>
                  <a:gd name="connsiteY6" fmla="*/ 3960000 h 3960000"/>
                  <a:gd name="connsiteX7" fmla="*/ 0 w 3180525"/>
                  <a:gd name="connsiteY7" fmla="*/ 3817831 h 3960000"/>
                  <a:gd name="connsiteX8" fmla="*/ 0 w 3180525"/>
                  <a:gd name="connsiteY8" fmla="*/ 142169 h 3960000"/>
                  <a:gd name="connsiteX0" fmla="*/ 0 w 3180525"/>
                  <a:gd name="connsiteY0" fmla="*/ 142169 h 3961383"/>
                  <a:gd name="connsiteX1" fmla="*/ 142169 w 3180525"/>
                  <a:gd name="connsiteY1" fmla="*/ 0 h 3961383"/>
                  <a:gd name="connsiteX2" fmla="*/ 3038356 w 3180525"/>
                  <a:gd name="connsiteY2" fmla="*/ 0 h 3961383"/>
                  <a:gd name="connsiteX3" fmla="*/ 3180525 w 3180525"/>
                  <a:gd name="connsiteY3" fmla="*/ 142169 h 3961383"/>
                  <a:gd name="connsiteX4" fmla="*/ 3180525 w 3180525"/>
                  <a:gd name="connsiteY4" fmla="*/ 3817831 h 3961383"/>
                  <a:gd name="connsiteX5" fmla="*/ 3038356 w 3180525"/>
                  <a:gd name="connsiteY5" fmla="*/ 3960000 h 3961383"/>
                  <a:gd name="connsiteX6" fmla="*/ 1438242 w 3180525"/>
                  <a:gd name="connsiteY6" fmla="*/ 3961383 h 3961383"/>
                  <a:gd name="connsiteX7" fmla="*/ 142169 w 3180525"/>
                  <a:gd name="connsiteY7" fmla="*/ 3960000 h 3961383"/>
                  <a:gd name="connsiteX8" fmla="*/ 0 w 3180525"/>
                  <a:gd name="connsiteY8" fmla="*/ 3817831 h 3961383"/>
                  <a:gd name="connsiteX9" fmla="*/ 0 w 3180525"/>
                  <a:gd name="connsiteY9" fmla="*/ 142169 h 3961383"/>
                  <a:gd name="connsiteX0" fmla="*/ 1438242 w 3180525"/>
                  <a:gd name="connsiteY0" fmla="*/ 3961383 h 4052823"/>
                  <a:gd name="connsiteX1" fmla="*/ 142169 w 3180525"/>
                  <a:gd name="connsiteY1" fmla="*/ 3960000 h 4052823"/>
                  <a:gd name="connsiteX2" fmla="*/ 0 w 3180525"/>
                  <a:gd name="connsiteY2" fmla="*/ 3817831 h 4052823"/>
                  <a:gd name="connsiteX3" fmla="*/ 0 w 3180525"/>
                  <a:gd name="connsiteY3" fmla="*/ 142169 h 4052823"/>
                  <a:gd name="connsiteX4" fmla="*/ 142169 w 3180525"/>
                  <a:gd name="connsiteY4" fmla="*/ 0 h 4052823"/>
                  <a:gd name="connsiteX5" fmla="*/ 3038356 w 3180525"/>
                  <a:gd name="connsiteY5" fmla="*/ 0 h 4052823"/>
                  <a:gd name="connsiteX6" fmla="*/ 3180525 w 3180525"/>
                  <a:gd name="connsiteY6" fmla="*/ 142169 h 4052823"/>
                  <a:gd name="connsiteX7" fmla="*/ 3180525 w 3180525"/>
                  <a:gd name="connsiteY7" fmla="*/ 3817831 h 4052823"/>
                  <a:gd name="connsiteX8" fmla="*/ 3038356 w 3180525"/>
                  <a:gd name="connsiteY8" fmla="*/ 3960000 h 4052823"/>
                  <a:gd name="connsiteX9" fmla="*/ 1529682 w 3180525"/>
                  <a:gd name="connsiteY9" fmla="*/ 4052823 h 4052823"/>
                  <a:gd name="connsiteX0" fmla="*/ 1438242 w 3180525"/>
                  <a:gd name="connsiteY0" fmla="*/ 3961383 h 3961383"/>
                  <a:gd name="connsiteX1" fmla="*/ 142169 w 3180525"/>
                  <a:gd name="connsiteY1" fmla="*/ 3960000 h 3961383"/>
                  <a:gd name="connsiteX2" fmla="*/ 0 w 3180525"/>
                  <a:gd name="connsiteY2" fmla="*/ 3817831 h 3961383"/>
                  <a:gd name="connsiteX3" fmla="*/ 0 w 3180525"/>
                  <a:gd name="connsiteY3" fmla="*/ 142169 h 3961383"/>
                  <a:gd name="connsiteX4" fmla="*/ 142169 w 3180525"/>
                  <a:gd name="connsiteY4" fmla="*/ 0 h 3961383"/>
                  <a:gd name="connsiteX5" fmla="*/ 3038356 w 3180525"/>
                  <a:gd name="connsiteY5" fmla="*/ 0 h 3961383"/>
                  <a:gd name="connsiteX6" fmla="*/ 3180525 w 3180525"/>
                  <a:gd name="connsiteY6" fmla="*/ 142169 h 3961383"/>
                  <a:gd name="connsiteX7" fmla="*/ 3180525 w 3180525"/>
                  <a:gd name="connsiteY7" fmla="*/ 3817831 h 3961383"/>
                  <a:gd name="connsiteX8" fmla="*/ 3038356 w 3180525"/>
                  <a:gd name="connsiteY8" fmla="*/ 3960000 h 3961383"/>
                  <a:gd name="connsiteX0" fmla="*/ 142169 w 3180525"/>
                  <a:gd name="connsiteY0" fmla="*/ 3960000 h 3960000"/>
                  <a:gd name="connsiteX1" fmla="*/ 0 w 3180525"/>
                  <a:gd name="connsiteY1" fmla="*/ 3817831 h 3960000"/>
                  <a:gd name="connsiteX2" fmla="*/ 0 w 3180525"/>
                  <a:gd name="connsiteY2" fmla="*/ 142169 h 3960000"/>
                  <a:gd name="connsiteX3" fmla="*/ 142169 w 3180525"/>
                  <a:gd name="connsiteY3" fmla="*/ 0 h 3960000"/>
                  <a:gd name="connsiteX4" fmla="*/ 3038356 w 3180525"/>
                  <a:gd name="connsiteY4" fmla="*/ 0 h 3960000"/>
                  <a:gd name="connsiteX5" fmla="*/ 3180525 w 3180525"/>
                  <a:gd name="connsiteY5" fmla="*/ 142169 h 3960000"/>
                  <a:gd name="connsiteX6" fmla="*/ 3180525 w 3180525"/>
                  <a:gd name="connsiteY6" fmla="*/ 3817831 h 3960000"/>
                  <a:gd name="connsiteX7" fmla="*/ 3038356 w 3180525"/>
                  <a:gd name="connsiteY7" fmla="*/ 3960000 h 3960000"/>
                  <a:gd name="connsiteX0" fmla="*/ 0 w 3180525"/>
                  <a:gd name="connsiteY0" fmla="*/ 3817831 h 3960000"/>
                  <a:gd name="connsiteX1" fmla="*/ 0 w 3180525"/>
                  <a:gd name="connsiteY1" fmla="*/ 142169 h 3960000"/>
                  <a:gd name="connsiteX2" fmla="*/ 142169 w 3180525"/>
                  <a:gd name="connsiteY2" fmla="*/ 0 h 3960000"/>
                  <a:gd name="connsiteX3" fmla="*/ 3038356 w 3180525"/>
                  <a:gd name="connsiteY3" fmla="*/ 0 h 3960000"/>
                  <a:gd name="connsiteX4" fmla="*/ 3180525 w 3180525"/>
                  <a:gd name="connsiteY4" fmla="*/ 142169 h 3960000"/>
                  <a:gd name="connsiteX5" fmla="*/ 3180525 w 3180525"/>
                  <a:gd name="connsiteY5" fmla="*/ 3817831 h 3960000"/>
                  <a:gd name="connsiteX6" fmla="*/ 3038356 w 3180525"/>
                  <a:gd name="connsiteY6" fmla="*/ 3960000 h 3960000"/>
                  <a:gd name="connsiteX0" fmla="*/ 0 w 3180525"/>
                  <a:gd name="connsiteY0" fmla="*/ 3817831 h 3817831"/>
                  <a:gd name="connsiteX1" fmla="*/ 0 w 3180525"/>
                  <a:gd name="connsiteY1" fmla="*/ 142169 h 3817831"/>
                  <a:gd name="connsiteX2" fmla="*/ 142169 w 3180525"/>
                  <a:gd name="connsiteY2" fmla="*/ 0 h 3817831"/>
                  <a:gd name="connsiteX3" fmla="*/ 3038356 w 3180525"/>
                  <a:gd name="connsiteY3" fmla="*/ 0 h 3817831"/>
                  <a:gd name="connsiteX4" fmla="*/ 3180525 w 3180525"/>
                  <a:gd name="connsiteY4" fmla="*/ 142169 h 3817831"/>
                  <a:gd name="connsiteX5" fmla="*/ 3180525 w 3180525"/>
                  <a:gd name="connsiteY5" fmla="*/ 3817831 h 381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0525" h="3817831">
                    <a:moveTo>
                      <a:pt x="0" y="3817831"/>
                    </a:moveTo>
                    <a:lnTo>
                      <a:pt x="0" y="142169"/>
                    </a:lnTo>
                    <a:cubicBezTo>
                      <a:pt x="0" y="63651"/>
                      <a:pt x="63651" y="0"/>
                      <a:pt x="142169" y="0"/>
                    </a:cubicBezTo>
                    <a:lnTo>
                      <a:pt x="3038356" y="0"/>
                    </a:lnTo>
                    <a:cubicBezTo>
                      <a:pt x="3116874" y="0"/>
                      <a:pt x="3180525" y="63651"/>
                      <a:pt x="3180525" y="142169"/>
                    </a:cubicBezTo>
                    <a:lnTo>
                      <a:pt x="3180525" y="3817831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60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71" name="icon空心圆1"/>
            <p:cNvSpPr/>
            <p:nvPr/>
          </p:nvSpPr>
          <p:spPr>
            <a:xfrm>
              <a:off x="2084325" y="1873835"/>
              <a:ext cx="539750" cy="539750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classroom-pc_73575"/>
            <p:cNvSpPr/>
            <p:nvPr/>
          </p:nvSpPr>
          <p:spPr>
            <a:xfrm>
              <a:off x="2204138" y="2029720"/>
              <a:ext cx="300124" cy="227980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概要标题1"/>
            <p:cNvSpPr txBox="1"/>
            <p:nvPr/>
          </p:nvSpPr>
          <p:spPr>
            <a:xfrm>
              <a:off x="1557363" y="2518938"/>
              <a:ext cx="1593674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公司战略落地</a:t>
              </a:r>
            </a:p>
          </p:txBody>
        </p:sp>
        <p:sp>
          <p:nvSpPr>
            <p:cNvPr id="60" name="文字描述内容1"/>
            <p:cNvSpPr txBox="1"/>
            <p:nvPr/>
          </p:nvSpPr>
          <p:spPr>
            <a:xfrm>
              <a:off x="1288468" y="3173680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61" name="文字描述内容2"/>
            <p:cNvSpPr txBox="1"/>
            <p:nvPr/>
          </p:nvSpPr>
          <p:spPr>
            <a:xfrm>
              <a:off x="1288468" y="3848142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62" name="文字描述内容3"/>
            <p:cNvSpPr txBox="1"/>
            <p:nvPr/>
          </p:nvSpPr>
          <p:spPr>
            <a:xfrm>
              <a:off x="1288468" y="4522603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66" name="空心小圆1"/>
            <p:cNvSpPr/>
            <p:nvPr/>
          </p:nvSpPr>
          <p:spPr>
            <a:xfrm>
              <a:off x="1059452" y="3264579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空心小圆2"/>
            <p:cNvSpPr/>
            <p:nvPr/>
          </p:nvSpPr>
          <p:spPr>
            <a:xfrm>
              <a:off x="1059452" y="3949530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空心小圆3"/>
            <p:cNvSpPr/>
            <p:nvPr/>
          </p:nvSpPr>
          <p:spPr>
            <a:xfrm>
              <a:off x="1059452" y="4634481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1"/>
            <p:cNvCxnSpPr/>
            <p:nvPr/>
          </p:nvCxnSpPr>
          <p:spPr>
            <a:xfrm>
              <a:off x="2144231" y="3001914"/>
              <a:ext cx="41993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D9386BC-E75C-7228-3563-E222EC85FB07}"/>
              </a:ext>
            </a:extLst>
          </p:cNvPr>
          <p:cNvGrpSpPr/>
          <p:nvPr/>
        </p:nvGrpSpPr>
        <p:grpSpPr>
          <a:xfrm>
            <a:off x="4402201" y="1488059"/>
            <a:ext cx="3387600" cy="4476844"/>
            <a:chOff x="4402201" y="1488059"/>
            <a:chExt cx="3387600" cy="447684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8A39B9A-E629-5537-7A41-F3F475A285E7}"/>
                </a:ext>
              </a:extLst>
            </p:cNvPr>
            <p:cNvGrpSpPr/>
            <p:nvPr/>
          </p:nvGrpSpPr>
          <p:grpSpPr>
            <a:xfrm>
              <a:off x="4402201" y="1488059"/>
              <a:ext cx="3387600" cy="4476844"/>
              <a:chOff x="4402201" y="1488059"/>
              <a:chExt cx="3387600" cy="4476844"/>
            </a:xfrm>
          </p:grpSpPr>
          <p:sp>
            <p:nvSpPr>
              <p:cNvPr id="139" name="咖色大括号2"/>
              <p:cNvSpPr/>
              <p:nvPr/>
            </p:nvSpPr>
            <p:spPr>
              <a:xfrm rot="5400000" flipV="1">
                <a:off x="5879433" y="4055441"/>
                <a:ext cx="433137" cy="3385787"/>
              </a:xfrm>
              <a:prstGeom prst="rightBrace">
                <a:avLst>
                  <a:gd name="adj1" fmla="val 39444"/>
                  <a:gd name="adj2" fmla="val 50000"/>
                </a:avLst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2FDEE2C-1762-8316-D993-5F197EBC8599}"/>
                  </a:ext>
                </a:extLst>
              </p:cNvPr>
              <p:cNvSpPr/>
              <p:nvPr/>
            </p:nvSpPr>
            <p:spPr>
              <a:xfrm>
                <a:off x="4402201" y="1488059"/>
                <a:ext cx="3387600" cy="4395188"/>
              </a:xfrm>
              <a:custGeom>
                <a:avLst/>
                <a:gdLst>
                  <a:gd name="connsiteX0" fmla="*/ 221752 w 3387600"/>
                  <a:gd name="connsiteY0" fmla="*/ 0 h 4395188"/>
                  <a:gd name="connsiteX1" fmla="*/ 3165848 w 3387600"/>
                  <a:gd name="connsiteY1" fmla="*/ 0 h 4395188"/>
                  <a:gd name="connsiteX2" fmla="*/ 3387600 w 3387600"/>
                  <a:gd name="connsiteY2" fmla="*/ 221752 h 4395188"/>
                  <a:gd name="connsiteX3" fmla="*/ 3387600 w 3387600"/>
                  <a:gd name="connsiteY3" fmla="*/ 3942026 h 4395188"/>
                  <a:gd name="connsiteX4" fmla="*/ 3383095 w 3387600"/>
                  <a:gd name="connsiteY4" fmla="*/ 3986717 h 4395188"/>
                  <a:gd name="connsiteX5" fmla="*/ 3373634 w 3387600"/>
                  <a:gd name="connsiteY5" fmla="*/ 4017197 h 4395188"/>
                  <a:gd name="connsiteX6" fmla="*/ 3372348 w 3387600"/>
                  <a:gd name="connsiteY6" fmla="*/ 4022445 h 4395188"/>
                  <a:gd name="connsiteX7" fmla="*/ 3371522 w 3387600"/>
                  <a:gd name="connsiteY7" fmla="*/ 4023998 h 4395188"/>
                  <a:gd name="connsiteX8" fmla="*/ 3370174 w 3387600"/>
                  <a:gd name="connsiteY8" fmla="*/ 4028342 h 4395188"/>
                  <a:gd name="connsiteX9" fmla="*/ 3349728 w 3387600"/>
                  <a:gd name="connsiteY9" fmla="*/ 4066010 h 4395188"/>
                  <a:gd name="connsiteX10" fmla="*/ 3348177 w 3387600"/>
                  <a:gd name="connsiteY10" fmla="*/ 4067890 h 4395188"/>
                  <a:gd name="connsiteX11" fmla="*/ 3333225 w 3387600"/>
                  <a:gd name="connsiteY11" fmla="*/ 4096001 h 4395188"/>
                  <a:gd name="connsiteX12" fmla="*/ 3204140 w 3387600"/>
                  <a:gd name="connsiteY12" fmla="*/ 4163779 h 4395188"/>
                  <a:gd name="connsiteX13" fmla="*/ 1876355 w 3387600"/>
                  <a:gd name="connsiteY13" fmla="*/ 4163779 h 4395188"/>
                  <a:gd name="connsiteX14" fmla="*/ 1693801 w 3387600"/>
                  <a:gd name="connsiteY14" fmla="*/ 4395188 h 4395188"/>
                  <a:gd name="connsiteX15" fmla="*/ 1511247 w 3387600"/>
                  <a:gd name="connsiteY15" fmla="*/ 4163779 h 4395188"/>
                  <a:gd name="connsiteX16" fmla="*/ 183461 w 3387600"/>
                  <a:gd name="connsiteY16" fmla="*/ 4163779 h 4395188"/>
                  <a:gd name="connsiteX17" fmla="*/ 54376 w 3387600"/>
                  <a:gd name="connsiteY17" fmla="*/ 4096001 h 4395188"/>
                  <a:gd name="connsiteX18" fmla="*/ 39426 w 3387600"/>
                  <a:gd name="connsiteY18" fmla="*/ 4067893 h 4395188"/>
                  <a:gd name="connsiteX19" fmla="*/ 37872 w 3387600"/>
                  <a:gd name="connsiteY19" fmla="*/ 4066010 h 4395188"/>
                  <a:gd name="connsiteX20" fmla="*/ 17427 w 3387600"/>
                  <a:gd name="connsiteY20" fmla="*/ 4028342 h 4395188"/>
                  <a:gd name="connsiteX21" fmla="*/ 16077 w 3387600"/>
                  <a:gd name="connsiteY21" fmla="*/ 4023994 h 4395188"/>
                  <a:gd name="connsiteX22" fmla="*/ 15253 w 3387600"/>
                  <a:gd name="connsiteY22" fmla="*/ 4022445 h 4395188"/>
                  <a:gd name="connsiteX23" fmla="*/ 13972 w 3387600"/>
                  <a:gd name="connsiteY23" fmla="*/ 4017212 h 4395188"/>
                  <a:gd name="connsiteX24" fmla="*/ 4506 w 3387600"/>
                  <a:gd name="connsiteY24" fmla="*/ 3986717 h 4395188"/>
                  <a:gd name="connsiteX25" fmla="*/ 0 w 3387600"/>
                  <a:gd name="connsiteY25" fmla="*/ 3942026 h 4395188"/>
                  <a:gd name="connsiteX26" fmla="*/ 0 w 3387600"/>
                  <a:gd name="connsiteY26" fmla="*/ 221752 h 4395188"/>
                  <a:gd name="connsiteX27" fmla="*/ 221752 w 3387600"/>
                  <a:gd name="connsiteY27" fmla="*/ 0 h 4395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387600" h="4395188">
                    <a:moveTo>
                      <a:pt x="221752" y="0"/>
                    </a:moveTo>
                    <a:lnTo>
                      <a:pt x="3165848" y="0"/>
                    </a:lnTo>
                    <a:cubicBezTo>
                      <a:pt x="3288318" y="0"/>
                      <a:pt x="3387600" y="99282"/>
                      <a:pt x="3387600" y="221752"/>
                    </a:cubicBezTo>
                    <a:lnTo>
                      <a:pt x="3387600" y="3942026"/>
                    </a:lnTo>
                    <a:cubicBezTo>
                      <a:pt x="3387600" y="3957335"/>
                      <a:pt x="3386049" y="3972281"/>
                      <a:pt x="3383095" y="3986717"/>
                    </a:cubicBezTo>
                    <a:lnTo>
                      <a:pt x="3373634" y="4017197"/>
                    </a:lnTo>
                    <a:lnTo>
                      <a:pt x="3372348" y="4022445"/>
                    </a:lnTo>
                    <a:lnTo>
                      <a:pt x="3371522" y="4023998"/>
                    </a:lnTo>
                    <a:lnTo>
                      <a:pt x="3370174" y="4028342"/>
                    </a:lnTo>
                    <a:cubicBezTo>
                      <a:pt x="3364563" y="4041607"/>
                      <a:pt x="3357699" y="4054213"/>
                      <a:pt x="3349728" y="4066010"/>
                    </a:cubicBezTo>
                    <a:lnTo>
                      <a:pt x="3348177" y="4067890"/>
                    </a:lnTo>
                    <a:lnTo>
                      <a:pt x="3333225" y="4096001"/>
                    </a:lnTo>
                    <a:cubicBezTo>
                      <a:pt x="3300190" y="4137878"/>
                      <a:pt x="3254551" y="4163779"/>
                      <a:pt x="3204140" y="4163779"/>
                    </a:cubicBezTo>
                    <a:lnTo>
                      <a:pt x="1876355" y="4163779"/>
                    </a:lnTo>
                    <a:cubicBezTo>
                      <a:pt x="1775533" y="4163779"/>
                      <a:pt x="1693801" y="4267384"/>
                      <a:pt x="1693801" y="4395188"/>
                    </a:cubicBezTo>
                    <a:cubicBezTo>
                      <a:pt x="1693801" y="4267384"/>
                      <a:pt x="1612069" y="4163779"/>
                      <a:pt x="1511247" y="4163779"/>
                    </a:cubicBezTo>
                    <a:lnTo>
                      <a:pt x="183461" y="4163779"/>
                    </a:lnTo>
                    <a:cubicBezTo>
                      <a:pt x="133050" y="4163779"/>
                      <a:pt x="87412" y="4137878"/>
                      <a:pt x="54376" y="4096001"/>
                    </a:cubicBezTo>
                    <a:lnTo>
                      <a:pt x="39426" y="4067893"/>
                    </a:lnTo>
                    <a:lnTo>
                      <a:pt x="37872" y="4066010"/>
                    </a:lnTo>
                    <a:cubicBezTo>
                      <a:pt x="29902" y="4054213"/>
                      <a:pt x="23037" y="4041607"/>
                      <a:pt x="17427" y="4028342"/>
                    </a:cubicBezTo>
                    <a:lnTo>
                      <a:pt x="16077" y="4023994"/>
                    </a:lnTo>
                    <a:lnTo>
                      <a:pt x="15253" y="4022445"/>
                    </a:lnTo>
                    <a:lnTo>
                      <a:pt x="13972" y="4017212"/>
                    </a:lnTo>
                    <a:lnTo>
                      <a:pt x="4506" y="3986717"/>
                    </a:lnTo>
                    <a:cubicBezTo>
                      <a:pt x="1552" y="3972281"/>
                      <a:pt x="0" y="3957335"/>
                      <a:pt x="0" y="3942026"/>
                    </a:cubicBezTo>
                    <a:lnTo>
                      <a:pt x="0" y="221752"/>
                    </a:lnTo>
                    <a:cubicBezTo>
                      <a:pt x="0" y="99282"/>
                      <a:pt x="99282" y="0"/>
                      <a:pt x="2217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" name="白色矩形2">
                <a:extLst>
                  <a:ext uri="{FF2B5EF4-FFF2-40B4-BE49-F238E27FC236}">
                    <a16:creationId xmlns:a16="http://schemas.microsoft.com/office/drawing/2014/main" id="{286A5727-F008-65BF-801A-B66EC9F46871}"/>
                  </a:ext>
                </a:extLst>
              </p:cNvPr>
              <p:cNvSpPr/>
              <p:nvPr/>
            </p:nvSpPr>
            <p:spPr>
              <a:xfrm>
                <a:off x="4505739" y="1593596"/>
                <a:ext cx="3180525" cy="3817831"/>
              </a:xfrm>
              <a:custGeom>
                <a:avLst/>
                <a:gdLst>
                  <a:gd name="connsiteX0" fmla="*/ 0 w 3180525"/>
                  <a:gd name="connsiteY0" fmla="*/ 142169 h 3960000"/>
                  <a:gd name="connsiteX1" fmla="*/ 142169 w 3180525"/>
                  <a:gd name="connsiteY1" fmla="*/ 0 h 3960000"/>
                  <a:gd name="connsiteX2" fmla="*/ 3038356 w 3180525"/>
                  <a:gd name="connsiteY2" fmla="*/ 0 h 3960000"/>
                  <a:gd name="connsiteX3" fmla="*/ 3180525 w 3180525"/>
                  <a:gd name="connsiteY3" fmla="*/ 142169 h 3960000"/>
                  <a:gd name="connsiteX4" fmla="*/ 3180525 w 3180525"/>
                  <a:gd name="connsiteY4" fmla="*/ 3817831 h 3960000"/>
                  <a:gd name="connsiteX5" fmla="*/ 3038356 w 3180525"/>
                  <a:gd name="connsiteY5" fmla="*/ 3960000 h 3960000"/>
                  <a:gd name="connsiteX6" fmla="*/ 142169 w 3180525"/>
                  <a:gd name="connsiteY6" fmla="*/ 3960000 h 3960000"/>
                  <a:gd name="connsiteX7" fmla="*/ 0 w 3180525"/>
                  <a:gd name="connsiteY7" fmla="*/ 3817831 h 3960000"/>
                  <a:gd name="connsiteX8" fmla="*/ 0 w 3180525"/>
                  <a:gd name="connsiteY8" fmla="*/ 142169 h 3960000"/>
                  <a:gd name="connsiteX0" fmla="*/ 0 w 3180525"/>
                  <a:gd name="connsiteY0" fmla="*/ 142169 h 3961383"/>
                  <a:gd name="connsiteX1" fmla="*/ 142169 w 3180525"/>
                  <a:gd name="connsiteY1" fmla="*/ 0 h 3961383"/>
                  <a:gd name="connsiteX2" fmla="*/ 3038356 w 3180525"/>
                  <a:gd name="connsiteY2" fmla="*/ 0 h 3961383"/>
                  <a:gd name="connsiteX3" fmla="*/ 3180525 w 3180525"/>
                  <a:gd name="connsiteY3" fmla="*/ 142169 h 3961383"/>
                  <a:gd name="connsiteX4" fmla="*/ 3180525 w 3180525"/>
                  <a:gd name="connsiteY4" fmla="*/ 3817831 h 3961383"/>
                  <a:gd name="connsiteX5" fmla="*/ 3038356 w 3180525"/>
                  <a:gd name="connsiteY5" fmla="*/ 3960000 h 3961383"/>
                  <a:gd name="connsiteX6" fmla="*/ 1438242 w 3180525"/>
                  <a:gd name="connsiteY6" fmla="*/ 3961383 h 3961383"/>
                  <a:gd name="connsiteX7" fmla="*/ 142169 w 3180525"/>
                  <a:gd name="connsiteY7" fmla="*/ 3960000 h 3961383"/>
                  <a:gd name="connsiteX8" fmla="*/ 0 w 3180525"/>
                  <a:gd name="connsiteY8" fmla="*/ 3817831 h 3961383"/>
                  <a:gd name="connsiteX9" fmla="*/ 0 w 3180525"/>
                  <a:gd name="connsiteY9" fmla="*/ 142169 h 3961383"/>
                  <a:gd name="connsiteX0" fmla="*/ 1438242 w 3180525"/>
                  <a:gd name="connsiteY0" fmla="*/ 3961383 h 4052823"/>
                  <a:gd name="connsiteX1" fmla="*/ 142169 w 3180525"/>
                  <a:gd name="connsiteY1" fmla="*/ 3960000 h 4052823"/>
                  <a:gd name="connsiteX2" fmla="*/ 0 w 3180525"/>
                  <a:gd name="connsiteY2" fmla="*/ 3817831 h 4052823"/>
                  <a:gd name="connsiteX3" fmla="*/ 0 w 3180525"/>
                  <a:gd name="connsiteY3" fmla="*/ 142169 h 4052823"/>
                  <a:gd name="connsiteX4" fmla="*/ 142169 w 3180525"/>
                  <a:gd name="connsiteY4" fmla="*/ 0 h 4052823"/>
                  <a:gd name="connsiteX5" fmla="*/ 3038356 w 3180525"/>
                  <a:gd name="connsiteY5" fmla="*/ 0 h 4052823"/>
                  <a:gd name="connsiteX6" fmla="*/ 3180525 w 3180525"/>
                  <a:gd name="connsiteY6" fmla="*/ 142169 h 4052823"/>
                  <a:gd name="connsiteX7" fmla="*/ 3180525 w 3180525"/>
                  <a:gd name="connsiteY7" fmla="*/ 3817831 h 4052823"/>
                  <a:gd name="connsiteX8" fmla="*/ 3038356 w 3180525"/>
                  <a:gd name="connsiteY8" fmla="*/ 3960000 h 4052823"/>
                  <a:gd name="connsiteX9" fmla="*/ 1529682 w 3180525"/>
                  <a:gd name="connsiteY9" fmla="*/ 4052823 h 4052823"/>
                  <a:gd name="connsiteX0" fmla="*/ 1438242 w 3180525"/>
                  <a:gd name="connsiteY0" fmla="*/ 3961383 h 3961383"/>
                  <a:gd name="connsiteX1" fmla="*/ 142169 w 3180525"/>
                  <a:gd name="connsiteY1" fmla="*/ 3960000 h 3961383"/>
                  <a:gd name="connsiteX2" fmla="*/ 0 w 3180525"/>
                  <a:gd name="connsiteY2" fmla="*/ 3817831 h 3961383"/>
                  <a:gd name="connsiteX3" fmla="*/ 0 w 3180525"/>
                  <a:gd name="connsiteY3" fmla="*/ 142169 h 3961383"/>
                  <a:gd name="connsiteX4" fmla="*/ 142169 w 3180525"/>
                  <a:gd name="connsiteY4" fmla="*/ 0 h 3961383"/>
                  <a:gd name="connsiteX5" fmla="*/ 3038356 w 3180525"/>
                  <a:gd name="connsiteY5" fmla="*/ 0 h 3961383"/>
                  <a:gd name="connsiteX6" fmla="*/ 3180525 w 3180525"/>
                  <a:gd name="connsiteY6" fmla="*/ 142169 h 3961383"/>
                  <a:gd name="connsiteX7" fmla="*/ 3180525 w 3180525"/>
                  <a:gd name="connsiteY7" fmla="*/ 3817831 h 3961383"/>
                  <a:gd name="connsiteX8" fmla="*/ 3038356 w 3180525"/>
                  <a:gd name="connsiteY8" fmla="*/ 3960000 h 3961383"/>
                  <a:gd name="connsiteX0" fmla="*/ 142169 w 3180525"/>
                  <a:gd name="connsiteY0" fmla="*/ 3960000 h 3960000"/>
                  <a:gd name="connsiteX1" fmla="*/ 0 w 3180525"/>
                  <a:gd name="connsiteY1" fmla="*/ 3817831 h 3960000"/>
                  <a:gd name="connsiteX2" fmla="*/ 0 w 3180525"/>
                  <a:gd name="connsiteY2" fmla="*/ 142169 h 3960000"/>
                  <a:gd name="connsiteX3" fmla="*/ 142169 w 3180525"/>
                  <a:gd name="connsiteY3" fmla="*/ 0 h 3960000"/>
                  <a:gd name="connsiteX4" fmla="*/ 3038356 w 3180525"/>
                  <a:gd name="connsiteY4" fmla="*/ 0 h 3960000"/>
                  <a:gd name="connsiteX5" fmla="*/ 3180525 w 3180525"/>
                  <a:gd name="connsiteY5" fmla="*/ 142169 h 3960000"/>
                  <a:gd name="connsiteX6" fmla="*/ 3180525 w 3180525"/>
                  <a:gd name="connsiteY6" fmla="*/ 3817831 h 3960000"/>
                  <a:gd name="connsiteX7" fmla="*/ 3038356 w 3180525"/>
                  <a:gd name="connsiteY7" fmla="*/ 3960000 h 3960000"/>
                  <a:gd name="connsiteX0" fmla="*/ 0 w 3180525"/>
                  <a:gd name="connsiteY0" fmla="*/ 3817831 h 3960000"/>
                  <a:gd name="connsiteX1" fmla="*/ 0 w 3180525"/>
                  <a:gd name="connsiteY1" fmla="*/ 142169 h 3960000"/>
                  <a:gd name="connsiteX2" fmla="*/ 142169 w 3180525"/>
                  <a:gd name="connsiteY2" fmla="*/ 0 h 3960000"/>
                  <a:gd name="connsiteX3" fmla="*/ 3038356 w 3180525"/>
                  <a:gd name="connsiteY3" fmla="*/ 0 h 3960000"/>
                  <a:gd name="connsiteX4" fmla="*/ 3180525 w 3180525"/>
                  <a:gd name="connsiteY4" fmla="*/ 142169 h 3960000"/>
                  <a:gd name="connsiteX5" fmla="*/ 3180525 w 3180525"/>
                  <a:gd name="connsiteY5" fmla="*/ 3817831 h 3960000"/>
                  <a:gd name="connsiteX6" fmla="*/ 3038356 w 3180525"/>
                  <a:gd name="connsiteY6" fmla="*/ 3960000 h 3960000"/>
                  <a:gd name="connsiteX0" fmla="*/ 0 w 3180525"/>
                  <a:gd name="connsiteY0" fmla="*/ 3817831 h 3817831"/>
                  <a:gd name="connsiteX1" fmla="*/ 0 w 3180525"/>
                  <a:gd name="connsiteY1" fmla="*/ 142169 h 3817831"/>
                  <a:gd name="connsiteX2" fmla="*/ 142169 w 3180525"/>
                  <a:gd name="connsiteY2" fmla="*/ 0 h 3817831"/>
                  <a:gd name="connsiteX3" fmla="*/ 3038356 w 3180525"/>
                  <a:gd name="connsiteY3" fmla="*/ 0 h 3817831"/>
                  <a:gd name="connsiteX4" fmla="*/ 3180525 w 3180525"/>
                  <a:gd name="connsiteY4" fmla="*/ 142169 h 3817831"/>
                  <a:gd name="connsiteX5" fmla="*/ 3180525 w 3180525"/>
                  <a:gd name="connsiteY5" fmla="*/ 3817831 h 381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0525" h="3817831">
                    <a:moveTo>
                      <a:pt x="0" y="3817831"/>
                    </a:moveTo>
                    <a:lnTo>
                      <a:pt x="0" y="142169"/>
                    </a:lnTo>
                    <a:cubicBezTo>
                      <a:pt x="0" y="63651"/>
                      <a:pt x="63651" y="0"/>
                      <a:pt x="142169" y="0"/>
                    </a:cubicBezTo>
                    <a:lnTo>
                      <a:pt x="3038356" y="0"/>
                    </a:lnTo>
                    <a:cubicBezTo>
                      <a:pt x="3116874" y="0"/>
                      <a:pt x="3180525" y="63651"/>
                      <a:pt x="3180525" y="142169"/>
                    </a:cubicBezTo>
                    <a:lnTo>
                      <a:pt x="3180525" y="3817831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60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5" name="icon空心圆2"/>
            <p:cNvSpPr/>
            <p:nvPr/>
          </p:nvSpPr>
          <p:spPr>
            <a:xfrm>
              <a:off x="5826126" y="1873838"/>
              <a:ext cx="539751" cy="539751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feather-silhouette-in-diagonal-position_45257"/>
            <p:cNvSpPr/>
            <p:nvPr/>
          </p:nvSpPr>
          <p:spPr>
            <a:xfrm>
              <a:off x="5954406" y="1987984"/>
              <a:ext cx="283190" cy="311458"/>
            </a:xfrm>
            <a:custGeom>
              <a:avLst/>
              <a:gdLst>
                <a:gd name="T0" fmla="*/ 3626 w 7273"/>
                <a:gd name="T1" fmla="*/ 4726 h 8010"/>
                <a:gd name="T2" fmla="*/ 5453 w 7273"/>
                <a:gd name="T3" fmla="*/ 4488 h 8010"/>
                <a:gd name="T4" fmla="*/ 6292 w 7273"/>
                <a:gd name="T5" fmla="*/ 3316 h 8010"/>
                <a:gd name="T6" fmla="*/ 4955 w 7273"/>
                <a:gd name="T7" fmla="*/ 3192 h 8010"/>
                <a:gd name="T8" fmla="*/ 6717 w 7273"/>
                <a:gd name="T9" fmla="*/ 2398 h 8010"/>
                <a:gd name="T10" fmla="*/ 7192 w 7273"/>
                <a:gd name="T11" fmla="*/ 0 h 8010"/>
                <a:gd name="T12" fmla="*/ 3995 w 7273"/>
                <a:gd name="T13" fmla="*/ 2129 h 8010"/>
                <a:gd name="T14" fmla="*/ 0 w 7273"/>
                <a:gd name="T15" fmla="*/ 8010 h 8010"/>
                <a:gd name="T16" fmla="*/ 1136 w 7273"/>
                <a:gd name="T17" fmla="*/ 7381 h 8010"/>
                <a:gd name="T18" fmla="*/ 1613 w 7273"/>
                <a:gd name="T19" fmla="*/ 6195 h 8010"/>
                <a:gd name="T20" fmla="*/ 3861 w 7273"/>
                <a:gd name="T21" fmla="*/ 5855 h 8010"/>
                <a:gd name="T22" fmla="*/ 4726 w 7273"/>
                <a:gd name="T23" fmla="*/ 5201 h 8010"/>
                <a:gd name="T24" fmla="*/ 3626 w 7273"/>
                <a:gd name="T25" fmla="*/ 4726 h 8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73" h="8010">
                  <a:moveTo>
                    <a:pt x="3626" y="4726"/>
                  </a:moveTo>
                  <a:cubicBezTo>
                    <a:pt x="4205" y="4745"/>
                    <a:pt x="4898" y="4620"/>
                    <a:pt x="5453" y="4488"/>
                  </a:cubicBezTo>
                  <a:cubicBezTo>
                    <a:pt x="5799" y="4099"/>
                    <a:pt x="6074" y="3704"/>
                    <a:pt x="6292" y="3316"/>
                  </a:cubicBezTo>
                  <a:cubicBezTo>
                    <a:pt x="5555" y="3430"/>
                    <a:pt x="4955" y="3192"/>
                    <a:pt x="4955" y="3192"/>
                  </a:cubicBezTo>
                  <a:cubicBezTo>
                    <a:pt x="5546" y="3038"/>
                    <a:pt x="6212" y="2694"/>
                    <a:pt x="6717" y="2398"/>
                  </a:cubicBezTo>
                  <a:cubicBezTo>
                    <a:pt x="7273" y="895"/>
                    <a:pt x="7192" y="0"/>
                    <a:pt x="7192" y="0"/>
                  </a:cubicBezTo>
                  <a:cubicBezTo>
                    <a:pt x="7192" y="0"/>
                    <a:pt x="5373" y="946"/>
                    <a:pt x="3995" y="2129"/>
                  </a:cubicBezTo>
                  <a:cubicBezTo>
                    <a:pt x="896" y="4790"/>
                    <a:pt x="0" y="8010"/>
                    <a:pt x="0" y="8010"/>
                  </a:cubicBezTo>
                  <a:lnTo>
                    <a:pt x="1136" y="7381"/>
                  </a:lnTo>
                  <a:cubicBezTo>
                    <a:pt x="1136" y="7381"/>
                    <a:pt x="1045" y="6960"/>
                    <a:pt x="1613" y="6195"/>
                  </a:cubicBezTo>
                  <a:cubicBezTo>
                    <a:pt x="2257" y="5329"/>
                    <a:pt x="3056" y="6388"/>
                    <a:pt x="3861" y="5855"/>
                  </a:cubicBezTo>
                  <a:cubicBezTo>
                    <a:pt x="4179" y="5643"/>
                    <a:pt x="4466" y="5425"/>
                    <a:pt x="4726" y="5201"/>
                  </a:cubicBezTo>
                  <a:cubicBezTo>
                    <a:pt x="4067" y="5072"/>
                    <a:pt x="3626" y="4726"/>
                    <a:pt x="3626" y="47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概要标题2"/>
            <p:cNvSpPr txBox="1"/>
            <p:nvPr/>
          </p:nvSpPr>
          <p:spPr>
            <a:xfrm>
              <a:off x="5270983" y="2518938"/>
              <a:ext cx="1650036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过往痛点解决</a:t>
              </a:r>
            </a:p>
          </p:txBody>
        </p:sp>
        <p:sp>
          <p:nvSpPr>
            <p:cNvPr id="146" name="文字描述内容4"/>
            <p:cNvSpPr txBox="1"/>
            <p:nvPr/>
          </p:nvSpPr>
          <p:spPr>
            <a:xfrm>
              <a:off x="5030269" y="3173680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47" name="文字描述内容5"/>
            <p:cNvSpPr txBox="1"/>
            <p:nvPr/>
          </p:nvSpPr>
          <p:spPr>
            <a:xfrm>
              <a:off x="5030269" y="3848142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48" name="文字描述内容6"/>
            <p:cNvSpPr txBox="1"/>
            <p:nvPr/>
          </p:nvSpPr>
          <p:spPr>
            <a:xfrm>
              <a:off x="5030269" y="4522603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49" name="空心小圆4"/>
            <p:cNvSpPr/>
            <p:nvPr/>
          </p:nvSpPr>
          <p:spPr>
            <a:xfrm>
              <a:off x="4801253" y="3264579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0" name="空心小圆5"/>
            <p:cNvSpPr/>
            <p:nvPr/>
          </p:nvSpPr>
          <p:spPr>
            <a:xfrm>
              <a:off x="4801253" y="3949530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1" name="空心小圆6"/>
            <p:cNvSpPr/>
            <p:nvPr/>
          </p:nvSpPr>
          <p:spPr>
            <a:xfrm>
              <a:off x="4801253" y="4634481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7" name="直接连接符2"/>
            <p:cNvCxnSpPr/>
            <p:nvPr/>
          </p:nvCxnSpPr>
          <p:spPr>
            <a:xfrm>
              <a:off x="5886032" y="3001914"/>
              <a:ext cx="41993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286ED2-4B94-A4A0-6827-93E523810929}"/>
              </a:ext>
            </a:extLst>
          </p:cNvPr>
          <p:cNvGrpSpPr/>
          <p:nvPr/>
        </p:nvGrpSpPr>
        <p:grpSpPr>
          <a:xfrm>
            <a:off x="8144001" y="1488059"/>
            <a:ext cx="3387600" cy="4476844"/>
            <a:chOff x="8144001" y="1488059"/>
            <a:chExt cx="3387600" cy="447684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FDD9B7A-D898-7190-6EE9-FAC2EA033EED}"/>
                </a:ext>
              </a:extLst>
            </p:cNvPr>
            <p:cNvGrpSpPr/>
            <p:nvPr/>
          </p:nvGrpSpPr>
          <p:grpSpPr>
            <a:xfrm>
              <a:off x="8144001" y="1488059"/>
              <a:ext cx="3387600" cy="4476844"/>
              <a:chOff x="8144001" y="1488059"/>
              <a:chExt cx="3387600" cy="4476844"/>
            </a:xfrm>
          </p:grpSpPr>
          <p:sp>
            <p:nvSpPr>
              <p:cNvPr id="155" name="咖色大括号3"/>
              <p:cNvSpPr/>
              <p:nvPr/>
            </p:nvSpPr>
            <p:spPr>
              <a:xfrm rot="5400000" flipV="1">
                <a:off x="9621233" y="4055441"/>
                <a:ext cx="433137" cy="3385787"/>
              </a:xfrm>
              <a:prstGeom prst="rightBrace">
                <a:avLst>
                  <a:gd name="adj1" fmla="val 39444"/>
                  <a:gd name="adj2" fmla="val 50000"/>
                </a:avLst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" name="任意多边形: 形状 1">
                <a:extLst>
                  <a:ext uri="{FF2B5EF4-FFF2-40B4-BE49-F238E27FC236}">
                    <a16:creationId xmlns:a16="http://schemas.microsoft.com/office/drawing/2014/main" id="{276217DA-89E1-924F-CA09-BC26B1146AF4}"/>
                  </a:ext>
                </a:extLst>
              </p:cNvPr>
              <p:cNvSpPr/>
              <p:nvPr/>
            </p:nvSpPr>
            <p:spPr>
              <a:xfrm>
                <a:off x="8144001" y="1488059"/>
                <a:ext cx="3387600" cy="4395188"/>
              </a:xfrm>
              <a:custGeom>
                <a:avLst/>
                <a:gdLst>
                  <a:gd name="connsiteX0" fmla="*/ 221752 w 3387600"/>
                  <a:gd name="connsiteY0" fmla="*/ 0 h 4395188"/>
                  <a:gd name="connsiteX1" fmla="*/ 3165848 w 3387600"/>
                  <a:gd name="connsiteY1" fmla="*/ 0 h 4395188"/>
                  <a:gd name="connsiteX2" fmla="*/ 3387600 w 3387600"/>
                  <a:gd name="connsiteY2" fmla="*/ 221752 h 4395188"/>
                  <a:gd name="connsiteX3" fmla="*/ 3387600 w 3387600"/>
                  <a:gd name="connsiteY3" fmla="*/ 3942026 h 4395188"/>
                  <a:gd name="connsiteX4" fmla="*/ 3383095 w 3387600"/>
                  <a:gd name="connsiteY4" fmla="*/ 3986717 h 4395188"/>
                  <a:gd name="connsiteX5" fmla="*/ 3373633 w 3387600"/>
                  <a:gd name="connsiteY5" fmla="*/ 4017197 h 4395188"/>
                  <a:gd name="connsiteX6" fmla="*/ 3372348 w 3387600"/>
                  <a:gd name="connsiteY6" fmla="*/ 4022445 h 4395188"/>
                  <a:gd name="connsiteX7" fmla="*/ 3371522 w 3387600"/>
                  <a:gd name="connsiteY7" fmla="*/ 4023998 h 4395188"/>
                  <a:gd name="connsiteX8" fmla="*/ 3370174 w 3387600"/>
                  <a:gd name="connsiteY8" fmla="*/ 4028342 h 4395188"/>
                  <a:gd name="connsiteX9" fmla="*/ 3349728 w 3387600"/>
                  <a:gd name="connsiteY9" fmla="*/ 4066010 h 4395188"/>
                  <a:gd name="connsiteX10" fmla="*/ 3348177 w 3387600"/>
                  <a:gd name="connsiteY10" fmla="*/ 4067890 h 4395188"/>
                  <a:gd name="connsiteX11" fmla="*/ 3333225 w 3387600"/>
                  <a:gd name="connsiteY11" fmla="*/ 4096001 h 4395188"/>
                  <a:gd name="connsiteX12" fmla="*/ 3204140 w 3387600"/>
                  <a:gd name="connsiteY12" fmla="*/ 4163779 h 4395188"/>
                  <a:gd name="connsiteX13" fmla="*/ 1876355 w 3387600"/>
                  <a:gd name="connsiteY13" fmla="*/ 4163779 h 4395188"/>
                  <a:gd name="connsiteX14" fmla="*/ 1693801 w 3387600"/>
                  <a:gd name="connsiteY14" fmla="*/ 4395188 h 4395188"/>
                  <a:gd name="connsiteX15" fmla="*/ 1511247 w 3387600"/>
                  <a:gd name="connsiteY15" fmla="*/ 4163779 h 4395188"/>
                  <a:gd name="connsiteX16" fmla="*/ 183461 w 3387600"/>
                  <a:gd name="connsiteY16" fmla="*/ 4163779 h 4395188"/>
                  <a:gd name="connsiteX17" fmla="*/ 54376 w 3387600"/>
                  <a:gd name="connsiteY17" fmla="*/ 4096001 h 4395188"/>
                  <a:gd name="connsiteX18" fmla="*/ 39426 w 3387600"/>
                  <a:gd name="connsiteY18" fmla="*/ 4067893 h 4395188"/>
                  <a:gd name="connsiteX19" fmla="*/ 37872 w 3387600"/>
                  <a:gd name="connsiteY19" fmla="*/ 4066010 h 4395188"/>
                  <a:gd name="connsiteX20" fmla="*/ 17427 w 3387600"/>
                  <a:gd name="connsiteY20" fmla="*/ 4028342 h 4395188"/>
                  <a:gd name="connsiteX21" fmla="*/ 16077 w 3387600"/>
                  <a:gd name="connsiteY21" fmla="*/ 4023994 h 4395188"/>
                  <a:gd name="connsiteX22" fmla="*/ 15253 w 3387600"/>
                  <a:gd name="connsiteY22" fmla="*/ 4022445 h 4395188"/>
                  <a:gd name="connsiteX23" fmla="*/ 13972 w 3387600"/>
                  <a:gd name="connsiteY23" fmla="*/ 4017212 h 4395188"/>
                  <a:gd name="connsiteX24" fmla="*/ 4506 w 3387600"/>
                  <a:gd name="connsiteY24" fmla="*/ 3986717 h 4395188"/>
                  <a:gd name="connsiteX25" fmla="*/ 0 w 3387600"/>
                  <a:gd name="connsiteY25" fmla="*/ 3942026 h 4395188"/>
                  <a:gd name="connsiteX26" fmla="*/ 0 w 3387600"/>
                  <a:gd name="connsiteY26" fmla="*/ 221752 h 4395188"/>
                  <a:gd name="connsiteX27" fmla="*/ 221752 w 3387600"/>
                  <a:gd name="connsiteY27" fmla="*/ 0 h 4395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387600" h="4395188">
                    <a:moveTo>
                      <a:pt x="221752" y="0"/>
                    </a:moveTo>
                    <a:lnTo>
                      <a:pt x="3165848" y="0"/>
                    </a:lnTo>
                    <a:cubicBezTo>
                      <a:pt x="3288318" y="0"/>
                      <a:pt x="3387600" y="99282"/>
                      <a:pt x="3387600" y="221752"/>
                    </a:cubicBezTo>
                    <a:lnTo>
                      <a:pt x="3387600" y="3942026"/>
                    </a:lnTo>
                    <a:cubicBezTo>
                      <a:pt x="3387600" y="3957335"/>
                      <a:pt x="3386049" y="3972281"/>
                      <a:pt x="3383095" y="3986717"/>
                    </a:cubicBezTo>
                    <a:lnTo>
                      <a:pt x="3373633" y="4017197"/>
                    </a:lnTo>
                    <a:lnTo>
                      <a:pt x="3372348" y="4022445"/>
                    </a:lnTo>
                    <a:lnTo>
                      <a:pt x="3371522" y="4023998"/>
                    </a:lnTo>
                    <a:lnTo>
                      <a:pt x="3370174" y="4028342"/>
                    </a:lnTo>
                    <a:cubicBezTo>
                      <a:pt x="3364563" y="4041607"/>
                      <a:pt x="3357698" y="4054213"/>
                      <a:pt x="3349728" y="4066010"/>
                    </a:cubicBezTo>
                    <a:lnTo>
                      <a:pt x="3348177" y="4067890"/>
                    </a:lnTo>
                    <a:lnTo>
                      <a:pt x="3333225" y="4096001"/>
                    </a:lnTo>
                    <a:cubicBezTo>
                      <a:pt x="3300190" y="4137878"/>
                      <a:pt x="3254551" y="4163779"/>
                      <a:pt x="3204140" y="4163779"/>
                    </a:cubicBezTo>
                    <a:lnTo>
                      <a:pt x="1876355" y="4163779"/>
                    </a:lnTo>
                    <a:cubicBezTo>
                      <a:pt x="1775533" y="4163779"/>
                      <a:pt x="1693801" y="4267384"/>
                      <a:pt x="1693801" y="4395188"/>
                    </a:cubicBezTo>
                    <a:cubicBezTo>
                      <a:pt x="1693801" y="4267384"/>
                      <a:pt x="1612069" y="4163779"/>
                      <a:pt x="1511247" y="4163779"/>
                    </a:cubicBezTo>
                    <a:lnTo>
                      <a:pt x="183461" y="4163779"/>
                    </a:lnTo>
                    <a:cubicBezTo>
                      <a:pt x="133050" y="4163779"/>
                      <a:pt x="87412" y="4137878"/>
                      <a:pt x="54376" y="4096001"/>
                    </a:cubicBezTo>
                    <a:lnTo>
                      <a:pt x="39426" y="4067893"/>
                    </a:lnTo>
                    <a:lnTo>
                      <a:pt x="37872" y="4066010"/>
                    </a:lnTo>
                    <a:cubicBezTo>
                      <a:pt x="29902" y="4054213"/>
                      <a:pt x="23037" y="4041607"/>
                      <a:pt x="17427" y="4028342"/>
                    </a:cubicBezTo>
                    <a:lnTo>
                      <a:pt x="16077" y="4023994"/>
                    </a:lnTo>
                    <a:lnTo>
                      <a:pt x="15253" y="4022445"/>
                    </a:lnTo>
                    <a:lnTo>
                      <a:pt x="13972" y="4017212"/>
                    </a:lnTo>
                    <a:lnTo>
                      <a:pt x="4506" y="3986717"/>
                    </a:lnTo>
                    <a:cubicBezTo>
                      <a:pt x="1552" y="3972281"/>
                      <a:pt x="0" y="3957335"/>
                      <a:pt x="0" y="3942026"/>
                    </a:cubicBezTo>
                    <a:lnTo>
                      <a:pt x="0" y="221752"/>
                    </a:lnTo>
                    <a:cubicBezTo>
                      <a:pt x="0" y="99282"/>
                      <a:pt x="99282" y="0"/>
                      <a:pt x="2217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" name="白色矩形2">
                <a:extLst>
                  <a:ext uri="{FF2B5EF4-FFF2-40B4-BE49-F238E27FC236}">
                    <a16:creationId xmlns:a16="http://schemas.microsoft.com/office/drawing/2014/main" id="{7BA92562-0C9F-2A32-BA3D-2DCE69C5D705}"/>
                  </a:ext>
                </a:extLst>
              </p:cNvPr>
              <p:cNvSpPr/>
              <p:nvPr/>
            </p:nvSpPr>
            <p:spPr>
              <a:xfrm>
                <a:off x="8247539" y="1593596"/>
                <a:ext cx="3180525" cy="3817831"/>
              </a:xfrm>
              <a:custGeom>
                <a:avLst/>
                <a:gdLst>
                  <a:gd name="connsiteX0" fmla="*/ 0 w 3180525"/>
                  <a:gd name="connsiteY0" fmla="*/ 142169 h 3960000"/>
                  <a:gd name="connsiteX1" fmla="*/ 142169 w 3180525"/>
                  <a:gd name="connsiteY1" fmla="*/ 0 h 3960000"/>
                  <a:gd name="connsiteX2" fmla="*/ 3038356 w 3180525"/>
                  <a:gd name="connsiteY2" fmla="*/ 0 h 3960000"/>
                  <a:gd name="connsiteX3" fmla="*/ 3180525 w 3180525"/>
                  <a:gd name="connsiteY3" fmla="*/ 142169 h 3960000"/>
                  <a:gd name="connsiteX4" fmla="*/ 3180525 w 3180525"/>
                  <a:gd name="connsiteY4" fmla="*/ 3817831 h 3960000"/>
                  <a:gd name="connsiteX5" fmla="*/ 3038356 w 3180525"/>
                  <a:gd name="connsiteY5" fmla="*/ 3960000 h 3960000"/>
                  <a:gd name="connsiteX6" fmla="*/ 142169 w 3180525"/>
                  <a:gd name="connsiteY6" fmla="*/ 3960000 h 3960000"/>
                  <a:gd name="connsiteX7" fmla="*/ 0 w 3180525"/>
                  <a:gd name="connsiteY7" fmla="*/ 3817831 h 3960000"/>
                  <a:gd name="connsiteX8" fmla="*/ 0 w 3180525"/>
                  <a:gd name="connsiteY8" fmla="*/ 142169 h 3960000"/>
                  <a:gd name="connsiteX0" fmla="*/ 0 w 3180525"/>
                  <a:gd name="connsiteY0" fmla="*/ 142169 h 3961383"/>
                  <a:gd name="connsiteX1" fmla="*/ 142169 w 3180525"/>
                  <a:gd name="connsiteY1" fmla="*/ 0 h 3961383"/>
                  <a:gd name="connsiteX2" fmla="*/ 3038356 w 3180525"/>
                  <a:gd name="connsiteY2" fmla="*/ 0 h 3961383"/>
                  <a:gd name="connsiteX3" fmla="*/ 3180525 w 3180525"/>
                  <a:gd name="connsiteY3" fmla="*/ 142169 h 3961383"/>
                  <a:gd name="connsiteX4" fmla="*/ 3180525 w 3180525"/>
                  <a:gd name="connsiteY4" fmla="*/ 3817831 h 3961383"/>
                  <a:gd name="connsiteX5" fmla="*/ 3038356 w 3180525"/>
                  <a:gd name="connsiteY5" fmla="*/ 3960000 h 3961383"/>
                  <a:gd name="connsiteX6" fmla="*/ 1438242 w 3180525"/>
                  <a:gd name="connsiteY6" fmla="*/ 3961383 h 3961383"/>
                  <a:gd name="connsiteX7" fmla="*/ 142169 w 3180525"/>
                  <a:gd name="connsiteY7" fmla="*/ 3960000 h 3961383"/>
                  <a:gd name="connsiteX8" fmla="*/ 0 w 3180525"/>
                  <a:gd name="connsiteY8" fmla="*/ 3817831 h 3961383"/>
                  <a:gd name="connsiteX9" fmla="*/ 0 w 3180525"/>
                  <a:gd name="connsiteY9" fmla="*/ 142169 h 3961383"/>
                  <a:gd name="connsiteX0" fmla="*/ 1438242 w 3180525"/>
                  <a:gd name="connsiteY0" fmla="*/ 3961383 h 4052823"/>
                  <a:gd name="connsiteX1" fmla="*/ 142169 w 3180525"/>
                  <a:gd name="connsiteY1" fmla="*/ 3960000 h 4052823"/>
                  <a:gd name="connsiteX2" fmla="*/ 0 w 3180525"/>
                  <a:gd name="connsiteY2" fmla="*/ 3817831 h 4052823"/>
                  <a:gd name="connsiteX3" fmla="*/ 0 w 3180525"/>
                  <a:gd name="connsiteY3" fmla="*/ 142169 h 4052823"/>
                  <a:gd name="connsiteX4" fmla="*/ 142169 w 3180525"/>
                  <a:gd name="connsiteY4" fmla="*/ 0 h 4052823"/>
                  <a:gd name="connsiteX5" fmla="*/ 3038356 w 3180525"/>
                  <a:gd name="connsiteY5" fmla="*/ 0 h 4052823"/>
                  <a:gd name="connsiteX6" fmla="*/ 3180525 w 3180525"/>
                  <a:gd name="connsiteY6" fmla="*/ 142169 h 4052823"/>
                  <a:gd name="connsiteX7" fmla="*/ 3180525 w 3180525"/>
                  <a:gd name="connsiteY7" fmla="*/ 3817831 h 4052823"/>
                  <a:gd name="connsiteX8" fmla="*/ 3038356 w 3180525"/>
                  <a:gd name="connsiteY8" fmla="*/ 3960000 h 4052823"/>
                  <a:gd name="connsiteX9" fmla="*/ 1529682 w 3180525"/>
                  <a:gd name="connsiteY9" fmla="*/ 4052823 h 4052823"/>
                  <a:gd name="connsiteX0" fmla="*/ 1438242 w 3180525"/>
                  <a:gd name="connsiteY0" fmla="*/ 3961383 h 3961383"/>
                  <a:gd name="connsiteX1" fmla="*/ 142169 w 3180525"/>
                  <a:gd name="connsiteY1" fmla="*/ 3960000 h 3961383"/>
                  <a:gd name="connsiteX2" fmla="*/ 0 w 3180525"/>
                  <a:gd name="connsiteY2" fmla="*/ 3817831 h 3961383"/>
                  <a:gd name="connsiteX3" fmla="*/ 0 w 3180525"/>
                  <a:gd name="connsiteY3" fmla="*/ 142169 h 3961383"/>
                  <a:gd name="connsiteX4" fmla="*/ 142169 w 3180525"/>
                  <a:gd name="connsiteY4" fmla="*/ 0 h 3961383"/>
                  <a:gd name="connsiteX5" fmla="*/ 3038356 w 3180525"/>
                  <a:gd name="connsiteY5" fmla="*/ 0 h 3961383"/>
                  <a:gd name="connsiteX6" fmla="*/ 3180525 w 3180525"/>
                  <a:gd name="connsiteY6" fmla="*/ 142169 h 3961383"/>
                  <a:gd name="connsiteX7" fmla="*/ 3180525 w 3180525"/>
                  <a:gd name="connsiteY7" fmla="*/ 3817831 h 3961383"/>
                  <a:gd name="connsiteX8" fmla="*/ 3038356 w 3180525"/>
                  <a:gd name="connsiteY8" fmla="*/ 3960000 h 3961383"/>
                  <a:gd name="connsiteX0" fmla="*/ 142169 w 3180525"/>
                  <a:gd name="connsiteY0" fmla="*/ 3960000 h 3960000"/>
                  <a:gd name="connsiteX1" fmla="*/ 0 w 3180525"/>
                  <a:gd name="connsiteY1" fmla="*/ 3817831 h 3960000"/>
                  <a:gd name="connsiteX2" fmla="*/ 0 w 3180525"/>
                  <a:gd name="connsiteY2" fmla="*/ 142169 h 3960000"/>
                  <a:gd name="connsiteX3" fmla="*/ 142169 w 3180525"/>
                  <a:gd name="connsiteY3" fmla="*/ 0 h 3960000"/>
                  <a:gd name="connsiteX4" fmla="*/ 3038356 w 3180525"/>
                  <a:gd name="connsiteY4" fmla="*/ 0 h 3960000"/>
                  <a:gd name="connsiteX5" fmla="*/ 3180525 w 3180525"/>
                  <a:gd name="connsiteY5" fmla="*/ 142169 h 3960000"/>
                  <a:gd name="connsiteX6" fmla="*/ 3180525 w 3180525"/>
                  <a:gd name="connsiteY6" fmla="*/ 3817831 h 3960000"/>
                  <a:gd name="connsiteX7" fmla="*/ 3038356 w 3180525"/>
                  <a:gd name="connsiteY7" fmla="*/ 3960000 h 3960000"/>
                  <a:gd name="connsiteX0" fmla="*/ 0 w 3180525"/>
                  <a:gd name="connsiteY0" fmla="*/ 3817831 h 3960000"/>
                  <a:gd name="connsiteX1" fmla="*/ 0 w 3180525"/>
                  <a:gd name="connsiteY1" fmla="*/ 142169 h 3960000"/>
                  <a:gd name="connsiteX2" fmla="*/ 142169 w 3180525"/>
                  <a:gd name="connsiteY2" fmla="*/ 0 h 3960000"/>
                  <a:gd name="connsiteX3" fmla="*/ 3038356 w 3180525"/>
                  <a:gd name="connsiteY3" fmla="*/ 0 h 3960000"/>
                  <a:gd name="connsiteX4" fmla="*/ 3180525 w 3180525"/>
                  <a:gd name="connsiteY4" fmla="*/ 142169 h 3960000"/>
                  <a:gd name="connsiteX5" fmla="*/ 3180525 w 3180525"/>
                  <a:gd name="connsiteY5" fmla="*/ 3817831 h 3960000"/>
                  <a:gd name="connsiteX6" fmla="*/ 3038356 w 3180525"/>
                  <a:gd name="connsiteY6" fmla="*/ 3960000 h 3960000"/>
                  <a:gd name="connsiteX0" fmla="*/ 0 w 3180525"/>
                  <a:gd name="connsiteY0" fmla="*/ 3817831 h 3817831"/>
                  <a:gd name="connsiteX1" fmla="*/ 0 w 3180525"/>
                  <a:gd name="connsiteY1" fmla="*/ 142169 h 3817831"/>
                  <a:gd name="connsiteX2" fmla="*/ 142169 w 3180525"/>
                  <a:gd name="connsiteY2" fmla="*/ 0 h 3817831"/>
                  <a:gd name="connsiteX3" fmla="*/ 3038356 w 3180525"/>
                  <a:gd name="connsiteY3" fmla="*/ 0 h 3817831"/>
                  <a:gd name="connsiteX4" fmla="*/ 3180525 w 3180525"/>
                  <a:gd name="connsiteY4" fmla="*/ 142169 h 3817831"/>
                  <a:gd name="connsiteX5" fmla="*/ 3180525 w 3180525"/>
                  <a:gd name="connsiteY5" fmla="*/ 3817831 h 381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0525" h="3817831">
                    <a:moveTo>
                      <a:pt x="0" y="3817831"/>
                    </a:moveTo>
                    <a:lnTo>
                      <a:pt x="0" y="142169"/>
                    </a:lnTo>
                    <a:cubicBezTo>
                      <a:pt x="0" y="63651"/>
                      <a:pt x="63651" y="0"/>
                      <a:pt x="142169" y="0"/>
                    </a:cubicBezTo>
                    <a:lnTo>
                      <a:pt x="3038356" y="0"/>
                    </a:lnTo>
                    <a:cubicBezTo>
                      <a:pt x="3116874" y="0"/>
                      <a:pt x="3180525" y="63651"/>
                      <a:pt x="3180525" y="142169"/>
                    </a:cubicBezTo>
                    <a:lnTo>
                      <a:pt x="3180525" y="3817831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60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61" name="icon空心圆3"/>
            <p:cNvSpPr/>
            <p:nvPr/>
          </p:nvSpPr>
          <p:spPr>
            <a:xfrm>
              <a:off x="9567927" y="1873835"/>
              <a:ext cx="539749" cy="539750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notebook_235758"/>
            <p:cNvSpPr/>
            <p:nvPr/>
          </p:nvSpPr>
          <p:spPr>
            <a:xfrm>
              <a:off x="9716183" y="1989822"/>
              <a:ext cx="243236" cy="307777"/>
            </a:xfrm>
            <a:custGeom>
              <a:avLst/>
              <a:gdLst>
                <a:gd name="connsiteX0" fmla="*/ 109659 w 479492"/>
                <a:gd name="connsiteY0" fmla="*/ 509493 h 606722"/>
                <a:gd name="connsiteX1" fmla="*/ 98533 w 479492"/>
                <a:gd name="connsiteY1" fmla="*/ 520602 h 606722"/>
                <a:gd name="connsiteX2" fmla="*/ 109659 w 479492"/>
                <a:gd name="connsiteY2" fmla="*/ 531623 h 606722"/>
                <a:gd name="connsiteX3" fmla="*/ 369744 w 479492"/>
                <a:gd name="connsiteY3" fmla="*/ 531623 h 606722"/>
                <a:gd name="connsiteX4" fmla="*/ 380870 w 479492"/>
                <a:gd name="connsiteY4" fmla="*/ 520602 h 606722"/>
                <a:gd name="connsiteX5" fmla="*/ 369744 w 479492"/>
                <a:gd name="connsiteY5" fmla="*/ 509493 h 606722"/>
                <a:gd name="connsiteX6" fmla="*/ 109659 w 479492"/>
                <a:gd name="connsiteY6" fmla="*/ 418218 h 606722"/>
                <a:gd name="connsiteX7" fmla="*/ 98533 w 479492"/>
                <a:gd name="connsiteY7" fmla="*/ 429328 h 606722"/>
                <a:gd name="connsiteX8" fmla="*/ 109659 w 479492"/>
                <a:gd name="connsiteY8" fmla="*/ 440437 h 606722"/>
                <a:gd name="connsiteX9" fmla="*/ 369744 w 479492"/>
                <a:gd name="connsiteY9" fmla="*/ 440437 h 606722"/>
                <a:gd name="connsiteX10" fmla="*/ 380870 w 479492"/>
                <a:gd name="connsiteY10" fmla="*/ 429328 h 606722"/>
                <a:gd name="connsiteX11" fmla="*/ 369744 w 479492"/>
                <a:gd name="connsiteY11" fmla="*/ 418218 h 606722"/>
                <a:gd name="connsiteX12" fmla="*/ 109659 w 479492"/>
                <a:gd name="connsiteY12" fmla="*/ 327033 h 606722"/>
                <a:gd name="connsiteX13" fmla="*/ 98533 w 479492"/>
                <a:gd name="connsiteY13" fmla="*/ 338142 h 606722"/>
                <a:gd name="connsiteX14" fmla="*/ 109659 w 479492"/>
                <a:gd name="connsiteY14" fmla="*/ 349252 h 606722"/>
                <a:gd name="connsiteX15" fmla="*/ 369744 w 479492"/>
                <a:gd name="connsiteY15" fmla="*/ 349252 h 606722"/>
                <a:gd name="connsiteX16" fmla="*/ 380870 w 479492"/>
                <a:gd name="connsiteY16" fmla="*/ 338142 h 606722"/>
                <a:gd name="connsiteX17" fmla="*/ 369744 w 479492"/>
                <a:gd name="connsiteY17" fmla="*/ 327033 h 606722"/>
                <a:gd name="connsiteX18" fmla="*/ 153897 w 479492"/>
                <a:gd name="connsiteY18" fmla="*/ 235758 h 606722"/>
                <a:gd name="connsiteX19" fmla="*/ 142771 w 479492"/>
                <a:gd name="connsiteY19" fmla="*/ 246868 h 606722"/>
                <a:gd name="connsiteX20" fmla="*/ 153897 w 479492"/>
                <a:gd name="connsiteY20" fmla="*/ 257977 h 606722"/>
                <a:gd name="connsiteX21" fmla="*/ 325595 w 479492"/>
                <a:gd name="connsiteY21" fmla="*/ 257977 h 606722"/>
                <a:gd name="connsiteX22" fmla="*/ 336721 w 479492"/>
                <a:gd name="connsiteY22" fmla="*/ 246868 h 606722"/>
                <a:gd name="connsiteX23" fmla="*/ 325595 w 479492"/>
                <a:gd name="connsiteY23" fmla="*/ 235758 h 606722"/>
                <a:gd name="connsiteX24" fmla="*/ 14776 w 479492"/>
                <a:gd name="connsiteY24" fmla="*/ 160748 h 606722"/>
                <a:gd name="connsiteX25" fmla="*/ 464628 w 479492"/>
                <a:gd name="connsiteY25" fmla="*/ 160748 h 606722"/>
                <a:gd name="connsiteX26" fmla="*/ 479492 w 479492"/>
                <a:gd name="connsiteY26" fmla="*/ 175590 h 606722"/>
                <a:gd name="connsiteX27" fmla="*/ 479492 w 479492"/>
                <a:gd name="connsiteY27" fmla="*/ 584503 h 606722"/>
                <a:gd name="connsiteX28" fmla="*/ 457240 w 479492"/>
                <a:gd name="connsiteY28" fmla="*/ 606722 h 606722"/>
                <a:gd name="connsiteX29" fmla="*/ 22252 w 479492"/>
                <a:gd name="connsiteY29" fmla="*/ 606722 h 606722"/>
                <a:gd name="connsiteX30" fmla="*/ 0 w 479492"/>
                <a:gd name="connsiteY30" fmla="*/ 584503 h 606722"/>
                <a:gd name="connsiteX31" fmla="*/ 0 w 479492"/>
                <a:gd name="connsiteY31" fmla="*/ 175590 h 606722"/>
                <a:gd name="connsiteX32" fmla="*/ 14776 w 479492"/>
                <a:gd name="connsiteY32" fmla="*/ 160748 h 606722"/>
                <a:gd name="connsiteX33" fmla="*/ 127995 w 479492"/>
                <a:gd name="connsiteY33" fmla="*/ 0 h 606722"/>
                <a:gd name="connsiteX34" fmla="*/ 150247 w 479492"/>
                <a:gd name="connsiteY34" fmla="*/ 22213 h 606722"/>
                <a:gd name="connsiteX35" fmla="*/ 150247 w 479492"/>
                <a:gd name="connsiteY35" fmla="*/ 40961 h 606722"/>
                <a:gd name="connsiteX36" fmla="*/ 217538 w 479492"/>
                <a:gd name="connsiteY36" fmla="*/ 40961 h 606722"/>
                <a:gd name="connsiteX37" fmla="*/ 217538 w 479492"/>
                <a:gd name="connsiteY37" fmla="*/ 22213 h 606722"/>
                <a:gd name="connsiteX38" fmla="*/ 239702 w 479492"/>
                <a:gd name="connsiteY38" fmla="*/ 0 h 606722"/>
                <a:gd name="connsiteX39" fmla="*/ 261954 w 479492"/>
                <a:gd name="connsiteY39" fmla="*/ 22213 h 606722"/>
                <a:gd name="connsiteX40" fmla="*/ 261954 w 479492"/>
                <a:gd name="connsiteY40" fmla="*/ 40961 h 606722"/>
                <a:gd name="connsiteX41" fmla="*/ 329245 w 479492"/>
                <a:gd name="connsiteY41" fmla="*/ 40961 h 606722"/>
                <a:gd name="connsiteX42" fmla="*/ 329245 w 479492"/>
                <a:gd name="connsiteY42" fmla="*/ 22213 h 606722"/>
                <a:gd name="connsiteX43" fmla="*/ 351497 w 479492"/>
                <a:gd name="connsiteY43" fmla="*/ 0 h 606722"/>
                <a:gd name="connsiteX44" fmla="*/ 373660 w 479492"/>
                <a:gd name="connsiteY44" fmla="*/ 22213 h 606722"/>
                <a:gd name="connsiteX45" fmla="*/ 373660 w 479492"/>
                <a:gd name="connsiteY45" fmla="*/ 40961 h 606722"/>
                <a:gd name="connsiteX46" fmla="*/ 457240 w 479492"/>
                <a:gd name="connsiteY46" fmla="*/ 40961 h 606722"/>
                <a:gd name="connsiteX47" fmla="*/ 479492 w 479492"/>
                <a:gd name="connsiteY47" fmla="*/ 63174 h 606722"/>
                <a:gd name="connsiteX48" fmla="*/ 479492 w 479492"/>
                <a:gd name="connsiteY48" fmla="*/ 123771 h 606722"/>
                <a:gd name="connsiteX49" fmla="*/ 464628 w 479492"/>
                <a:gd name="connsiteY49" fmla="*/ 138520 h 606722"/>
                <a:gd name="connsiteX50" fmla="*/ 14776 w 479492"/>
                <a:gd name="connsiteY50" fmla="*/ 138520 h 606722"/>
                <a:gd name="connsiteX51" fmla="*/ 0 w 479492"/>
                <a:gd name="connsiteY51" fmla="*/ 123771 h 606722"/>
                <a:gd name="connsiteX52" fmla="*/ 0 w 479492"/>
                <a:gd name="connsiteY52" fmla="*/ 63174 h 606722"/>
                <a:gd name="connsiteX53" fmla="*/ 22252 w 479492"/>
                <a:gd name="connsiteY53" fmla="*/ 40961 h 606722"/>
                <a:gd name="connsiteX54" fmla="*/ 105743 w 479492"/>
                <a:gd name="connsiteY54" fmla="*/ 40961 h 606722"/>
                <a:gd name="connsiteX55" fmla="*/ 105743 w 479492"/>
                <a:gd name="connsiteY55" fmla="*/ 22213 h 606722"/>
                <a:gd name="connsiteX56" fmla="*/ 127995 w 479492"/>
                <a:gd name="connsiteY5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79492" h="606722">
                  <a:moveTo>
                    <a:pt x="109659" y="509493"/>
                  </a:moveTo>
                  <a:cubicBezTo>
                    <a:pt x="103518" y="509493"/>
                    <a:pt x="98533" y="514470"/>
                    <a:pt x="98533" y="520602"/>
                  </a:cubicBezTo>
                  <a:cubicBezTo>
                    <a:pt x="98533" y="526735"/>
                    <a:pt x="103518" y="531623"/>
                    <a:pt x="109659" y="531623"/>
                  </a:cubicBezTo>
                  <a:lnTo>
                    <a:pt x="369744" y="531623"/>
                  </a:lnTo>
                  <a:cubicBezTo>
                    <a:pt x="375885" y="531623"/>
                    <a:pt x="380870" y="526735"/>
                    <a:pt x="380870" y="520602"/>
                  </a:cubicBezTo>
                  <a:cubicBezTo>
                    <a:pt x="380870" y="514470"/>
                    <a:pt x="375885" y="509493"/>
                    <a:pt x="369744" y="509493"/>
                  </a:cubicBezTo>
                  <a:close/>
                  <a:moveTo>
                    <a:pt x="109659" y="418218"/>
                  </a:moveTo>
                  <a:cubicBezTo>
                    <a:pt x="103518" y="418218"/>
                    <a:pt x="98533" y="423195"/>
                    <a:pt x="98533" y="429328"/>
                  </a:cubicBezTo>
                  <a:cubicBezTo>
                    <a:pt x="98533" y="435460"/>
                    <a:pt x="103518" y="440437"/>
                    <a:pt x="109659" y="440437"/>
                  </a:cubicBezTo>
                  <a:lnTo>
                    <a:pt x="369744" y="440437"/>
                  </a:lnTo>
                  <a:cubicBezTo>
                    <a:pt x="375885" y="440437"/>
                    <a:pt x="380870" y="435460"/>
                    <a:pt x="380870" y="429328"/>
                  </a:cubicBezTo>
                  <a:cubicBezTo>
                    <a:pt x="380870" y="423195"/>
                    <a:pt x="375885" y="418218"/>
                    <a:pt x="369744" y="418218"/>
                  </a:cubicBezTo>
                  <a:close/>
                  <a:moveTo>
                    <a:pt x="109659" y="327033"/>
                  </a:moveTo>
                  <a:cubicBezTo>
                    <a:pt x="103518" y="327033"/>
                    <a:pt x="98533" y="332010"/>
                    <a:pt x="98533" y="338142"/>
                  </a:cubicBezTo>
                  <a:cubicBezTo>
                    <a:pt x="98533" y="344275"/>
                    <a:pt x="103518" y="349252"/>
                    <a:pt x="109659" y="349252"/>
                  </a:cubicBezTo>
                  <a:lnTo>
                    <a:pt x="369744" y="349252"/>
                  </a:lnTo>
                  <a:cubicBezTo>
                    <a:pt x="375885" y="349252"/>
                    <a:pt x="380870" y="344275"/>
                    <a:pt x="380870" y="338142"/>
                  </a:cubicBezTo>
                  <a:cubicBezTo>
                    <a:pt x="380870" y="332010"/>
                    <a:pt x="375885" y="327033"/>
                    <a:pt x="369744" y="327033"/>
                  </a:cubicBezTo>
                  <a:close/>
                  <a:moveTo>
                    <a:pt x="153897" y="235758"/>
                  </a:moveTo>
                  <a:cubicBezTo>
                    <a:pt x="147755" y="235758"/>
                    <a:pt x="142771" y="240735"/>
                    <a:pt x="142771" y="246868"/>
                  </a:cubicBezTo>
                  <a:cubicBezTo>
                    <a:pt x="142771" y="253000"/>
                    <a:pt x="147755" y="257977"/>
                    <a:pt x="153897" y="257977"/>
                  </a:cubicBezTo>
                  <a:lnTo>
                    <a:pt x="325595" y="257977"/>
                  </a:lnTo>
                  <a:cubicBezTo>
                    <a:pt x="331737" y="257977"/>
                    <a:pt x="336721" y="253000"/>
                    <a:pt x="336721" y="246868"/>
                  </a:cubicBezTo>
                  <a:cubicBezTo>
                    <a:pt x="336721" y="240735"/>
                    <a:pt x="331737" y="235758"/>
                    <a:pt x="325595" y="235758"/>
                  </a:cubicBezTo>
                  <a:close/>
                  <a:moveTo>
                    <a:pt x="14776" y="160748"/>
                  </a:moveTo>
                  <a:lnTo>
                    <a:pt x="464628" y="160748"/>
                  </a:lnTo>
                  <a:cubicBezTo>
                    <a:pt x="472816" y="160748"/>
                    <a:pt x="479492" y="167414"/>
                    <a:pt x="479492" y="175590"/>
                  </a:cubicBezTo>
                  <a:lnTo>
                    <a:pt x="479492" y="584503"/>
                  </a:lnTo>
                  <a:cubicBezTo>
                    <a:pt x="479492" y="596768"/>
                    <a:pt x="469523" y="606722"/>
                    <a:pt x="457240" y="606722"/>
                  </a:cubicBezTo>
                  <a:lnTo>
                    <a:pt x="22252" y="606722"/>
                  </a:lnTo>
                  <a:cubicBezTo>
                    <a:pt x="9969" y="606722"/>
                    <a:pt x="0" y="596768"/>
                    <a:pt x="0" y="584503"/>
                  </a:cubicBezTo>
                  <a:lnTo>
                    <a:pt x="0" y="175590"/>
                  </a:lnTo>
                  <a:cubicBezTo>
                    <a:pt x="0" y="167414"/>
                    <a:pt x="6587" y="160748"/>
                    <a:pt x="14776" y="160748"/>
                  </a:cubicBezTo>
                  <a:close/>
                  <a:moveTo>
                    <a:pt x="127995" y="0"/>
                  </a:moveTo>
                  <a:cubicBezTo>
                    <a:pt x="140278" y="0"/>
                    <a:pt x="150247" y="9951"/>
                    <a:pt x="150247" y="22213"/>
                  </a:cubicBezTo>
                  <a:lnTo>
                    <a:pt x="150247" y="40961"/>
                  </a:lnTo>
                  <a:lnTo>
                    <a:pt x="217538" y="40961"/>
                  </a:lnTo>
                  <a:lnTo>
                    <a:pt x="217538" y="22213"/>
                  </a:lnTo>
                  <a:cubicBezTo>
                    <a:pt x="217538" y="9951"/>
                    <a:pt x="227418" y="0"/>
                    <a:pt x="239702" y="0"/>
                  </a:cubicBezTo>
                  <a:cubicBezTo>
                    <a:pt x="251985" y="0"/>
                    <a:pt x="261954" y="9951"/>
                    <a:pt x="261954" y="22213"/>
                  </a:cubicBezTo>
                  <a:lnTo>
                    <a:pt x="261954" y="40961"/>
                  </a:lnTo>
                  <a:lnTo>
                    <a:pt x="329245" y="40961"/>
                  </a:lnTo>
                  <a:lnTo>
                    <a:pt x="329245" y="22213"/>
                  </a:lnTo>
                  <a:cubicBezTo>
                    <a:pt x="329245" y="9951"/>
                    <a:pt x="339214" y="0"/>
                    <a:pt x="351497" y="0"/>
                  </a:cubicBezTo>
                  <a:cubicBezTo>
                    <a:pt x="363780" y="0"/>
                    <a:pt x="373660" y="9951"/>
                    <a:pt x="373660" y="22213"/>
                  </a:cubicBezTo>
                  <a:lnTo>
                    <a:pt x="373660" y="40961"/>
                  </a:lnTo>
                  <a:lnTo>
                    <a:pt x="457240" y="40961"/>
                  </a:lnTo>
                  <a:cubicBezTo>
                    <a:pt x="469523" y="40961"/>
                    <a:pt x="479492" y="50912"/>
                    <a:pt x="479492" y="63174"/>
                  </a:cubicBezTo>
                  <a:lnTo>
                    <a:pt x="479492" y="123771"/>
                  </a:lnTo>
                  <a:cubicBezTo>
                    <a:pt x="479492" y="131945"/>
                    <a:pt x="472816" y="138520"/>
                    <a:pt x="464628" y="138520"/>
                  </a:cubicBezTo>
                  <a:lnTo>
                    <a:pt x="14776" y="138520"/>
                  </a:lnTo>
                  <a:cubicBezTo>
                    <a:pt x="6587" y="138520"/>
                    <a:pt x="0" y="131945"/>
                    <a:pt x="0" y="123771"/>
                  </a:cubicBezTo>
                  <a:lnTo>
                    <a:pt x="0" y="63174"/>
                  </a:lnTo>
                  <a:cubicBezTo>
                    <a:pt x="0" y="50912"/>
                    <a:pt x="9969" y="40961"/>
                    <a:pt x="22252" y="40961"/>
                  </a:cubicBezTo>
                  <a:lnTo>
                    <a:pt x="105743" y="40961"/>
                  </a:lnTo>
                  <a:lnTo>
                    <a:pt x="105743" y="22213"/>
                  </a:lnTo>
                  <a:cubicBezTo>
                    <a:pt x="105743" y="9951"/>
                    <a:pt x="115712" y="0"/>
                    <a:pt x="12799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概要标题3"/>
            <p:cNvSpPr txBox="1"/>
            <p:nvPr/>
          </p:nvSpPr>
          <p:spPr>
            <a:xfrm>
              <a:off x="9040057" y="2518938"/>
              <a:ext cx="15954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团队管理问题</a:t>
              </a:r>
            </a:p>
          </p:txBody>
        </p:sp>
        <p:sp>
          <p:nvSpPr>
            <p:cNvPr id="162" name="文字描述内容7"/>
            <p:cNvSpPr txBox="1"/>
            <p:nvPr/>
          </p:nvSpPr>
          <p:spPr>
            <a:xfrm>
              <a:off x="8772069" y="3173680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63" name="文字描述内容8"/>
            <p:cNvSpPr txBox="1"/>
            <p:nvPr/>
          </p:nvSpPr>
          <p:spPr>
            <a:xfrm>
              <a:off x="8772069" y="3848142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64" name="文字描述内容9"/>
            <p:cNvSpPr txBox="1"/>
            <p:nvPr/>
          </p:nvSpPr>
          <p:spPr>
            <a:xfrm>
              <a:off x="8772069" y="4522603"/>
              <a:ext cx="2360480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单击输入内容，单击输入内容，单击输入内容</a:t>
              </a:r>
            </a:p>
          </p:txBody>
        </p:sp>
        <p:sp>
          <p:nvSpPr>
            <p:cNvPr id="165" name="空心小圆7"/>
            <p:cNvSpPr/>
            <p:nvPr/>
          </p:nvSpPr>
          <p:spPr>
            <a:xfrm>
              <a:off x="8543053" y="3264579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6" name="空心小圆8"/>
            <p:cNvSpPr/>
            <p:nvPr/>
          </p:nvSpPr>
          <p:spPr>
            <a:xfrm>
              <a:off x="8543053" y="3949530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7" name="空心小圆9"/>
            <p:cNvSpPr/>
            <p:nvPr/>
          </p:nvSpPr>
          <p:spPr>
            <a:xfrm>
              <a:off x="8543053" y="4634481"/>
              <a:ext cx="139794" cy="13979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" name="直接连接符3"/>
            <p:cNvCxnSpPr/>
            <p:nvPr/>
          </p:nvCxnSpPr>
          <p:spPr>
            <a:xfrm>
              <a:off x="9627832" y="3001914"/>
              <a:ext cx="41993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9B8FA46-5A16-D417-961C-037F03F263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2-1</a:t>
            </a:r>
            <a:endParaRPr lang="zh-CN" altLang="en-US" dirty="0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8B051C7A-C548-B4AC-1D86-394794972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具体工作目标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9EA9053-E16F-5B37-CB98-F6A17A89512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04E00AD-7F85-4BD8-9CF9-511440D997CE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A6EF56-B0C7-A047-1413-E61B814421A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 dirty="0"/>
              <a:t>Part 2 </a:t>
            </a:r>
            <a:r>
              <a:rPr lang="zh-CN" altLang="en-US" dirty="0"/>
              <a:t>工作完成情况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75E69166-B6A4-D572-B49B-43A1CF0434F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8</a:t>
            </a:fld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白色矩形"/>
          <p:cNvSpPr/>
          <p:nvPr/>
        </p:nvSpPr>
        <p:spPr>
          <a:xfrm>
            <a:off x="660400" y="1376363"/>
            <a:ext cx="10871200" cy="4752974"/>
          </a:xfrm>
          <a:prstGeom prst="roundRect">
            <a:avLst>
              <a:gd name="adj" fmla="val 2894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1D124C8-C8B2-8130-5B68-3D4CE5B345EA}"/>
              </a:ext>
            </a:extLst>
          </p:cNvPr>
          <p:cNvGrpSpPr/>
          <p:nvPr/>
        </p:nvGrpSpPr>
        <p:grpSpPr>
          <a:xfrm>
            <a:off x="3472549" y="2141712"/>
            <a:ext cx="6372990" cy="2520000"/>
            <a:chOff x="4015318" y="2141712"/>
            <a:chExt cx="6372990" cy="2520000"/>
          </a:xfrm>
        </p:grpSpPr>
        <p:cxnSp>
          <p:nvCxnSpPr>
            <p:cNvPr id="35" name="直接连接符1"/>
            <p:cNvCxnSpPr/>
            <p:nvPr/>
          </p:nvCxnSpPr>
          <p:spPr>
            <a:xfrm>
              <a:off x="4015318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2"/>
            <p:cNvCxnSpPr/>
            <p:nvPr/>
          </p:nvCxnSpPr>
          <p:spPr>
            <a:xfrm>
              <a:off x="4652617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3"/>
            <p:cNvCxnSpPr/>
            <p:nvPr/>
          </p:nvCxnSpPr>
          <p:spPr>
            <a:xfrm>
              <a:off x="5289916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4"/>
            <p:cNvCxnSpPr/>
            <p:nvPr/>
          </p:nvCxnSpPr>
          <p:spPr>
            <a:xfrm>
              <a:off x="5927215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5"/>
            <p:cNvCxnSpPr/>
            <p:nvPr/>
          </p:nvCxnSpPr>
          <p:spPr>
            <a:xfrm>
              <a:off x="6564514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6"/>
            <p:cNvCxnSpPr/>
            <p:nvPr/>
          </p:nvCxnSpPr>
          <p:spPr>
            <a:xfrm>
              <a:off x="7201813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7"/>
            <p:cNvCxnSpPr/>
            <p:nvPr/>
          </p:nvCxnSpPr>
          <p:spPr>
            <a:xfrm>
              <a:off x="7839112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8"/>
            <p:cNvCxnSpPr/>
            <p:nvPr/>
          </p:nvCxnSpPr>
          <p:spPr>
            <a:xfrm>
              <a:off x="8476411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9"/>
            <p:cNvCxnSpPr/>
            <p:nvPr/>
          </p:nvCxnSpPr>
          <p:spPr>
            <a:xfrm>
              <a:off x="9113710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10"/>
            <p:cNvCxnSpPr/>
            <p:nvPr/>
          </p:nvCxnSpPr>
          <p:spPr>
            <a:xfrm>
              <a:off x="9751009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11"/>
            <p:cNvCxnSpPr/>
            <p:nvPr/>
          </p:nvCxnSpPr>
          <p:spPr>
            <a:xfrm>
              <a:off x="10388308" y="2141712"/>
              <a:ext cx="0" cy="252000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E3BE730-A269-8A50-B586-998D903DAB4D}"/>
              </a:ext>
            </a:extLst>
          </p:cNvPr>
          <p:cNvGrpSpPr/>
          <p:nvPr/>
        </p:nvGrpSpPr>
        <p:grpSpPr>
          <a:xfrm>
            <a:off x="2916602" y="4985642"/>
            <a:ext cx="233139" cy="233139"/>
            <a:chOff x="2916602" y="5087832"/>
            <a:chExt cx="233139" cy="233139"/>
          </a:xfrm>
        </p:grpSpPr>
        <p:sp>
          <p:nvSpPr>
            <p:cNvPr id="73" name="空心小圆"/>
            <p:cNvSpPr/>
            <p:nvPr/>
          </p:nvSpPr>
          <p:spPr>
            <a:xfrm>
              <a:off x="2916602" y="5087832"/>
              <a:ext cx="233139" cy="233139"/>
            </a:xfrm>
            <a:prstGeom prst="ellipse">
              <a:avLst/>
            </a:prstGeom>
            <a:noFill/>
            <a:ln w="63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注"/>
            <p:cNvSpPr txBox="1"/>
            <p:nvPr/>
          </p:nvSpPr>
          <p:spPr>
            <a:xfrm>
              <a:off x="2969051" y="5127457"/>
              <a:ext cx="128240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>
                      <a:lumMod val="50000"/>
                    </a:schemeClr>
                  </a:solidFill>
                </a:rPr>
                <a:t>注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25E4CCF-33BD-F27B-1215-0B5D231B9B68}"/>
              </a:ext>
            </a:extLst>
          </p:cNvPr>
          <p:cNvGrpSpPr/>
          <p:nvPr/>
        </p:nvGrpSpPr>
        <p:grpSpPr>
          <a:xfrm>
            <a:off x="3370934" y="4985642"/>
            <a:ext cx="1353601" cy="898124"/>
            <a:chOff x="3370934" y="4985642"/>
            <a:chExt cx="1353601" cy="898124"/>
          </a:xfrm>
        </p:grpSpPr>
        <p:sp>
          <p:nvSpPr>
            <p:cNvPr id="80" name="咖色大括号1"/>
            <p:cNvSpPr/>
            <p:nvPr/>
          </p:nvSpPr>
          <p:spPr>
            <a:xfrm rot="5400000" flipV="1">
              <a:off x="3960536" y="5121649"/>
              <a:ext cx="172876" cy="1351357"/>
            </a:xfrm>
            <a:prstGeom prst="rightBrace">
              <a:avLst>
                <a:gd name="adj1" fmla="val 39444"/>
                <a:gd name="adj2" fmla="val 5000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B561DED-AC85-1EB5-0EF2-FC4095C55187}"/>
                </a:ext>
              </a:extLst>
            </p:cNvPr>
            <p:cNvSpPr/>
            <p:nvPr/>
          </p:nvSpPr>
          <p:spPr>
            <a:xfrm>
              <a:off x="3370934" y="4985642"/>
              <a:ext cx="1353601" cy="861237"/>
            </a:xfrm>
            <a:custGeom>
              <a:avLst/>
              <a:gdLst>
                <a:gd name="connsiteX0" fmla="*/ 50612 w 1353601"/>
                <a:gd name="connsiteY0" fmla="*/ 0 h 861237"/>
                <a:gd name="connsiteX1" fmla="*/ 1301469 w 1353601"/>
                <a:gd name="connsiteY1" fmla="*/ 0 h 861237"/>
                <a:gd name="connsiteX2" fmla="*/ 1352081 w 1353601"/>
                <a:gd name="connsiteY2" fmla="*/ 50612 h 861237"/>
                <a:gd name="connsiteX3" fmla="*/ 1352081 w 1353601"/>
                <a:gd name="connsiteY3" fmla="*/ 676513 h 861237"/>
                <a:gd name="connsiteX4" fmla="*/ 1353601 w 1353601"/>
                <a:gd name="connsiteY4" fmla="*/ 676513 h 861237"/>
                <a:gd name="connsiteX5" fmla="*/ 1352081 w 1353601"/>
                <a:gd name="connsiteY5" fmla="*/ 686053 h 861237"/>
                <a:gd name="connsiteX6" fmla="*/ 1352081 w 1353601"/>
                <a:gd name="connsiteY6" fmla="*/ 722557 h 861237"/>
                <a:gd name="connsiteX7" fmla="*/ 1301469 w 1353601"/>
                <a:gd name="connsiteY7" fmla="*/ 773169 h 861237"/>
                <a:gd name="connsiteX8" fmla="*/ 732882 w 1353601"/>
                <a:gd name="connsiteY8" fmla="*/ 773169 h 861237"/>
                <a:gd name="connsiteX9" fmla="*/ 721301 w 1353601"/>
                <a:gd name="connsiteY9" fmla="*/ 776133 h 861237"/>
                <a:gd name="connsiteX10" fmla="*/ 676801 w 1353601"/>
                <a:gd name="connsiteY10" fmla="*/ 861237 h 861237"/>
                <a:gd name="connsiteX11" fmla="*/ 632300 w 1353601"/>
                <a:gd name="connsiteY11" fmla="*/ 776133 h 861237"/>
                <a:gd name="connsiteX12" fmla="*/ 620719 w 1353601"/>
                <a:gd name="connsiteY12" fmla="*/ 773169 h 861237"/>
                <a:gd name="connsiteX13" fmla="*/ 50612 w 1353601"/>
                <a:gd name="connsiteY13" fmla="*/ 773169 h 861237"/>
                <a:gd name="connsiteX14" fmla="*/ 0 w 1353601"/>
                <a:gd name="connsiteY14" fmla="*/ 722557 h 861237"/>
                <a:gd name="connsiteX15" fmla="*/ 0 w 1353601"/>
                <a:gd name="connsiteY15" fmla="*/ 50612 h 861237"/>
                <a:gd name="connsiteX16" fmla="*/ 50612 w 1353601"/>
                <a:gd name="connsiteY16" fmla="*/ 0 h 86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53601" h="861237">
                  <a:moveTo>
                    <a:pt x="50612" y="0"/>
                  </a:moveTo>
                  <a:lnTo>
                    <a:pt x="1301469" y="0"/>
                  </a:lnTo>
                  <a:cubicBezTo>
                    <a:pt x="1329421" y="0"/>
                    <a:pt x="1352081" y="22660"/>
                    <a:pt x="1352081" y="50612"/>
                  </a:cubicBezTo>
                  <a:lnTo>
                    <a:pt x="1352081" y="676513"/>
                  </a:lnTo>
                  <a:lnTo>
                    <a:pt x="1353601" y="676513"/>
                  </a:lnTo>
                  <a:lnTo>
                    <a:pt x="1352081" y="686053"/>
                  </a:lnTo>
                  <a:lnTo>
                    <a:pt x="1352081" y="722557"/>
                  </a:lnTo>
                  <a:cubicBezTo>
                    <a:pt x="1352081" y="750509"/>
                    <a:pt x="1329421" y="773169"/>
                    <a:pt x="1301469" y="773169"/>
                  </a:cubicBezTo>
                  <a:lnTo>
                    <a:pt x="732882" y="773169"/>
                  </a:lnTo>
                  <a:lnTo>
                    <a:pt x="721301" y="776133"/>
                  </a:lnTo>
                  <a:cubicBezTo>
                    <a:pt x="695150" y="790154"/>
                    <a:pt x="676801" y="822979"/>
                    <a:pt x="676801" y="861237"/>
                  </a:cubicBezTo>
                  <a:cubicBezTo>
                    <a:pt x="676801" y="822979"/>
                    <a:pt x="658451" y="790154"/>
                    <a:pt x="632300" y="776133"/>
                  </a:cubicBezTo>
                  <a:lnTo>
                    <a:pt x="620719" y="773169"/>
                  </a:lnTo>
                  <a:lnTo>
                    <a:pt x="50612" y="773169"/>
                  </a:lnTo>
                  <a:cubicBezTo>
                    <a:pt x="22660" y="773169"/>
                    <a:pt x="0" y="750509"/>
                    <a:pt x="0" y="722557"/>
                  </a:cubicBezTo>
                  <a:lnTo>
                    <a:pt x="0" y="50612"/>
                  </a:lnTo>
                  <a:cubicBezTo>
                    <a:pt x="0" y="22660"/>
                    <a:pt x="22660" y="0"/>
                    <a:pt x="506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数字1"/>
            <p:cNvSpPr txBox="1"/>
            <p:nvPr/>
          </p:nvSpPr>
          <p:spPr>
            <a:xfrm>
              <a:off x="3538021" y="5079863"/>
              <a:ext cx="1017906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6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60%</a:t>
              </a:r>
              <a:endParaRPr lang="zh-CN" altLang="en-US" sz="3600" dirty="0">
                <a:gradFill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endParaRPr>
            </a:p>
          </p:txBody>
        </p:sp>
      </p:grpSp>
      <p:sp>
        <p:nvSpPr>
          <p:cNvPr id="71" name="文字描述内容1"/>
          <p:cNvSpPr txBox="1"/>
          <p:nvPr/>
        </p:nvSpPr>
        <p:spPr>
          <a:xfrm>
            <a:off x="4906020" y="4985642"/>
            <a:ext cx="1768287" cy="7577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</a:rPr>
              <a:t>单击输入内容，单击输入内容，单击输入内容，单击输入内容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4128271-7D73-D022-699B-22EF889978CF}"/>
              </a:ext>
            </a:extLst>
          </p:cNvPr>
          <p:cNvGrpSpPr/>
          <p:nvPr/>
        </p:nvGrpSpPr>
        <p:grpSpPr>
          <a:xfrm>
            <a:off x="7225668" y="4985642"/>
            <a:ext cx="1352081" cy="898124"/>
            <a:chOff x="6969615" y="4985642"/>
            <a:chExt cx="1352081" cy="898124"/>
          </a:xfrm>
        </p:grpSpPr>
        <p:sp>
          <p:nvSpPr>
            <p:cNvPr id="85" name="咖色大括号2"/>
            <p:cNvSpPr/>
            <p:nvPr/>
          </p:nvSpPr>
          <p:spPr>
            <a:xfrm rot="5400000" flipV="1">
              <a:off x="7559218" y="5121649"/>
              <a:ext cx="172876" cy="1351357"/>
            </a:xfrm>
            <a:prstGeom prst="rightBrace">
              <a:avLst>
                <a:gd name="adj1" fmla="val 39444"/>
                <a:gd name="adj2" fmla="val 5000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BD820A6-1B85-1DC4-9309-2A2D2C92A60F}"/>
                </a:ext>
              </a:extLst>
            </p:cNvPr>
            <p:cNvSpPr/>
            <p:nvPr/>
          </p:nvSpPr>
          <p:spPr>
            <a:xfrm>
              <a:off x="6969615" y="4985642"/>
              <a:ext cx="1352081" cy="865533"/>
            </a:xfrm>
            <a:custGeom>
              <a:avLst/>
              <a:gdLst>
                <a:gd name="connsiteX0" fmla="*/ 50612 w 1352081"/>
                <a:gd name="connsiteY0" fmla="*/ 0 h 865533"/>
                <a:gd name="connsiteX1" fmla="*/ 1301469 w 1352081"/>
                <a:gd name="connsiteY1" fmla="*/ 0 h 865533"/>
                <a:gd name="connsiteX2" fmla="*/ 1352081 w 1352081"/>
                <a:gd name="connsiteY2" fmla="*/ 50612 h 865533"/>
                <a:gd name="connsiteX3" fmla="*/ 1352081 w 1352081"/>
                <a:gd name="connsiteY3" fmla="*/ 722558 h 865533"/>
                <a:gd name="connsiteX4" fmla="*/ 1301469 w 1352081"/>
                <a:gd name="connsiteY4" fmla="*/ 773170 h 865533"/>
                <a:gd name="connsiteX5" fmla="*/ 1278863 w 1352081"/>
                <a:gd name="connsiteY5" fmla="*/ 773170 h 865533"/>
                <a:gd name="connsiteX6" fmla="*/ 1278857 w 1352081"/>
                <a:gd name="connsiteY6" fmla="*/ 773172 h 865533"/>
                <a:gd name="connsiteX7" fmla="*/ 748903 w 1352081"/>
                <a:gd name="connsiteY7" fmla="*/ 773172 h 865533"/>
                <a:gd name="connsiteX8" fmla="*/ 676041 w 1352081"/>
                <a:gd name="connsiteY8" fmla="*/ 865533 h 865533"/>
                <a:gd name="connsiteX9" fmla="*/ 603179 w 1352081"/>
                <a:gd name="connsiteY9" fmla="*/ 773172 h 865533"/>
                <a:gd name="connsiteX10" fmla="*/ 73224 w 1352081"/>
                <a:gd name="connsiteY10" fmla="*/ 773172 h 865533"/>
                <a:gd name="connsiteX11" fmla="*/ 73218 w 1352081"/>
                <a:gd name="connsiteY11" fmla="*/ 773170 h 865533"/>
                <a:gd name="connsiteX12" fmla="*/ 50612 w 1352081"/>
                <a:gd name="connsiteY12" fmla="*/ 773170 h 865533"/>
                <a:gd name="connsiteX13" fmla="*/ 0 w 1352081"/>
                <a:gd name="connsiteY13" fmla="*/ 722558 h 865533"/>
                <a:gd name="connsiteX14" fmla="*/ 0 w 1352081"/>
                <a:gd name="connsiteY14" fmla="*/ 50612 h 865533"/>
                <a:gd name="connsiteX15" fmla="*/ 50612 w 1352081"/>
                <a:gd name="connsiteY15" fmla="*/ 0 h 86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2081" h="865533">
                  <a:moveTo>
                    <a:pt x="50612" y="0"/>
                  </a:moveTo>
                  <a:lnTo>
                    <a:pt x="1301469" y="0"/>
                  </a:lnTo>
                  <a:cubicBezTo>
                    <a:pt x="1329421" y="0"/>
                    <a:pt x="1352081" y="22660"/>
                    <a:pt x="1352081" y="50612"/>
                  </a:cubicBezTo>
                  <a:lnTo>
                    <a:pt x="1352081" y="722558"/>
                  </a:lnTo>
                  <a:cubicBezTo>
                    <a:pt x="1352081" y="750510"/>
                    <a:pt x="1329421" y="773170"/>
                    <a:pt x="1301469" y="773170"/>
                  </a:cubicBezTo>
                  <a:lnTo>
                    <a:pt x="1278863" y="773170"/>
                  </a:lnTo>
                  <a:lnTo>
                    <a:pt x="1278857" y="773172"/>
                  </a:lnTo>
                  <a:lnTo>
                    <a:pt x="748903" y="773172"/>
                  </a:lnTo>
                  <a:cubicBezTo>
                    <a:pt x="708662" y="773172"/>
                    <a:pt x="676041" y="814523"/>
                    <a:pt x="676041" y="865533"/>
                  </a:cubicBezTo>
                  <a:cubicBezTo>
                    <a:pt x="676041" y="814523"/>
                    <a:pt x="643420" y="773172"/>
                    <a:pt x="603179" y="773172"/>
                  </a:cubicBezTo>
                  <a:lnTo>
                    <a:pt x="73224" y="773172"/>
                  </a:lnTo>
                  <a:lnTo>
                    <a:pt x="73218" y="773170"/>
                  </a:lnTo>
                  <a:lnTo>
                    <a:pt x="50612" y="773170"/>
                  </a:lnTo>
                  <a:cubicBezTo>
                    <a:pt x="22660" y="773170"/>
                    <a:pt x="0" y="750510"/>
                    <a:pt x="0" y="722558"/>
                  </a:cubicBezTo>
                  <a:lnTo>
                    <a:pt x="0" y="50612"/>
                  </a:lnTo>
                  <a:cubicBezTo>
                    <a:pt x="0" y="22660"/>
                    <a:pt x="22660" y="0"/>
                    <a:pt x="506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9" name="数字2"/>
            <p:cNvSpPr txBox="1"/>
            <p:nvPr/>
          </p:nvSpPr>
          <p:spPr>
            <a:xfrm>
              <a:off x="7136702" y="5079863"/>
              <a:ext cx="1017906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600" dirty="0"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80%</a:t>
              </a:r>
              <a:endParaRPr lang="zh-CN" altLang="en-US" sz="3600" dirty="0">
                <a:gradFill>
                  <a:gsLst>
                    <a:gs pos="0">
                      <a:schemeClr val="accent1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endParaRPr>
            </a:p>
          </p:txBody>
        </p:sp>
      </p:grpSp>
      <p:sp>
        <p:nvSpPr>
          <p:cNvPr id="78" name="文字描述内容2"/>
          <p:cNvSpPr txBox="1"/>
          <p:nvPr/>
        </p:nvSpPr>
        <p:spPr>
          <a:xfrm>
            <a:off x="8760754" y="4985642"/>
            <a:ext cx="1768287" cy="7577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</a:rPr>
              <a:t>单击输入内容，单击输入内容，单击输入内容，单击输入内容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31E9586A-992E-AC6F-D6EC-AFD3BD6CE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2-2</a:t>
            </a:r>
            <a:endParaRPr lang="zh-CN" altLang="en-US" dirty="0"/>
          </a:p>
        </p:txBody>
      </p:sp>
      <p:sp>
        <p:nvSpPr>
          <p:cNvPr id="15" name="标题 14">
            <a:extLst>
              <a:ext uri="{FF2B5EF4-FFF2-40B4-BE49-F238E27FC236}">
                <a16:creationId xmlns:a16="http://schemas.microsoft.com/office/drawing/2014/main" id="{6E6F1EE3-8A74-C5AD-E7B9-26403929E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项目进展情况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E7F4141-AF8A-5CC6-26A5-AAE65C2F5A2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B79A6A7-5DF5-4EB8-9A29-F3497E479311}" type="datetime1">
              <a:rPr lang="zh-CN" altLang="en-US" smtClean="0"/>
              <a:t>2023/7/3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7810F740-FDE7-0305-EF9F-1FA5C323A7F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</a:rPr>
              <a:t>Part 2 </a:t>
            </a:r>
            <a:r>
              <a:rPr lang="zh-CN" altLang="en-US" dirty="0">
                <a:latin typeface="+mn-ea"/>
              </a:rPr>
              <a:t>工作完成情况</a:t>
            </a:r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0D5551E3-480C-C523-D80B-5F9C55B18F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9</a:t>
            </a:fld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40D26D2-7696-F9EA-394B-9E56590144DE}"/>
              </a:ext>
            </a:extLst>
          </p:cNvPr>
          <p:cNvGrpSpPr/>
          <p:nvPr/>
        </p:nvGrpSpPr>
        <p:grpSpPr>
          <a:xfrm>
            <a:off x="660404" y="1376362"/>
            <a:ext cx="2130575" cy="4752975"/>
            <a:chOff x="660404" y="1376362"/>
            <a:chExt cx="2130575" cy="4752975"/>
          </a:xfrm>
        </p:grpSpPr>
        <p:sp>
          <p:nvSpPr>
            <p:cNvPr id="8" name="咖色矩形"/>
            <p:cNvSpPr/>
            <p:nvPr/>
          </p:nvSpPr>
          <p:spPr>
            <a:xfrm rot="16200000">
              <a:off x="-650795" y="2687562"/>
              <a:ext cx="4752974" cy="2130575"/>
            </a:xfrm>
            <a:prstGeom prst="round2SameRect">
              <a:avLst>
                <a:gd name="adj1" fmla="val 5215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白色大括号"/>
            <p:cNvSpPr/>
            <p:nvPr/>
          </p:nvSpPr>
          <p:spPr>
            <a:xfrm>
              <a:off x="2433873" y="1376362"/>
              <a:ext cx="357106" cy="4752974"/>
            </a:xfrm>
            <a:prstGeom prst="leftBrace">
              <a:avLst>
                <a:gd name="adj1" fmla="val 49991"/>
                <a:gd name="adj2" fmla="val 8483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78ECB0F-C97C-4543-E361-802904FB8CA6}"/>
                </a:ext>
              </a:extLst>
            </p:cNvPr>
            <p:cNvGrpSpPr/>
            <p:nvPr/>
          </p:nvGrpSpPr>
          <p:grpSpPr>
            <a:xfrm>
              <a:off x="911348" y="5170358"/>
              <a:ext cx="1412655" cy="528692"/>
              <a:chOff x="1011065" y="5182197"/>
              <a:chExt cx="1412655" cy="528692"/>
            </a:xfrm>
          </p:grpSpPr>
          <p:sp>
            <p:nvSpPr>
              <p:cNvPr id="13" name="iconfont-10313-5038941"/>
              <p:cNvSpPr/>
              <p:nvPr/>
            </p:nvSpPr>
            <p:spPr>
              <a:xfrm>
                <a:off x="1011065" y="5236279"/>
                <a:ext cx="426804" cy="426891"/>
              </a:xfrm>
              <a:custGeom>
                <a:avLst/>
                <a:gdLst>
                  <a:gd name="connsiteX0" fmla="*/ 420256 w 487569"/>
                  <a:gd name="connsiteY0" fmla="*/ 305743 h 487669"/>
                  <a:gd name="connsiteX1" fmla="*/ 410993 w 487569"/>
                  <a:gd name="connsiteY1" fmla="*/ 309564 h 487669"/>
                  <a:gd name="connsiteX2" fmla="*/ 341751 w 487569"/>
                  <a:gd name="connsiteY2" fmla="*/ 378854 h 487669"/>
                  <a:gd name="connsiteX3" fmla="*/ 302273 w 487569"/>
                  <a:gd name="connsiteY3" fmla="*/ 339328 h 487669"/>
                  <a:gd name="connsiteX4" fmla="*/ 283748 w 487569"/>
                  <a:gd name="connsiteY4" fmla="*/ 339328 h 487669"/>
                  <a:gd name="connsiteX5" fmla="*/ 283748 w 487569"/>
                  <a:gd name="connsiteY5" fmla="*/ 357852 h 487669"/>
                  <a:gd name="connsiteX6" fmla="*/ 332560 w 487569"/>
                  <a:gd name="connsiteY6" fmla="*/ 406665 h 487669"/>
                  <a:gd name="connsiteX7" fmla="*/ 351085 w 487569"/>
                  <a:gd name="connsiteY7" fmla="*/ 406665 h 487669"/>
                  <a:gd name="connsiteX8" fmla="*/ 352038 w 487569"/>
                  <a:gd name="connsiteY8" fmla="*/ 405569 h 487669"/>
                  <a:gd name="connsiteX9" fmla="*/ 429518 w 487569"/>
                  <a:gd name="connsiteY9" fmla="*/ 328089 h 487669"/>
                  <a:gd name="connsiteX10" fmla="*/ 429518 w 487569"/>
                  <a:gd name="connsiteY10" fmla="*/ 309564 h 487669"/>
                  <a:gd name="connsiteX11" fmla="*/ 420256 w 487569"/>
                  <a:gd name="connsiteY11" fmla="*/ 305743 h 487669"/>
                  <a:gd name="connsiteX12" fmla="*/ 90299 w 487569"/>
                  <a:gd name="connsiteY12" fmla="*/ 288926 h 487669"/>
                  <a:gd name="connsiteX13" fmla="*/ 71868 w 487569"/>
                  <a:gd name="connsiteY13" fmla="*/ 306975 h 487669"/>
                  <a:gd name="connsiteX14" fmla="*/ 90299 w 487569"/>
                  <a:gd name="connsiteY14" fmla="*/ 325023 h 487669"/>
                  <a:gd name="connsiteX15" fmla="*/ 126400 w 487569"/>
                  <a:gd name="connsiteY15" fmla="*/ 325023 h 487669"/>
                  <a:gd name="connsiteX16" fmla="*/ 144783 w 487569"/>
                  <a:gd name="connsiteY16" fmla="*/ 306975 h 487669"/>
                  <a:gd name="connsiteX17" fmla="*/ 126400 w 487569"/>
                  <a:gd name="connsiteY17" fmla="*/ 288926 h 487669"/>
                  <a:gd name="connsiteX18" fmla="*/ 352085 w 487569"/>
                  <a:gd name="connsiteY18" fmla="*/ 216654 h 487669"/>
                  <a:gd name="connsiteX19" fmla="*/ 487569 w 487569"/>
                  <a:gd name="connsiteY19" fmla="*/ 352185 h 487669"/>
                  <a:gd name="connsiteX20" fmla="*/ 352085 w 487569"/>
                  <a:gd name="connsiteY20" fmla="*/ 487669 h 487669"/>
                  <a:gd name="connsiteX21" fmla="*/ 216554 w 487569"/>
                  <a:gd name="connsiteY21" fmla="*/ 352185 h 487669"/>
                  <a:gd name="connsiteX22" fmla="*/ 352085 w 487569"/>
                  <a:gd name="connsiteY22" fmla="*/ 216654 h 487669"/>
                  <a:gd name="connsiteX23" fmla="*/ 90299 w 487569"/>
                  <a:gd name="connsiteY23" fmla="*/ 180584 h 487669"/>
                  <a:gd name="connsiteX24" fmla="*/ 72201 w 487569"/>
                  <a:gd name="connsiteY24" fmla="*/ 198633 h 487669"/>
                  <a:gd name="connsiteX25" fmla="*/ 90299 w 487569"/>
                  <a:gd name="connsiteY25" fmla="*/ 216682 h 487669"/>
                  <a:gd name="connsiteX26" fmla="*/ 162548 w 487569"/>
                  <a:gd name="connsiteY26" fmla="*/ 216682 h 487669"/>
                  <a:gd name="connsiteX27" fmla="*/ 180598 w 487569"/>
                  <a:gd name="connsiteY27" fmla="*/ 198633 h 487669"/>
                  <a:gd name="connsiteX28" fmla="*/ 162548 w 487569"/>
                  <a:gd name="connsiteY28" fmla="*/ 180584 h 487669"/>
                  <a:gd name="connsiteX29" fmla="*/ 90299 w 487569"/>
                  <a:gd name="connsiteY29" fmla="*/ 72243 h 487669"/>
                  <a:gd name="connsiteX30" fmla="*/ 72201 w 487569"/>
                  <a:gd name="connsiteY30" fmla="*/ 90292 h 487669"/>
                  <a:gd name="connsiteX31" fmla="*/ 90299 w 487569"/>
                  <a:gd name="connsiteY31" fmla="*/ 108341 h 487669"/>
                  <a:gd name="connsiteX32" fmla="*/ 306998 w 487569"/>
                  <a:gd name="connsiteY32" fmla="*/ 108341 h 487669"/>
                  <a:gd name="connsiteX33" fmla="*/ 325048 w 487569"/>
                  <a:gd name="connsiteY33" fmla="*/ 90292 h 487669"/>
                  <a:gd name="connsiteX34" fmla="*/ 306998 w 487569"/>
                  <a:gd name="connsiteY34" fmla="*/ 72243 h 487669"/>
                  <a:gd name="connsiteX35" fmla="*/ 36101 w 487569"/>
                  <a:gd name="connsiteY35" fmla="*/ 0 h 487669"/>
                  <a:gd name="connsiteX36" fmla="*/ 361196 w 487569"/>
                  <a:gd name="connsiteY36" fmla="*/ 0 h 487669"/>
                  <a:gd name="connsiteX37" fmla="*/ 397297 w 487569"/>
                  <a:gd name="connsiteY37" fmla="*/ 36098 h 487669"/>
                  <a:gd name="connsiteX38" fmla="*/ 397297 w 487569"/>
                  <a:gd name="connsiteY38" fmla="*/ 186680 h 487669"/>
                  <a:gd name="connsiteX39" fmla="*/ 352147 w 487569"/>
                  <a:gd name="connsiteY39" fmla="*/ 180584 h 487669"/>
                  <a:gd name="connsiteX40" fmla="*/ 194081 w 487569"/>
                  <a:gd name="connsiteY40" fmla="*/ 285378 h 487669"/>
                  <a:gd name="connsiteX41" fmla="*/ 180602 w 487569"/>
                  <a:gd name="connsiteY41" fmla="*/ 352148 h 487669"/>
                  <a:gd name="connsiteX42" fmla="*/ 180598 w 487569"/>
                  <a:gd name="connsiteY42" fmla="*/ 352121 h 487669"/>
                  <a:gd name="connsiteX43" fmla="*/ 180598 w 487569"/>
                  <a:gd name="connsiteY43" fmla="*/ 352168 h 487669"/>
                  <a:gd name="connsiteX44" fmla="*/ 180602 w 487569"/>
                  <a:gd name="connsiteY44" fmla="*/ 352148 h 487669"/>
                  <a:gd name="connsiteX45" fmla="*/ 188665 w 487569"/>
                  <a:gd name="connsiteY45" fmla="*/ 404273 h 487669"/>
                  <a:gd name="connsiteX46" fmla="*/ 212270 w 487569"/>
                  <a:gd name="connsiteY46" fmla="*/ 451461 h 487669"/>
                  <a:gd name="connsiteX47" fmla="*/ 36101 w 487569"/>
                  <a:gd name="connsiteY47" fmla="*/ 451461 h 487669"/>
                  <a:gd name="connsiteX48" fmla="*/ 0 w 487569"/>
                  <a:gd name="connsiteY48" fmla="*/ 415363 h 487669"/>
                  <a:gd name="connsiteX49" fmla="*/ 0 w 487569"/>
                  <a:gd name="connsiteY49" fmla="*/ 36098 h 487669"/>
                  <a:gd name="connsiteX50" fmla="*/ 36101 w 487569"/>
                  <a:gd name="connsiteY50" fmla="*/ 0 h 48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487569" h="487669">
                    <a:moveTo>
                      <a:pt x="420256" y="305743"/>
                    </a:moveTo>
                    <a:cubicBezTo>
                      <a:pt x="416910" y="305743"/>
                      <a:pt x="413565" y="307016"/>
                      <a:pt x="410993" y="309564"/>
                    </a:cubicBezTo>
                    <a:lnTo>
                      <a:pt x="341751" y="378854"/>
                    </a:lnTo>
                    <a:lnTo>
                      <a:pt x="302273" y="339328"/>
                    </a:lnTo>
                    <a:cubicBezTo>
                      <a:pt x="297130" y="334232"/>
                      <a:pt x="288844" y="334232"/>
                      <a:pt x="283748" y="339328"/>
                    </a:cubicBezTo>
                    <a:cubicBezTo>
                      <a:pt x="278653" y="344471"/>
                      <a:pt x="278653" y="352709"/>
                      <a:pt x="283748" y="357852"/>
                    </a:cubicBezTo>
                    <a:lnTo>
                      <a:pt x="332560" y="406665"/>
                    </a:lnTo>
                    <a:cubicBezTo>
                      <a:pt x="337656" y="411760"/>
                      <a:pt x="345942" y="411760"/>
                      <a:pt x="351085" y="406665"/>
                    </a:cubicBezTo>
                    <a:cubicBezTo>
                      <a:pt x="351419" y="406331"/>
                      <a:pt x="351752" y="405950"/>
                      <a:pt x="352038" y="405569"/>
                    </a:cubicBezTo>
                    <a:lnTo>
                      <a:pt x="429518" y="328089"/>
                    </a:lnTo>
                    <a:cubicBezTo>
                      <a:pt x="434614" y="322946"/>
                      <a:pt x="434614" y="314707"/>
                      <a:pt x="429518" y="309564"/>
                    </a:cubicBezTo>
                    <a:cubicBezTo>
                      <a:pt x="426947" y="307016"/>
                      <a:pt x="423601" y="305743"/>
                      <a:pt x="420256" y="305743"/>
                    </a:cubicBezTo>
                    <a:close/>
                    <a:moveTo>
                      <a:pt x="90299" y="288926"/>
                    </a:moveTo>
                    <a:cubicBezTo>
                      <a:pt x="80155" y="288735"/>
                      <a:pt x="71868" y="296879"/>
                      <a:pt x="71868" y="306975"/>
                    </a:cubicBezTo>
                    <a:cubicBezTo>
                      <a:pt x="71868" y="317071"/>
                      <a:pt x="80155" y="325214"/>
                      <a:pt x="90299" y="325023"/>
                    </a:cubicBezTo>
                    <a:lnTo>
                      <a:pt x="126400" y="325023"/>
                    </a:lnTo>
                    <a:cubicBezTo>
                      <a:pt x="136496" y="325214"/>
                      <a:pt x="144783" y="317071"/>
                      <a:pt x="144783" y="306975"/>
                    </a:cubicBezTo>
                    <a:cubicBezTo>
                      <a:pt x="144783" y="296879"/>
                      <a:pt x="136496" y="288735"/>
                      <a:pt x="126400" y="288926"/>
                    </a:cubicBezTo>
                    <a:close/>
                    <a:moveTo>
                      <a:pt x="352085" y="216654"/>
                    </a:moveTo>
                    <a:cubicBezTo>
                      <a:pt x="426899" y="216654"/>
                      <a:pt x="487569" y="277324"/>
                      <a:pt x="487569" y="352185"/>
                    </a:cubicBezTo>
                    <a:cubicBezTo>
                      <a:pt x="487569" y="426999"/>
                      <a:pt x="426899" y="487669"/>
                      <a:pt x="352085" y="487669"/>
                    </a:cubicBezTo>
                    <a:cubicBezTo>
                      <a:pt x="277224" y="487669"/>
                      <a:pt x="216554" y="426999"/>
                      <a:pt x="216554" y="352185"/>
                    </a:cubicBezTo>
                    <a:cubicBezTo>
                      <a:pt x="216554" y="277324"/>
                      <a:pt x="277224" y="216654"/>
                      <a:pt x="352085" y="216654"/>
                    </a:cubicBezTo>
                    <a:close/>
                    <a:moveTo>
                      <a:pt x="90299" y="180584"/>
                    </a:moveTo>
                    <a:cubicBezTo>
                      <a:pt x="80298" y="180584"/>
                      <a:pt x="72201" y="188680"/>
                      <a:pt x="72201" y="198633"/>
                    </a:cubicBezTo>
                    <a:cubicBezTo>
                      <a:pt x="72201" y="208586"/>
                      <a:pt x="80298" y="216682"/>
                      <a:pt x="90299" y="216682"/>
                    </a:cubicBezTo>
                    <a:lnTo>
                      <a:pt x="162548" y="216682"/>
                    </a:lnTo>
                    <a:cubicBezTo>
                      <a:pt x="172502" y="216682"/>
                      <a:pt x="180598" y="208586"/>
                      <a:pt x="180598" y="198633"/>
                    </a:cubicBezTo>
                    <a:cubicBezTo>
                      <a:pt x="180598" y="188680"/>
                      <a:pt x="172502" y="180584"/>
                      <a:pt x="162548" y="180584"/>
                    </a:cubicBezTo>
                    <a:close/>
                    <a:moveTo>
                      <a:pt x="90299" y="72243"/>
                    </a:moveTo>
                    <a:cubicBezTo>
                      <a:pt x="80298" y="72243"/>
                      <a:pt x="72201" y="80339"/>
                      <a:pt x="72201" y="90292"/>
                    </a:cubicBezTo>
                    <a:cubicBezTo>
                      <a:pt x="72201" y="100245"/>
                      <a:pt x="80298" y="108341"/>
                      <a:pt x="90299" y="108341"/>
                    </a:cubicBezTo>
                    <a:lnTo>
                      <a:pt x="306998" y="108341"/>
                    </a:lnTo>
                    <a:cubicBezTo>
                      <a:pt x="316952" y="108341"/>
                      <a:pt x="325048" y="100245"/>
                      <a:pt x="325048" y="90292"/>
                    </a:cubicBezTo>
                    <a:cubicBezTo>
                      <a:pt x="325048" y="80339"/>
                      <a:pt x="316952" y="72243"/>
                      <a:pt x="306998" y="72243"/>
                    </a:cubicBezTo>
                    <a:close/>
                    <a:moveTo>
                      <a:pt x="36101" y="0"/>
                    </a:moveTo>
                    <a:lnTo>
                      <a:pt x="361196" y="0"/>
                    </a:lnTo>
                    <a:cubicBezTo>
                      <a:pt x="381104" y="47"/>
                      <a:pt x="397249" y="16192"/>
                      <a:pt x="397297" y="36098"/>
                    </a:cubicBezTo>
                    <a:lnTo>
                      <a:pt x="397297" y="186680"/>
                    </a:lnTo>
                    <a:cubicBezTo>
                      <a:pt x="382581" y="182632"/>
                      <a:pt x="367388" y="180584"/>
                      <a:pt x="352147" y="180584"/>
                    </a:cubicBezTo>
                    <a:cubicBezTo>
                      <a:pt x="281101" y="180584"/>
                      <a:pt x="220128" y="223793"/>
                      <a:pt x="194081" y="285378"/>
                    </a:cubicBezTo>
                    <a:lnTo>
                      <a:pt x="180602" y="352148"/>
                    </a:lnTo>
                    <a:lnTo>
                      <a:pt x="180598" y="352121"/>
                    </a:lnTo>
                    <a:lnTo>
                      <a:pt x="180598" y="352168"/>
                    </a:lnTo>
                    <a:lnTo>
                      <a:pt x="180602" y="352148"/>
                    </a:lnTo>
                    <a:lnTo>
                      <a:pt x="188665" y="404273"/>
                    </a:lnTo>
                    <a:cubicBezTo>
                      <a:pt x="194005" y="421030"/>
                      <a:pt x="201935" y="436960"/>
                      <a:pt x="212270" y="451461"/>
                    </a:cubicBezTo>
                    <a:lnTo>
                      <a:pt x="36101" y="451461"/>
                    </a:lnTo>
                    <a:cubicBezTo>
                      <a:pt x="16193" y="451414"/>
                      <a:pt x="48" y="435270"/>
                      <a:pt x="0" y="415363"/>
                    </a:cubicBezTo>
                    <a:lnTo>
                      <a:pt x="0" y="36098"/>
                    </a:lnTo>
                    <a:cubicBezTo>
                      <a:pt x="48" y="16192"/>
                      <a:pt x="16193" y="47"/>
                      <a:pt x="36101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甘特图"/>
              <p:cNvSpPr txBox="1"/>
              <p:nvPr/>
            </p:nvSpPr>
            <p:spPr>
              <a:xfrm>
                <a:off x="1572975" y="5182197"/>
                <a:ext cx="7694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latin typeface="+mj-ea"/>
                    <a:ea typeface="+mj-ea"/>
                  </a:rPr>
                  <a:t>甘特图</a:t>
                </a:r>
              </a:p>
            </p:txBody>
          </p:sp>
          <p:sp>
            <p:nvSpPr>
              <p:cNvPr id="17" name="Gantt Chart"/>
              <p:cNvSpPr txBox="1"/>
              <p:nvPr/>
            </p:nvSpPr>
            <p:spPr>
              <a:xfrm>
                <a:off x="1491670" y="5526223"/>
                <a:ext cx="932050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latin typeface="+mj-lt"/>
                  </a:rPr>
                  <a:t>Gantt Chart</a:t>
                </a:r>
                <a:endParaRPr lang="zh-CN" altLang="en-US" sz="12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14" name="列标签1"/>
            <p:cNvSpPr txBox="1"/>
            <p:nvPr/>
          </p:nvSpPr>
          <p:spPr>
            <a:xfrm>
              <a:off x="997579" y="2334923"/>
              <a:ext cx="123431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01</a:t>
              </a: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｜具体内容</a:t>
              </a:r>
            </a:p>
          </p:txBody>
        </p:sp>
        <p:sp>
          <p:nvSpPr>
            <p:cNvPr id="59" name="列标签2"/>
            <p:cNvSpPr txBox="1"/>
            <p:nvPr/>
          </p:nvSpPr>
          <p:spPr>
            <a:xfrm>
              <a:off x="997579" y="2842204"/>
              <a:ext cx="123431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02</a:t>
              </a: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｜具体内容</a:t>
              </a:r>
            </a:p>
          </p:txBody>
        </p:sp>
        <p:sp>
          <p:nvSpPr>
            <p:cNvPr id="62" name="列标签3"/>
            <p:cNvSpPr txBox="1"/>
            <p:nvPr/>
          </p:nvSpPr>
          <p:spPr>
            <a:xfrm>
              <a:off x="997579" y="3349485"/>
              <a:ext cx="123431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03</a:t>
              </a: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｜具体内容</a:t>
              </a:r>
            </a:p>
          </p:txBody>
        </p:sp>
        <p:sp>
          <p:nvSpPr>
            <p:cNvPr id="65" name="列标签4"/>
            <p:cNvSpPr txBox="1"/>
            <p:nvPr/>
          </p:nvSpPr>
          <p:spPr>
            <a:xfrm>
              <a:off x="997579" y="3856766"/>
              <a:ext cx="123431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04</a:t>
              </a: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｜具体内容</a:t>
              </a:r>
            </a:p>
          </p:txBody>
        </p:sp>
        <p:sp>
          <p:nvSpPr>
            <p:cNvPr id="68" name="列标签5"/>
            <p:cNvSpPr txBox="1"/>
            <p:nvPr/>
          </p:nvSpPr>
          <p:spPr>
            <a:xfrm>
              <a:off x="997579" y="4364045"/>
              <a:ext cx="123431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05</a:t>
              </a: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｜具体内容</a:t>
              </a:r>
            </a:p>
          </p:txBody>
        </p:sp>
        <p:sp>
          <p:nvSpPr>
            <p:cNvPr id="4" name="列标签1">
              <a:extLst>
                <a:ext uri="{FF2B5EF4-FFF2-40B4-BE49-F238E27FC236}">
                  <a16:creationId xmlns:a16="http://schemas.microsoft.com/office/drawing/2014/main" id="{6A1DAE20-9B0E-05AA-8892-A5EB920CEBD7}"/>
                </a:ext>
              </a:extLst>
            </p:cNvPr>
            <p:cNvSpPr txBox="1"/>
            <p:nvPr/>
          </p:nvSpPr>
          <p:spPr>
            <a:xfrm>
              <a:off x="1204366" y="1786207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项目内容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19CEA1C-12FC-7646-9838-C278906AF4F2}"/>
              </a:ext>
            </a:extLst>
          </p:cNvPr>
          <p:cNvGrpSpPr/>
          <p:nvPr/>
        </p:nvGrpSpPr>
        <p:grpSpPr>
          <a:xfrm>
            <a:off x="2790979" y="1755429"/>
            <a:ext cx="8547824" cy="307777"/>
            <a:chOff x="2790979" y="1755429"/>
            <a:chExt cx="8547824" cy="307777"/>
          </a:xfrm>
        </p:grpSpPr>
        <p:sp>
          <p:nvSpPr>
            <p:cNvPr id="20" name="月份1"/>
            <p:cNvSpPr txBox="1"/>
            <p:nvPr/>
          </p:nvSpPr>
          <p:spPr>
            <a:xfrm>
              <a:off x="2790979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1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21" name="月份2"/>
            <p:cNvSpPr txBox="1"/>
            <p:nvPr/>
          </p:nvSpPr>
          <p:spPr>
            <a:xfrm>
              <a:off x="3428278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2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22" name="月份3"/>
            <p:cNvSpPr txBox="1"/>
            <p:nvPr/>
          </p:nvSpPr>
          <p:spPr>
            <a:xfrm>
              <a:off x="4065577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3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23" name="月份4"/>
            <p:cNvSpPr txBox="1"/>
            <p:nvPr/>
          </p:nvSpPr>
          <p:spPr>
            <a:xfrm>
              <a:off x="4702876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4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24" name="月份5"/>
            <p:cNvSpPr txBox="1"/>
            <p:nvPr/>
          </p:nvSpPr>
          <p:spPr>
            <a:xfrm>
              <a:off x="5340175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5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25" name="月份6"/>
            <p:cNvSpPr txBox="1"/>
            <p:nvPr/>
          </p:nvSpPr>
          <p:spPr>
            <a:xfrm>
              <a:off x="5977474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6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26" name="月份7"/>
            <p:cNvSpPr txBox="1"/>
            <p:nvPr/>
          </p:nvSpPr>
          <p:spPr>
            <a:xfrm>
              <a:off x="6614773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7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27" name="月份8"/>
            <p:cNvSpPr txBox="1"/>
            <p:nvPr/>
          </p:nvSpPr>
          <p:spPr>
            <a:xfrm>
              <a:off x="7252072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8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28" name="月份9"/>
            <p:cNvSpPr txBox="1"/>
            <p:nvPr/>
          </p:nvSpPr>
          <p:spPr>
            <a:xfrm>
              <a:off x="7889371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9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29" name="月份10"/>
            <p:cNvSpPr txBox="1"/>
            <p:nvPr/>
          </p:nvSpPr>
          <p:spPr>
            <a:xfrm>
              <a:off x="8526670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10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30" name="月份11"/>
            <p:cNvSpPr txBox="1"/>
            <p:nvPr/>
          </p:nvSpPr>
          <p:spPr>
            <a:xfrm>
              <a:off x="9163969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11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31" name="月份12"/>
            <p:cNvSpPr txBox="1"/>
            <p:nvPr/>
          </p:nvSpPr>
          <p:spPr>
            <a:xfrm>
              <a:off x="9801260" y="1755429"/>
              <a:ext cx="725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04040"/>
                  </a:solidFill>
                </a:rPr>
                <a:t>12</a:t>
              </a:r>
              <a:r>
                <a:rPr lang="zh-CN" altLang="en-US" sz="1400" dirty="0">
                  <a:solidFill>
                    <a:srgbClr val="404040"/>
                  </a:solidFill>
                </a:rPr>
                <a:t>月</a:t>
              </a:r>
            </a:p>
          </p:txBody>
        </p:sp>
        <p:sp>
          <p:nvSpPr>
            <p:cNvPr id="5" name="行标签4">
              <a:extLst>
                <a:ext uri="{FF2B5EF4-FFF2-40B4-BE49-F238E27FC236}">
                  <a16:creationId xmlns:a16="http://schemas.microsoft.com/office/drawing/2014/main" id="{32946D3C-F3BD-0B62-E480-A1EDD6D593C0}"/>
                </a:ext>
              </a:extLst>
            </p:cNvPr>
            <p:cNvSpPr txBox="1"/>
            <p:nvPr/>
          </p:nvSpPr>
          <p:spPr>
            <a:xfrm>
              <a:off x="10620658" y="1801595"/>
              <a:ext cx="718145" cy="215444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rgbClr val="404040"/>
                  </a:solidFill>
                </a:rPr>
                <a:t>完成情况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3A8EC38-4EF9-FCE5-8AF1-87D4F3E2E0E5}"/>
              </a:ext>
            </a:extLst>
          </p:cNvPr>
          <p:cNvGrpSpPr/>
          <p:nvPr/>
        </p:nvGrpSpPr>
        <p:grpSpPr>
          <a:xfrm>
            <a:off x="2835428" y="2341464"/>
            <a:ext cx="8252302" cy="233139"/>
            <a:chOff x="2835428" y="2341464"/>
            <a:chExt cx="8252302" cy="233139"/>
          </a:xfrm>
        </p:grpSpPr>
        <p:sp>
          <p:nvSpPr>
            <p:cNvPr id="32" name="浅咖色进度条1"/>
            <p:cNvSpPr/>
            <p:nvPr/>
          </p:nvSpPr>
          <p:spPr>
            <a:xfrm>
              <a:off x="2835428" y="2341464"/>
              <a:ext cx="7647580" cy="23313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innerShdw blurRad="203200">
                <a:schemeClr val="accent1">
                  <a:alpha val="7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深咖色进度条1"/>
            <p:cNvSpPr/>
            <p:nvPr/>
          </p:nvSpPr>
          <p:spPr>
            <a:xfrm>
              <a:off x="2835428" y="2341465"/>
              <a:ext cx="2184402" cy="23255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iconfont-1043-167523">
              <a:extLst>
                <a:ext uri="{FF2B5EF4-FFF2-40B4-BE49-F238E27FC236}">
                  <a16:creationId xmlns:a16="http://schemas.microsoft.com/office/drawing/2014/main" id="{2F892DA2-E562-82CC-DBD2-56F2C8932D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71730" y="2350033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DA7E092-B46E-E535-E202-67C44BAF5655}"/>
              </a:ext>
            </a:extLst>
          </p:cNvPr>
          <p:cNvGrpSpPr/>
          <p:nvPr/>
        </p:nvGrpSpPr>
        <p:grpSpPr>
          <a:xfrm>
            <a:off x="2835428" y="2848745"/>
            <a:ext cx="8252302" cy="233139"/>
            <a:chOff x="2835428" y="2848745"/>
            <a:chExt cx="8252302" cy="233139"/>
          </a:xfrm>
        </p:grpSpPr>
        <p:sp>
          <p:nvSpPr>
            <p:cNvPr id="60" name="浅咖色进度条2"/>
            <p:cNvSpPr/>
            <p:nvPr/>
          </p:nvSpPr>
          <p:spPr>
            <a:xfrm>
              <a:off x="2835428" y="2848745"/>
              <a:ext cx="7647580" cy="23313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innerShdw blurRad="203200">
                <a:schemeClr val="accent1">
                  <a:alpha val="7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深咖色进度条2"/>
            <p:cNvSpPr/>
            <p:nvPr/>
          </p:nvSpPr>
          <p:spPr>
            <a:xfrm>
              <a:off x="4702876" y="2848745"/>
              <a:ext cx="2359115" cy="23255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iconfont-1043-167523">
              <a:extLst>
                <a:ext uri="{FF2B5EF4-FFF2-40B4-BE49-F238E27FC236}">
                  <a16:creationId xmlns:a16="http://schemas.microsoft.com/office/drawing/2014/main" id="{00C81EC6-77C6-3D58-16A1-D4036F499F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71730" y="2857314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2E69ADE6-1728-7908-4973-911446B39B34}"/>
              </a:ext>
            </a:extLst>
          </p:cNvPr>
          <p:cNvGrpSpPr/>
          <p:nvPr/>
        </p:nvGrpSpPr>
        <p:grpSpPr>
          <a:xfrm>
            <a:off x="2835428" y="3356026"/>
            <a:ext cx="8252302" cy="233139"/>
            <a:chOff x="2835428" y="3356026"/>
            <a:chExt cx="8252302" cy="233139"/>
          </a:xfrm>
        </p:grpSpPr>
        <p:sp>
          <p:nvSpPr>
            <p:cNvPr id="63" name="浅咖色进度条3"/>
            <p:cNvSpPr/>
            <p:nvPr/>
          </p:nvSpPr>
          <p:spPr>
            <a:xfrm>
              <a:off x="2835428" y="3356026"/>
              <a:ext cx="7647580" cy="23313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innerShdw blurRad="203200">
                <a:schemeClr val="accent1">
                  <a:alpha val="7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深咖色进度条3"/>
            <p:cNvSpPr/>
            <p:nvPr/>
          </p:nvSpPr>
          <p:spPr>
            <a:xfrm>
              <a:off x="3287550" y="3356026"/>
              <a:ext cx="3283507" cy="23255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iconfont-1043-167523">
              <a:extLst>
                <a:ext uri="{FF2B5EF4-FFF2-40B4-BE49-F238E27FC236}">
                  <a16:creationId xmlns:a16="http://schemas.microsoft.com/office/drawing/2014/main" id="{2F33A974-0EC8-A0D5-4E78-DF81826CFB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71730" y="3364595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8A9A1E7A-2604-50E6-E0AE-53A4D5947882}"/>
              </a:ext>
            </a:extLst>
          </p:cNvPr>
          <p:cNvGrpSpPr/>
          <p:nvPr/>
        </p:nvGrpSpPr>
        <p:grpSpPr>
          <a:xfrm>
            <a:off x="2835428" y="3863307"/>
            <a:ext cx="8252302" cy="233139"/>
            <a:chOff x="2835428" y="3863307"/>
            <a:chExt cx="8252302" cy="233139"/>
          </a:xfrm>
        </p:grpSpPr>
        <p:sp>
          <p:nvSpPr>
            <p:cNvPr id="66" name="浅咖色进度条4"/>
            <p:cNvSpPr/>
            <p:nvPr/>
          </p:nvSpPr>
          <p:spPr>
            <a:xfrm>
              <a:off x="2835428" y="3863307"/>
              <a:ext cx="7647580" cy="23313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innerShdw blurRad="203200">
                <a:schemeClr val="accent1">
                  <a:alpha val="7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深咖色进度条4"/>
            <p:cNvSpPr/>
            <p:nvPr/>
          </p:nvSpPr>
          <p:spPr>
            <a:xfrm>
              <a:off x="6747031" y="3863598"/>
              <a:ext cx="3735973" cy="23255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iconfont-1043-167523">
              <a:extLst>
                <a:ext uri="{FF2B5EF4-FFF2-40B4-BE49-F238E27FC236}">
                  <a16:creationId xmlns:a16="http://schemas.microsoft.com/office/drawing/2014/main" id="{D2CC0A51-9189-F857-4034-4690A1CBCB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71730" y="3871876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B03FCE14-C5BA-5202-36DD-C9BABC70249F}"/>
              </a:ext>
            </a:extLst>
          </p:cNvPr>
          <p:cNvGrpSpPr/>
          <p:nvPr/>
        </p:nvGrpSpPr>
        <p:grpSpPr>
          <a:xfrm>
            <a:off x="2835428" y="4370586"/>
            <a:ext cx="8252302" cy="233139"/>
            <a:chOff x="2835428" y="4370586"/>
            <a:chExt cx="8252302" cy="233139"/>
          </a:xfrm>
        </p:grpSpPr>
        <p:sp>
          <p:nvSpPr>
            <p:cNvPr id="69" name="浅咖色进度条5"/>
            <p:cNvSpPr/>
            <p:nvPr/>
          </p:nvSpPr>
          <p:spPr>
            <a:xfrm>
              <a:off x="2835428" y="4370586"/>
              <a:ext cx="7647580" cy="23313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innerShdw blurRad="203200">
                <a:schemeClr val="accent1">
                  <a:alpha val="7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深咖色进度条5"/>
            <p:cNvSpPr/>
            <p:nvPr/>
          </p:nvSpPr>
          <p:spPr>
            <a:xfrm>
              <a:off x="6381271" y="4370586"/>
              <a:ext cx="2622127" cy="23255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iconfont-1043-167523">
              <a:extLst>
                <a:ext uri="{FF2B5EF4-FFF2-40B4-BE49-F238E27FC236}">
                  <a16:creationId xmlns:a16="http://schemas.microsoft.com/office/drawing/2014/main" id="{356DE0A8-DA8D-A765-6AF4-56FA2F5225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71730" y="4379155"/>
              <a:ext cx="216000" cy="216000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10192 w 12800"/>
                <a:gd name="T11" fmla="*/ 3987 h 12800"/>
                <a:gd name="T12" fmla="*/ 5859 w 12800"/>
                <a:gd name="T13" fmla="*/ 9752 h 12800"/>
                <a:gd name="T14" fmla="*/ 5293 w 12800"/>
                <a:gd name="T15" fmla="*/ 10061 h 12800"/>
                <a:gd name="T16" fmla="*/ 5235 w 12800"/>
                <a:gd name="T17" fmla="*/ 10063 h 12800"/>
                <a:gd name="T18" fmla="*/ 4687 w 12800"/>
                <a:gd name="T19" fmla="*/ 9839 h 12800"/>
                <a:gd name="T20" fmla="*/ 2276 w 12800"/>
                <a:gd name="T21" fmla="*/ 7471 h 12800"/>
                <a:gd name="T22" fmla="*/ 2266 w 12800"/>
                <a:gd name="T23" fmla="*/ 6367 h 12800"/>
                <a:gd name="T24" fmla="*/ 3371 w 12800"/>
                <a:gd name="T25" fmla="*/ 6357 h 12800"/>
                <a:gd name="T26" fmla="*/ 5146 w 12800"/>
                <a:gd name="T27" fmla="*/ 8100 h 12800"/>
                <a:gd name="T28" fmla="*/ 8944 w 12800"/>
                <a:gd name="T29" fmla="*/ 3048 h 12800"/>
                <a:gd name="T30" fmla="*/ 10038 w 12800"/>
                <a:gd name="T31" fmla="*/ 2892 h 12800"/>
                <a:gd name="T32" fmla="*/ 10192 w 12800"/>
                <a:gd name="T33" fmla="*/ 39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10192" y="3987"/>
                  </a:moveTo>
                  <a:lnTo>
                    <a:pt x="5859" y="9752"/>
                  </a:lnTo>
                  <a:cubicBezTo>
                    <a:pt x="5724" y="9932"/>
                    <a:pt x="5517" y="10045"/>
                    <a:pt x="5293" y="10061"/>
                  </a:cubicBezTo>
                  <a:cubicBezTo>
                    <a:pt x="5273" y="10063"/>
                    <a:pt x="5254" y="10063"/>
                    <a:pt x="5235" y="10063"/>
                  </a:cubicBezTo>
                  <a:cubicBezTo>
                    <a:pt x="5031" y="10063"/>
                    <a:pt x="4834" y="9984"/>
                    <a:pt x="4687" y="9839"/>
                  </a:cubicBezTo>
                  <a:lnTo>
                    <a:pt x="2276" y="7471"/>
                  </a:lnTo>
                  <a:cubicBezTo>
                    <a:pt x="1968" y="7169"/>
                    <a:pt x="1964" y="6675"/>
                    <a:pt x="2266" y="6367"/>
                  </a:cubicBezTo>
                  <a:cubicBezTo>
                    <a:pt x="2569" y="6059"/>
                    <a:pt x="3063" y="6055"/>
                    <a:pt x="3371" y="6357"/>
                  </a:cubicBezTo>
                  <a:lnTo>
                    <a:pt x="5146" y="8100"/>
                  </a:lnTo>
                  <a:lnTo>
                    <a:pt x="8944" y="3048"/>
                  </a:lnTo>
                  <a:cubicBezTo>
                    <a:pt x="9203" y="2703"/>
                    <a:pt x="9692" y="2634"/>
                    <a:pt x="10038" y="2892"/>
                  </a:cubicBezTo>
                  <a:cubicBezTo>
                    <a:pt x="10382" y="3153"/>
                    <a:pt x="10451" y="3642"/>
                    <a:pt x="10192" y="398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3f787721-ae21-49c8-ad3c-f4217b2702bd"/>
  <p:tag name="COMMONDATA" val="eyJoZGlkIjoiM2Q5NzQ0N2NhMzg4YWZhMWI0ZGZjM2E3MmUxNjdjM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329;#113456;#152790;#117157;#19921;#94547;#111607;#16675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69;#44415;#9752;#10835;#87210;#89898;#90761;#162518;#24293;#97367;#112529;#148494;#9375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119;#117561;#88633;#117561;#8863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176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0761;#89898;#8721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50;#112441;#45575;#393629;#37876;#28699;#117049;#50394;#69599;#141435;#35191;#54655;#100347;#12366;#90426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9970;"/>
</p:tagLst>
</file>

<file path=ppt/theme/theme1.xml><?xml version="1.0" encoding="utf-8"?>
<a:theme xmlns:a="http://schemas.openxmlformats.org/drawingml/2006/main" name="Office 主题​​">
  <a:themeElements>
    <a:clrScheme name="暖咖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3B18E"/>
      </a:accent1>
      <a:accent2>
        <a:srgbClr val="A98A68"/>
      </a:accent2>
      <a:accent3>
        <a:srgbClr val="5C4A3C"/>
      </a:accent3>
      <a:accent4>
        <a:srgbClr val="F0EDE8"/>
      </a:accent4>
      <a:accent5>
        <a:srgbClr val="000000"/>
      </a:accent5>
      <a:accent6>
        <a:srgbClr val="591D14"/>
      </a:accent6>
      <a:hlink>
        <a:srgbClr val="0563C1"/>
      </a:hlink>
      <a:folHlink>
        <a:srgbClr val="954F72"/>
      </a:folHlink>
    </a:clrScheme>
    <a:fontScheme name="宋体+黑体">
      <a:majorFont>
        <a:latin typeface="思源宋体 CN Heavy"/>
        <a:ea typeface="思源宋体 CN Heavy"/>
        <a:cs typeface=""/>
      </a:majorFont>
      <a:minorFont>
        <a:latin typeface="思源黑体 Regular"/>
        <a:ea typeface="思源黑体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1652</Words>
  <Application>Microsoft Office PowerPoint</Application>
  <PresentationFormat>宽屏</PresentationFormat>
  <Paragraphs>310</Paragraphs>
  <Slides>23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HarmonyOS Sans SC Light</vt:lpstr>
      <vt:lpstr>OPPOSans H</vt:lpstr>
      <vt:lpstr>PingFang SC</vt:lpstr>
      <vt:lpstr>阿里巴巴普惠体 2.0 55 Regular</vt:lpstr>
      <vt:lpstr>阿里巴巴普惠体 2.0 65 Medium</vt:lpstr>
      <vt:lpstr>阿里巴巴普惠体 B</vt:lpstr>
      <vt:lpstr>思源黑体 CN Bold</vt:lpstr>
      <vt:lpstr>思源黑体 CN Light</vt:lpstr>
      <vt:lpstr>思源黑体 CN Regular</vt:lpstr>
      <vt:lpstr>思源黑体 Regular</vt:lpstr>
      <vt:lpstr>思源宋体 CN Heavy</vt:lpstr>
      <vt:lpstr>Arial</vt:lpstr>
      <vt:lpstr>Calibri</vt:lpstr>
      <vt:lpstr>Segoe UI Light</vt:lpstr>
      <vt:lpstr>Office 主题​​</vt:lpstr>
      <vt:lpstr>暖咖商务风20XX年度 工作总结汇报PPT</vt:lpstr>
      <vt:lpstr>目录</vt:lpstr>
      <vt:lpstr>年度工作概述</vt:lpstr>
      <vt:lpstr>工作汇报概要</vt:lpstr>
      <vt:lpstr>具体工作内容</vt:lpstr>
      <vt:lpstr>工作亮点概要</vt:lpstr>
      <vt:lpstr>工作完成情况</vt:lpstr>
      <vt:lpstr>具体工作目标</vt:lpstr>
      <vt:lpstr>项目进展情况</vt:lpstr>
      <vt:lpstr>其他工作进展</vt:lpstr>
      <vt:lpstr>工作成果展示</vt:lpstr>
      <vt:lpstr>年目标完成率</vt:lpstr>
      <vt:lpstr>项目落地展示</vt:lpstr>
      <vt:lpstr>工作收获不足</vt:lpstr>
      <vt:lpstr>工作中的收获</vt:lpstr>
      <vt:lpstr>工作中的不足</vt:lpstr>
      <vt:lpstr>未来工作计划</vt:lpstr>
      <vt:lpstr>未来核心目标</vt:lpstr>
      <vt:lpstr>季度工作内容</vt:lpstr>
      <vt:lpstr>奋力向前     未来可期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暖咖商务风年度工作总结汇报ppt模板</dc:title>
  <dc:creator>Adan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57</cp:revision>
  <dcterms:created xsi:type="dcterms:W3CDTF">2022-12-06T12:36:00Z</dcterms:created>
  <dcterms:modified xsi:type="dcterms:W3CDTF">2023-07-03T13:16:02Z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90C49E17C73C4073BFBF1D9D06F554BB</vt:lpwstr>
  </property>
  <property fmtid="{D5CDD505-2E9C-101B-9397-08002B2CF9AE}" pid="3" name="KSOProductBuildVer">
    <vt:lpwstr>2052-11.1.0.12980</vt:lpwstr>
  </property>
</Properties>
</file>